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D598A-96A8-4C40-984B-6B19D619ECEA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8EB12-A8E9-44B8-AA3B-6571987635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23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0007A-3103-42D0-B32D-A3DE99EAC18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539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0007A-3103-42D0-B32D-A3DE99EAC18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518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0007A-3103-42D0-B32D-A3DE99EAC18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07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0007A-3103-42D0-B32D-A3DE99EAC18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695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0007A-3103-42D0-B32D-A3DE99EAC18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280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0007A-3103-42D0-B32D-A3DE99EAC18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108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0007A-3103-42D0-B32D-A3DE99EAC18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024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0007A-3103-42D0-B32D-A3DE99EAC18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833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E8F636-3F74-4526-BA2E-FFB1380876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63F02F2-77F8-4FC3-867A-A0B5D27C05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3A7022-876A-459B-ACBD-060DCB551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3342A13-19CC-4025-B3F6-8A9AB7260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5F2FABF-52CF-4A34-91FA-7D005953B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323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365C84-74B2-4968-94A5-05B4C5381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D52CC9-94B6-4FE7-A8A1-7768F6D54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187FF04-27B1-4F01-991D-A040C1C1E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9A960C-CA20-4919-8B95-C981DEBF5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8CCEDC-5585-4298-BA08-1D7264965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323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96617EB-802F-4B35-92A5-C9E1255D8A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AAA63D5-EEE9-4CD3-95F7-C0E16B5F3A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C9C55E-E63D-4B24-B771-8681BAF6E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D57C2C4-B9D1-4CDE-8183-3575DBF8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377D32-CE8B-426F-A977-706151EBE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402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47FB2B-6A4C-4077-B066-9FA3310CF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BD0871C-8CE0-4E35-A033-58A55EE63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326F90-9B3A-41A0-ACD7-217AB59AC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087209E-AD27-47AC-8D41-F6D8B3D4F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B547A2-8376-4CB6-A273-DBB1C72FA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53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7A9EBE-35C3-473E-8611-EFBB80972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2F5D83-01F6-4BF8-8F99-49ADB576EC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D5A701-3A91-4197-8572-CE210C1D6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7580AD-A491-4121-81A7-D7CED83C4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6C7FE24-BE02-43EF-8C7A-A8415FA98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764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0D4E2D-21C6-4964-AE19-D4F08D8C0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D0BEE9-B818-47D3-9A52-BCAB02F1B3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34AF4E0-0D8C-4A55-ACB1-36E2C22BCA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0C3AEA4-5D6D-4224-A1F6-36C9820A4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BB52D92-C2BA-4074-AF87-D40331369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E04D83C-1727-4128-8EF1-B35A008A9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545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28CFF4-5D95-46BA-AACC-88B3B2014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0DE6528-9DAF-49E5-B10D-7FD2368CB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CBC13DB-9D6B-4D10-85A4-56E3029B4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EE5DC41-FA69-47F4-80EF-343BA62118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6BD2DEA-4C5A-4771-A3B3-A459E3A731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6F2FB6A-2A49-47E5-8B8F-2C7DD11DC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F2A113D-FCA9-4FB6-8167-BEC44A858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D124CA0-77AF-4B47-ACCE-6CF6EC2EB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30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2F7BFD-ECC2-487D-A4A9-F3C9080BC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C91D68D-1B2B-4F37-84B8-A64418716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F2FF727-3E56-499A-B213-E968F1CD6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F620EF-C2BF-4EB6-AA16-4FF145E55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718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0E0CC26-931D-47BD-A256-73A8D31F0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FDDA737-C0C7-4071-A361-4570DADA1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4F83DE3-9AEA-4AF4-89C0-FF43F1AA4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026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4033AB-9091-4B56-ADBA-5D3159DB2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784FAD0-ACE1-4006-9D82-5038606C1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BA89318-9BF8-4159-9C8D-3DA7A95C42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F406CD2-0FC0-4A61-BEC8-D48052F46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55181C3-513F-43DC-B9D4-90F870C5B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93BFB4A-0A9E-4262-AD3C-945AEE47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12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7E6361-F5FD-42F5-8D7F-6DCE2495F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C92F113-566B-4C5B-9314-9FF7C2D2EE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8CF49C7-6E03-462F-A61E-1A12E61F9D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04448F-0472-47CA-B3F4-FBF284E04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3AB829D-7E05-4634-9CAD-F4C37CE9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6EF693-0696-4A55-8454-951F01464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286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8C4745E-A4FC-482B-BCC4-53F18B2FC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C59A58A-6BB3-49B4-BB04-0D08189C5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FFC865-8825-4746-A20A-742B1F000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20348-7778-4432-9F8E-7EE2F7C5E6E8}" type="datetimeFigureOut">
              <a:rPr lang="zh-CN" altLang="en-US" smtClean="0"/>
              <a:t>2019/2/27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D43750-C92C-411F-8871-A4CB58E9D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6AA1C30-A2A6-4DE8-85F6-BA04D7D99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A4871-8953-4093-8883-5E6FCA278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920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97285" y="1340767"/>
            <a:ext cx="58566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chemeClr val="bg1">
                    <a:lumMod val="95000"/>
                  </a:schemeClr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自我介绍</a:t>
            </a:r>
          </a:p>
        </p:txBody>
      </p:sp>
      <p:sp>
        <p:nvSpPr>
          <p:cNvPr id="6" name="矩形 5"/>
          <p:cNvSpPr/>
          <p:nvPr/>
        </p:nvSpPr>
        <p:spPr>
          <a:xfrm>
            <a:off x="5042490" y="4097281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四年级三班</a:t>
            </a:r>
          </a:p>
        </p:txBody>
      </p:sp>
      <p:sp>
        <p:nvSpPr>
          <p:cNvPr id="7" name="矩形 6"/>
          <p:cNvSpPr/>
          <p:nvPr/>
        </p:nvSpPr>
        <p:spPr>
          <a:xfrm>
            <a:off x="4880053" y="4869160"/>
            <a:ext cx="2151551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7" b="1" dirty="0">
                <a:solidFill>
                  <a:schemeClr val="bg1">
                    <a:lumMod val="95000"/>
                  </a:schemeClr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王 晓 静</a:t>
            </a:r>
          </a:p>
        </p:txBody>
      </p:sp>
      <p:pic>
        <p:nvPicPr>
          <p:cNvPr id="9" name="纯音乐 - 轻松欢快的音乐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064885" y="6991295"/>
            <a:ext cx="812800" cy="6096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728173" y="3007223"/>
            <a:ext cx="6152137" cy="298069"/>
            <a:chOff x="2804139" y="4450981"/>
            <a:chExt cx="7078926" cy="223552"/>
          </a:xfrm>
        </p:grpSpPr>
        <p:sp>
          <p:nvSpPr>
            <p:cNvPr id="11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34"/>
            <p:cNvSpPr>
              <a:spLocks noEditPoints="1"/>
            </p:cNvSpPr>
            <p:nvPr/>
          </p:nvSpPr>
          <p:spPr bwMode="auto">
            <a:xfrm rot="10800000" flipH="1">
              <a:off x="6258539" y="4450982"/>
              <a:ext cx="3624526" cy="223551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249058" flipV="1">
            <a:off x="2625639" y="1104738"/>
            <a:ext cx="748645" cy="14702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499" y="3969894"/>
            <a:ext cx="2249463" cy="257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1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2 0.08912 L 0.48229 0.0915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63" y="1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29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03446" y="1124745"/>
            <a:ext cx="5684420" cy="4607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  <a:cs typeface="+mj-cs"/>
              </a:rPr>
              <a:t>尊敬的老师，亲爱的同学们：</a:t>
            </a:r>
          </a:p>
          <a:p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  <a:cs typeface="+mj-cs"/>
              </a:rPr>
              <a:t>　　大家好</a:t>
            </a:r>
            <a:r>
              <a:rPr lang="en-US" altLang="zh-CN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  <a:cs typeface="+mj-cs"/>
              </a:rPr>
              <a:t>!</a:t>
            </a:r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  <a:cs typeface="+mj-cs"/>
              </a:rPr>
              <a:t>我是一名四年级三班的同学，名字叫王晓静。今天，我有幸参加我们班竞选班干部的活动。</a:t>
            </a:r>
          </a:p>
          <a:p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  <a:cs typeface="+mj-cs"/>
              </a:rPr>
              <a:t>　　我非常热爱班集体，我还喜欢助人为乐。每当同学们有困难和不解的问题时，我都会主动去帮助他们。我还是一个认真做事的好少先队员，我平时都要求自己不该做的事不去做，该去做的才去做。这样使我养成了严格要求自己的好习惯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107" y="2003645"/>
            <a:ext cx="4320480" cy="306353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0470" y="356659"/>
            <a:ext cx="1561996" cy="202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21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51584" y="370648"/>
            <a:ext cx="7118581" cy="1138139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67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</a:rPr>
              <a:t>我</a:t>
            </a:r>
            <a:r>
              <a:rPr lang="zh-CN" altLang="en-US" b="1" spc="67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</a:rPr>
              <a:t>的</a:t>
            </a:r>
            <a:r>
              <a:rPr lang="zh-CN" altLang="en-US" b="1" spc="67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兴</a:t>
            </a:r>
            <a:r>
              <a:rPr lang="zh-CN" altLang="en-US" b="1" spc="67" dirty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</a:rPr>
              <a:t>趣</a:t>
            </a:r>
            <a:r>
              <a:rPr lang="zh-CN" altLang="en-US" b="1" spc="67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</a:rPr>
              <a:t>爱</a:t>
            </a:r>
            <a:r>
              <a:rPr lang="zh-CN" altLang="en-US" b="1" spc="67" dirty="0">
                <a:ln w="11430"/>
                <a:solidFill>
                  <a:schemeClr val="accent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好</a:t>
            </a:r>
          </a:p>
        </p:txBody>
      </p:sp>
      <p:grpSp>
        <p:nvGrpSpPr>
          <p:cNvPr id="4" name="Group 15"/>
          <p:cNvGrpSpPr/>
          <p:nvPr/>
        </p:nvGrpSpPr>
        <p:grpSpPr>
          <a:xfrm>
            <a:off x="1778341" y="1357382"/>
            <a:ext cx="2541295" cy="2464965"/>
            <a:chOff x="883578" y="924689"/>
            <a:chExt cx="2416287" cy="2357729"/>
          </a:xfrm>
          <a:solidFill>
            <a:schemeClr val="bg1"/>
          </a:solidFill>
        </p:grpSpPr>
        <p:sp>
          <p:nvSpPr>
            <p:cNvPr id="5" name="Freeform 11"/>
            <p:cNvSpPr>
              <a:spLocks noEditPoints="1"/>
            </p:cNvSpPr>
            <p:nvPr/>
          </p:nvSpPr>
          <p:spPr bwMode="auto">
            <a:xfrm>
              <a:off x="883578" y="924689"/>
              <a:ext cx="2416287" cy="2357729"/>
            </a:xfrm>
            <a:custGeom>
              <a:avLst/>
              <a:gdLst/>
              <a:ahLst/>
              <a:cxnLst>
                <a:cxn ang="0">
                  <a:pos x="1613" y="210"/>
                </a:cxn>
                <a:cxn ang="0">
                  <a:pos x="1360" y="674"/>
                </a:cxn>
                <a:cxn ang="0">
                  <a:pos x="732" y="749"/>
                </a:cxn>
                <a:cxn ang="0">
                  <a:pos x="468" y="1245"/>
                </a:cxn>
                <a:cxn ang="0">
                  <a:pos x="543" y="1681"/>
                </a:cxn>
                <a:cxn ang="0">
                  <a:pos x="50" y="2188"/>
                </a:cxn>
                <a:cxn ang="0">
                  <a:pos x="228" y="2752"/>
                </a:cxn>
                <a:cxn ang="0">
                  <a:pos x="343" y="3352"/>
                </a:cxn>
                <a:cxn ang="0">
                  <a:pos x="478" y="3841"/>
                </a:cxn>
                <a:cxn ang="0">
                  <a:pos x="1117" y="4048"/>
                </a:cxn>
                <a:cxn ang="0">
                  <a:pos x="1356" y="4540"/>
                </a:cxn>
                <a:cxn ang="0">
                  <a:pos x="1892" y="4755"/>
                </a:cxn>
                <a:cxn ang="0">
                  <a:pos x="2384" y="4530"/>
                </a:cxn>
                <a:cxn ang="0">
                  <a:pos x="2994" y="4837"/>
                </a:cxn>
                <a:cxn ang="0">
                  <a:pos x="3448" y="4573"/>
                </a:cxn>
                <a:cxn ang="0">
                  <a:pos x="3748" y="4208"/>
                </a:cxn>
                <a:cxn ang="0">
                  <a:pos x="4340" y="4066"/>
                </a:cxn>
                <a:cxn ang="0">
                  <a:pos x="4515" y="3494"/>
                </a:cxn>
                <a:cxn ang="0">
                  <a:pos x="4686" y="3041"/>
                </a:cxn>
                <a:cxn ang="0">
                  <a:pos x="4961" y="2570"/>
                </a:cxn>
                <a:cxn ang="0">
                  <a:pos x="4658" y="2013"/>
                </a:cxn>
                <a:cxn ang="0">
                  <a:pos x="4647" y="1517"/>
                </a:cxn>
                <a:cxn ang="0">
                  <a:pos x="4515" y="1031"/>
                </a:cxn>
                <a:cxn ang="0">
                  <a:pos x="3876" y="821"/>
                </a:cxn>
                <a:cxn ang="0">
                  <a:pos x="3637" y="328"/>
                </a:cxn>
                <a:cxn ang="0">
                  <a:pos x="3102" y="114"/>
                </a:cxn>
                <a:cxn ang="0">
                  <a:pos x="2609" y="342"/>
                </a:cxn>
                <a:cxn ang="0">
                  <a:pos x="1999" y="32"/>
                </a:cxn>
                <a:cxn ang="0">
                  <a:pos x="2520" y="217"/>
                </a:cxn>
                <a:cxn ang="0">
                  <a:pos x="3212" y="71"/>
                </a:cxn>
                <a:cxn ang="0">
                  <a:pos x="3633" y="274"/>
                </a:cxn>
                <a:cxn ang="0">
                  <a:pos x="3876" y="788"/>
                </a:cxn>
                <a:cxn ang="0">
                  <a:pos x="4483" y="956"/>
                </a:cxn>
                <a:cxn ang="0">
                  <a:pos x="4690" y="1403"/>
                </a:cxn>
                <a:cxn ang="0">
                  <a:pos x="4761" y="2070"/>
                </a:cxn>
                <a:cxn ang="0">
                  <a:pos x="4993" y="2584"/>
                </a:cxn>
                <a:cxn ang="0">
                  <a:pos x="4604" y="3137"/>
                </a:cxn>
                <a:cxn ang="0">
                  <a:pos x="4551" y="3737"/>
                </a:cxn>
                <a:cxn ang="0">
                  <a:pos x="4187" y="4191"/>
                </a:cxn>
                <a:cxn ang="0">
                  <a:pos x="3594" y="4365"/>
                </a:cxn>
                <a:cxn ang="0">
                  <a:pos x="3127" y="4855"/>
                </a:cxn>
                <a:cxn ang="0">
                  <a:pos x="2577" y="4730"/>
                </a:cxn>
                <a:cxn ang="0">
                  <a:pos x="1895" y="4787"/>
                </a:cxn>
                <a:cxn ang="0">
                  <a:pos x="1428" y="4665"/>
                </a:cxn>
                <a:cxn ang="0">
                  <a:pos x="1146" y="4080"/>
                </a:cxn>
                <a:cxn ang="0">
                  <a:pos x="589" y="3966"/>
                </a:cxn>
                <a:cxn ang="0">
                  <a:pos x="307" y="3552"/>
                </a:cxn>
                <a:cxn ang="0">
                  <a:pos x="325" y="2888"/>
                </a:cxn>
                <a:cxn ang="0">
                  <a:pos x="0" y="2316"/>
                </a:cxn>
                <a:cxn ang="0">
                  <a:pos x="282" y="1809"/>
                </a:cxn>
                <a:cxn ang="0">
                  <a:pos x="435" y="1245"/>
                </a:cxn>
                <a:cxn ang="0">
                  <a:pos x="632" y="778"/>
                </a:cxn>
                <a:cxn ang="0">
                  <a:pos x="1242" y="628"/>
                </a:cxn>
                <a:cxn ang="0">
                  <a:pos x="1624" y="153"/>
                </a:cxn>
              </a:cxnLst>
              <a:rect l="0" t="0" r="r" b="b"/>
              <a:pathLst>
                <a:path w="4993" h="4872">
                  <a:moveTo>
                    <a:pt x="1999" y="32"/>
                  </a:moveTo>
                  <a:lnTo>
                    <a:pt x="1934" y="35"/>
                  </a:lnTo>
                  <a:lnTo>
                    <a:pt x="1874" y="46"/>
                  </a:lnTo>
                  <a:lnTo>
                    <a:pt x="1781" y="82"/>
                  </a:lnTo>
                  <a:lnTo>
                    <a:pt x="1692" y="135"/>
                  </a:lnTo>
                  <a:lnTo>
                    <a:pt x="1613" y="210"/>
                  </a:lnTo>
                  <a:lnTo>
                    <a:pt x="1542" y="299"/>
                  </a:lnTo>
                  <a:lnTo>
                    <a:pt x="1481" y="407"/>
                  </a:lnTo>
                  <a:lnTo>
                    <a:pt x="1424" y="528"/>
                  </a:lnTo>
                  <a:lnTo>
                    <a:pt x="1378" y="664"/>
                  </a:lnTo>
                  <a:lnTo>
                    <a:pt x="1371" y="678"/>
                  </a:lnTo>
                  <a:lnTo>
                    <a:pt x="1360" y="674"/>
                  </a:lnTo>
                  <a:lnTo>
                    <a:pt x="1246" y="660"/>
                  </a:lnTo>
                  <a:lnTo>
                    <a:pt x="1142" y="656"/>
                  </a:lnTo>
                  <a:lnTo>
                    <a:pt x="1024" y="664"/>
                  </a:lnTo>
                  <a:lnTo>
                    <a:pt x="917" y="681"/>
                  </a:lnTo>
                  <a:lnTo>
                    <a:pt x="817" y="710"/>
                  </a:lnTo>
                  <a:lnTo>
                    <a:pt x="732" y="749"/>
                  </a:lnTo>
                  <a:lnTo>
                    <a:pt x="653" y="803"/>
                  </a:lnTo>
                  <a:lnTo>
                    <a:pt x="589" y="867"/>
                  </a:lnTo>
                  <a:lnTo>
                    <a:pt x="535" y="946"/>
                  </a:lnTo>
                  <a:lnTo>
                    <a:pt x="500" y="1038"/>
                  </a:lnTo>
                  <a:lnTo>
                    <a:pt x="475" y="1138"/>
                  </a:lnTo>
                  <a:lnTo>
                    <a:pt x="468" y="1245"/>
                  </a:lnTo>
                  <a:lnTo>
                    <a:pt x="471" y="1342"/>
                  </a:lnTo>
                  <a:lnTo>
                    <a:pt x="489" y="1442"/>
                  </a:lnTo>
                  <a:lnTo>
                    <a:pt x="514" y="1549"/>
                  </a:lnTo>
                  <a:lnTo>
                    <a:pt x="550" y="1660"/>
                  </a:lnTo>
                  <a:lnTo>
                    <a:pt x="553" y="1674"/>
                  </a:lnTo>
                  <a:lnTo>
                    <a:pt x="543" y="1681"/>
                  </a:lnTo>
                  <a:lnTo>
                    <a:pt x="418" y="1752"/>
                  </a:lnTo>
                  <a:lnTo>
                    <a:pt x="307" y="1831"/>
                  </a:lnTo>
                  <a:lnTo>
                    <a:pt x="214" y="1913"/>
                  </a:lnTo>
                  <a:lnTo>
                    <a:pt x="143" y="2002"/>
                  </a:lnTo>
                  <a:lnTo>
                    <a:pt x="86" y="2091"/>
                  </a:lnTo>
                  <a:lnTo>
                    <a:pt x="50" y="2188"/>
                  </a:lnTo>
                  <a:lnTo>
                    <a:pt x="32" y="2288"/>
                  </a:lnTo>
                  <a:lnTo>
                    <a:pt x="32" y="2316"/>
                  </a:lnTo>
                  <a:lnTo>
                    <a:pt x="46" y="2427"/>
                  </a:lnTo>
                  <a:lnTo>
                    <a:pt x="82" y="2538"/>
                  </a:lnTo>
                  <a:lnTo>
                    <a:pt x="146" y="2648"/>
                  </a:lnTo>
                  <a:lnTo>
                    <a:pt x="228" y="2752"/>
                  </a:lnTo>
                  <a:lnTo>
                    <a:pt x="335" y="2855"/>
                  </a:lnTo>
                  <a:lnTo>
                    <a:pt x="478" y="2963"/>
                  </a:lnTo>
                  <a:lnTo>
                    <a:pt x="471" y="2973"/>
                  </a:lnTo>
                  <a:lnTo>
                    <a:pt x="414" y="3105"/>
                  </a:lnTo>
                  <a:lnTo>
                    <a:pt x="371" y="3230"/>
                  </a:lnTo>
                  <a:lnTo>
                    <a:pt x="343" y="3352"/>
                  </a:lnTo>
                  <a:lnTo>
                    <a:pt x="335" y="3466"/>
                  </a:lnTo>
                  <a:lnTo>
                    <a:pt x="339" y="3548"/>
                  </a:lnTo>
                  <a:lnTo>
                    <a:pt x="357" y="3627"/>
                  </a:lnTo>
                  <a:lnTo>
                    <a:pt x="382" y="3698"/>
                  </a:lnTo>
                  <a:lnTo>
                    <a:pt x="418" y="3766"/>
                  </a:lnTo>
                  <a:lnTo>
                    <a:pt x="478" y="3841"/>
                  </a:lnTo>
                  <a:lnTo>
                    <a:pt x="553" y="3905"/>
                  </a:lnTo>
                  <a:lnTo>
                    <a:pt x="639" y="3955"/>
                  </a:lnTo>
                  <a:lnTo>
                    <a:pt x="742" y="3998"/>
                  </a:lnTo>
                  <a:lnTo>
                    <a:pt x="857" y="4026"/>
                  </a:lnTo>
                  <a:lnTo>
                    <a:pt x="982" y="4041"/>
                  </a:lnTo>
                  <a:lnTo>
                    <a:pt x="1117" y="4048"/>
                  </a:lnTo>
                  <a:lnTo>
                    <a:pt x="1171" y="4048"/>
                  </a:lnTo>
                  <a:lnTo>
                    <a:pt x="1174" y="4062"/>
                  </a:lnTo>
                  <a:lnTo>
                    <a:pt x="1206" y="4201"/>
                  </a:lnTo>
                  <a:lnTo>
                    <a:pt x="1246" y="4330"/>
                  </a:lnTo>
                  <a:lnTo>
                    <a:pt x="1296" y="4444"/>
                  </a:lnTo>
                  <a:lnTo>
                    <a:pt x="1356" y="4540"/>
                  </a:lnTo>
                  <a:lnTo>
                    <a:pt x="1428" y="4622"/>
                  </a:lnTo>
                  <a:lnTo>
                    <a:pt x="1506" y="4687"/>
                  </a:lnTo>
                  <a:lnTo>
                    <a:pt x="1595" y="4733"/>
                  </a:lnTo>
                  <a:lnTo>
                    <a:pt x="1688" y="4758"/>
                  </a:lnTo>
                  <a:lnTo>
                    <a:pt x="1781" y="4765"/>
                  </a:lnTo>
                  <a:lnTo>
                    <a:pt x="1892" y="4755"/>
                  </a:lnTo>
                  <a:lnTo>
                    <a:pt x="2006" y="4726"/>
                  </a:lnTo>
                  <a:lnTo>
                    <a:pt x="2120" y="4680"/>
                  </a:lnTo>
                  <a:lnTo>
                    <a:pt x="2241" y="4612"/>
                  </a:lnTo>
                  <a:lnTo>
                    <a:pt x="2363" y="4526"/>
                  </a:lnTo>
                  <a:lnTo>
                    <a:pt x="2373" y="4519"/>
                  </a:lnTo>
                  <a:lnTo>
                    <a:pt x="2384" y="4530"/>
                  </a:lnTo>
                  <a:lnTo>
                    <a:pt x="2488" y="4622"/>
                  </a:lnTo>
                  <a:lnTo>
                    <a:pt x="2588" y="4697"/>
                  </a:lnTo>
                  <a:lnTo>
                    <a:pt x="2691" y="4758"/>
                  </a:lnTo>
                  <a:lnTo>
                    <a:pt x="2795" y="4801"/>
                  </a:lnTo>
                  <a:lnTo>
                    <a:pt x="2895" y="4830"/>
                  </a:lnTo>
                  <a:lnTo>
                    <a:pt x="2994" y="4837"/>
                  </a:lnTo>
                  <a:lnTo>
                    <a:pt x="3055" y="4833"/>
                  </a:lnTo>
                  <a:lnTo>
                    <a:pt x="3119" y="4822"/>
                  </a:lnTo>
                  <a:lnTo>
                    <a:pt x="3212" y="4787"/>
                  </a:lnTo>
                  <a:lnTo>
                    <a:pt x="3298" y="4733"/>
                  </a:lnTo>
                  <a:lnTo>
                    <a:pt x="3376" y="4662"/>
                  </a:lnTo>
                  <a:lnTo>
                    <a:pt x="3448" y="4573"/>
                  </a:lnTo>
                  <a:lnTo>
                    <a:pt x="3512" y="4465"/>
                  </a:lnTo>
                  <a:lnTo>
                    <a:pt x="3569" y="4344"/>
                  </a:lnTo>
                  <a:lnTo>
                    <a:pt x="3615" y="4208"/>
                  </a:lnTo>
                  <a:lnTo>
                    <a:pt x="3619" y="4194"/>
                  </a:lnTo>
                  <a:lnTo>
                    <a:pt x="3633" y="4194"/>
                  </a:lnTo>
                  <a:lnTo>
                    <a:pt x="3748" y="4208"/>
                  </a:lnTo>
                  <a:lnTo>
                    <a:pt x="3851" y="4212"/>
                  </a:lnTo>
                  <a:lnTo>
                    <a:pt x="3969" y="4205"/>
                  </a:lnTo>
                  <a:lnTo>
                    <a:pt x="4076" y="4191"/>
                  </a:lnTo>
                  <a:lnTo>
                    <a:pt x="4176" y="4162"/>
                  </a:lnTo>
                  <a:lnTo>
                    <a:pt x="4261" y="4119"/>
                  </a:lnTo>
                  <a:lnTo>
                    <a:pt x="4340" y="4066"/>
                  </a:lnTo>
                  <a:lnTo>
                    <a:pt x="4404" y="4001"/>
                  </a:lnTo>
                  <a:lnTo>
                    <a:pt x="4454" y="3923"/>
                  </a:lnTo>
                  <a:lnTo>
                    <a:pt x="4493" y="3830"/>
                  </a:lnTo>
                  <a:lnTo>
                    <a:pt x="4515" y="3730"/>
                  </a:lnTo>
                  <a:lnTo>
                    <a:pt x="4522" y="3623"/>
                  </a:lnTo>
                  <a:lnTo>
                    <a:pt x="4515" y="3494"/>
                  </a:lnTo>
                  <a:lnTo>
                    <a:pt x="4486" y="3355"/>
                  </a:lnTo>
                  <a:lnTo>
                    <a:pt x="4444" y="3209"/>
                  </a:lnTo>
                  <a:lnTo>
                    <a:pt x="4440" y="3195"/>
                  </a:lnTo>
                  <a:lnTo>
                    <a:pt x="4451" y="3191"/>
                  </a:lnTo>
                  <a:lnTo>
                    <a:pt x="4576" y="3120"/>
                  </a:lnTo>
                  <a:lnTo>
                    <a:pt x="4686" y="3041"/>
                  </a:lnTo>
                  <a:lnTo>
                    <a:pt x="4775" y="2955"/>
                  </a:lnTo>
                  <a:lnTo>
                    <a:pt x="4850" y="2870"/>
                  </a:lnTo>
                  <a:lnTo>
                    <a:pt x="4908" y="2777"/>
                  </a:lnTo>
                  <a:lnTo>
                    <a:pt x="4943" y="2681"/>
                  </a:lnTo>
                  <a:lnTo>
                    <a:pt x="4957" y="2581"/>
                  </a:lnTo>
                  <a:lnTo>
                    <a:pt x="4961" y="2570"/>
                  </a:lnTo>
                  <a:lnTo>
                    <a:pt x="4961" y="2552"/>
                  </a:lnTo>
                  <a:lnTo>
                    <a:pt x="4947" y="2441"/>
                  </a:lnTo>
                  <a:lnTo>
                    <a:pt x="4911" y="2331"/>
                  </a:lnTo>
                  <a:lnTo>
                    <a:pt x="4847" y="2220"/>
                  </a:lnTo>
                  <a:lnTo>
                    <a:pt x="4765" y="2116"/>
                  </a:lnTo>
                  <a:lnTo>
                    <a:pt x="4658" y="2013"/>
                  </a:lnTo>
                  <a:lnTo>
                    <a:pt x="4529" y="1917"/>
                  </a:lnTo>
                  <a:lnTo>
                    <a:pt x="4515" y="1909"/>
                  </a:lnTo>
                  <a:lnTo>
                    <a:pt x="4522" y="1895"/>
                  </a:lnTo>
                  <a:lnTo>
                    <a:pt x="4579" y="1763"/>
                  </a:lnTo>
                  <a:lnTo>
                    <a:pt x="4622" y="1638"/>
                  </a:lnTo>
                  <a:lnTo>
                    <a:pt x="4647" y="1517"/>
                  </a:lnTo>
                  <a:lnTo>
                    <a:pt x="4654" y="1403"/>
                  </a:lnTo>
                  <a:lnTo>
                    <a:pt x="4651" y="1320"/>
                  </a:lnTo>
                  <a:lnTo>
                    <a:pt x="4636" y="1245"/>
                  </a:lnTo>
                  <a:lnTo>
                    <a:pt x="4611" y="1174"/>
                  </a:lnTo>
                  <a:lnTo>
                    <a:pt x="4576" y="1106"/>
                  </a:lnTo>
                  <a:lnTo>
                    <a:pt x="4515" y="1031"/>
                  </a:lnTo>
                  <a:lnTo>
                    <a:pt x="4440" y="967"/>
                  </a:lnTo>
                  <a:lnTo>
                    <a:pt x="4354" y="913"/>
                  </a:lnTo>
                  <a:lnTo>
                    <a:pt x="4251" y="871"/>
                  </a:lnTo>
                  <a:lnTo>
                    <a:pt x="4137" y="842"/>
                  </a:lnTo>
                  <a:lnTo>
                    <a:pt x="4012" y="828"/>
                  </a:lnTo>
                  <a:lnTo>
                    <a:pt x="3876" y="821"/>
                  </a:lnTo>
                  <a:lnTo>
                    <a:pt x="3822" y="821"/>
                  </a:lnTo>
                  <a:lnTo>
                    <a:pt x="3819" y="806"/>
                  </a:lnTo>
                  <a:lnTo>
                    <a:pt x="3787" y="667"/>
                  </a:lnTo>
                  <a:lnTo>
                    <a:pt x="3748" y="539"/>
                  </a:lnTo>
                  <a:lnTo>
                    <a:pt x="3698" y="428"/>
                  </a:lnTo>
                  <a:lnTo>
                    <a:pt x="3637" y="328"/>
                  </a:lnTo>
                  <a:lnTo>
                    <a:pt x="3566" y="249"/>
                  </a:lnTo>
                  <a:lnTo>
                    <a:pt x="3487" y="185"/>
                  </a:lnTo>
                  <a:lnTo>
                    <a:pt x="3398" y="139"/>
                  </a:lnTo>
                  <a:lnTo>
                    <a:pt x="3305" y="110"/>
                  </a:lnTo>
                  <a:lnTo>
                    <a:pt x="3212" y="103"/>
                  </a:lnTo>
                  <a:lnTo>
                    <a:pt x="3102" y="114"/>
                  </a:lnTo>
                  <a:lnTo>
                    <a:pt x="2987" y="142"/>
                  </a:lnTo>
                  <a:lnTo>
                    <a:pt x="2873" y="192"/>
                  </a:lnTo>
                  <a:lnTo>
                    <a:pt x="2752" y="260"/>
                  </a:lnTo>
                  <a:lnTo>
                    <a:pt x="2630" y="342"/>
                  </a:lnTo>
                  <a:lnTo>
                    <a:pt x="2620" y="349"/>
                  </a:lnTo>
                  <a:lnTo>
                    <a:pt x="2609" y="342"/>
                  </a:lnTo>
                  <a:lnTo>
                    <a:pt x="2506" y="249"/>
                  </a:lnTo>
                  <a:lnTo>
                    <a:pt x="2402" y="174"/>
                  </a:lnTo>
                  <a:lnTo>
                    <a:pt x="2298" y="110"/>
                  </a:lnTo>
                  <a:lnTo>
                    <a:pt x="2199" y="67"/>
                  </a:lnTo>
                  <a:lnTo>
                    <a:pt x="2095" y="42"/>
                  </a:lnTo>
                  <a:lnTo>
                    <a:pt x="1999" y="32"/>
                  </a:lnTo>
                  <a:close/>
                  <a:moveTo>
                    <a:pt x="1999" y="0"/>
                  </a:moveTo>
                  <a:lnTo>
                    <a:pt x="2102" y="10"/>
                  </a:lnTo>
                  <a:lnTo>
                    <a:pt x="2206" y="35"/>
                  </a:lnTo>
                  <a:lnTo>
                    <a:pt x="2309" y="78"/>
                  </a:lnTo>
                  <a:lnTo>
                    <a:pt x="2416" y="139"/>
                  </a:lnTo>
                  <a:lnTo>
                    <a:pt x="2520" y="217"/>
                  </a:lnTo>
                  <a:lnTo>
                    <a:pt x="2623" y="307"/>
                  </a:lnTo>
                  <a:lnTo>
                    <a:pt x="2745" y="224"/>
                  </a:lnTo>
                  <a:lnTo>
                    <a:pt x="2866" y="160"/>
                  </a:lnTo>
                  <a:lnTo>
                    <a:pt x="2984" y="110"/>
                  </a:lnTo>
                  <a:lnTo>
                    <a:pt x="3098" y="82"/>
                  </a:lnTo>
                  <a:lnTo>
                    <a:pt x="3212" y="71"/>
                  </a:lnTo>
                  <a:lnTo>
                    <a:pt x="3280" y="75"/>
                  </a:lnTo>
                  <a:lnTo>
                    <a:pt x="3344" y="85"/>
                  </a:lnTo>
                  <a:lnTo>
                    <a:pt x="3408" y="107"/>
                  </a:lnTo>
                  <a:lnTo>
                    <a:pt x="3491" y="150"/>
                  </a:lnTo>
                  <a:lnTo>
                    <a:pt x="3566" y="203"/>
                  </a:lnTo>
                  <a:lnTo>
                    <a:pt x="3633" y="274"/>
                  </a:lnTo>
                  <a:lnTo>
                    <a:pt x="3690" y="353"/>
                  </a:lnTo>
                  <a:lnTo>
                    <a:pt x="3744" y="446"/>
                  </a:lnTo>
                  <a:lnTo>
                    <a:pt x="3787" y="549"/>
                  </a:lnTo>
                  <a:lnTo>
                    <a:pt x="3819" y="664"/>
                  </a:lnTo>
                  <a:lnTo>
                    <a:pt x="3847" y="788"/>
                  </a:lnTo>
                  <a:lnTo>
                    <a:pt x="3876" y="788"/>
                  </a:lnTo>
                  <a:lnTo>
                    <a:pt x="3997" y="792"/>
                  </a:lnTo>
                  <a:lnTo>
                    <a:pt x="4112" y="806"/>
                  </a:lnTo>
                  <a:lnTo>
                    <a:pt x="4219" y="831"/>
                  </a:lnTo>
                  <a:lnTo>
                    <a:pt x="4315" y="863"/>
                  </a:lnTo>
                  <a:lnTo>
                    <a:pt x="4404" y="903"/>
                  </a:lnTo>
                  <a:lnTo>
                    <a:pt x="4483" y="956"/>
                  </a:lnTo>
                  <a:lnTo>
                    <a:pt x="4547" y="1017"/>
                  </a:lnTo>
                  <a:lnTo>
                    <a:pt x="4604" y="1088"/>
                  </a:lnTo>
                  <a:lnTo>
                    <a:pt x="4640" y="1160"/>
                  </a:lnTo>
                  <a:lnTo>
                    <a:pt x="4668" y="1235"/>
                  </a:lnTo>
                  <a:lnTo>
                    <a:pt x="4683" y="1317"/>
                  </a:lnTo>
                  <a:lnTo>
                    <a:pt x="4690" y="1403"/>
                  </a:lnTo>
                  <a:lnTo>
                    <a:pt x="4683" y="1517"/>
                  </a:lnTo>
                  <a:lnTo>
                    <a:pt x="4654" y="1638"/>
                  </a:lnTo>
                  <a:lnTo>
                    <a:pt x="4615" y="1767"/>
                  </a:lnTo>
                  <a:lnTo>
                    <a:pt x="4558" y="1899"/>
                  </a:lnTo>
                  <a:lnTo>
                    <a:pt x="4668" y="1981"/>
                  </a:lnTo>
                  <a:lnTo>
                    <a:pt x="4761" y="2070"/>
                  </a:lnTo>
                  <a:lnTo>
                    <a:pt x="4843" y="2159"/>
                  </a:lnTo>
                  <a:lnTo>
                    <a:pt x="4908" y="2256"/>
                  </a:lnTo>
                  <a:lnTo>
                    <a:pt x="4954" y="2352"/>
                  </a:lnTo>
                  <a:lnTo>
                    <a:pt x="4982" y="2452"/>
                  </a:lnTo>
                  <a:lnTo>
                    <a:pt x="4993" y="2552"/>
                  </a:lnTo>
                  <a:lnTo>
                    <a:pt x="4993" y="2584"/>
                  </a:lnTo>
                  <a:lnTo>
                    <a:pt x="4975" y="2688"/>
                  </a:lnTo>
                  <a:lnTo>
                    <a:pt x="4936" y="2788"/>
                  </a:lnTo>
                  <a:lnTo>
                    <a:pt x="4879" y="2884"/>
                  </a:lnTo>
                  <a:lnTo>
                    <a:pt x="4804" y="2973"/>
                  </a:lnTo>
                  <a:lnTo>
                    <a:pt x="4711" y="3059"/>
                  </a:lnTo>
                  <a:lnTo>
                    <a:pt x="4604" y="3137"/>
                  </a:lnTo>
                  <a:lnTo>
                    <a:pt x="4479" y="3212"/>
                  </a:lnTo>
                  <a:lnTo>
                    <a:pt x="4511" y="3319"/>
                  </a:lnTo>
                  <a:lnTo>
                    <a:pt x="4536" y="3427"/>
                  </a:lnTo>
                  <a:lnTo>
                    <a:pt x="4554" y="3527"/>
                  </a:lnTo>
                  <a:lnTo>
                    <a:pt x="4558" y="3623"/>
                  </a:lnTo>
                  <a:lnTo>
                    <a:pt x="4551" y="3737"/>
                  </a:lnTo>
                  <a:lnTo>
                    <a:pt x="4526" y="3841"/>
                  </a:lnTo>
                  <a:lnTo>
                    <a:pt x="4486" y="3937"/>
                  </a:lnTo>
                  <a:lnTo>
                    <a:pt x="4429" y="4023"/>
                  </a:lnTo>
                  <a:lnTo>
                    <a:pt x="4361" y="4091"/>
                  </a:lnTo>
                  <a:lnTo>
                    <a:pt x="4279" y="4148"/>
                  </a:lnTo>
                  <a:lnTo>
                    <a:pt x="4187" y="4191"/>
                  </a:lnTo>
                  <a:lnTo>
                    <a:pt x="4083" y="4219"/>
                  </a:lnTo>
                  <a:lnTo>
                    <a:pt x="3972" y="4237"/>
                  </a:lnTo>
                  <a:lnTo>
                    <a:pt x="3851" y="4244"/>
                  </a:lnTo>
                  <a:lnTo>
                    <a:pt x="3751" y="4241"/>
                  </a:lnTo>
                  <a:lnTo>
                    <a:pt x="3644" y="4230"/>
                  </a:lnTo>
                  <a:lnTo>
                    <a:pt x="3594" y="4365"/>
                  </a:lnTo>
                  <a:lnTo>
                    <a:pt x="3537" y="4487"/>
                  </a:lnTo>
                  <a:lnTo>
                    <a:pt x="3473" y="4594"/>
                  </a:lnTo>
                  <a:lnTo>
                    <a:pt x="3398" y="4687"/>
                  </a:lnTo>
                  <a:lnTo>
                    <a:pt x="3316" y="4762"/>
                  </a:lnTo>
                  <a:lnTo>
                    <a:pt x="3226" y="4819"/>
                  </a:lnTo>
                  <a:lnTo>
                    <a:pt x="3127" y="4855"/>
                  </a:lnTo>
                  <a:lnTo>
                    <a:pt x="3059" y="4869"/>
                  </a:lnTo>
                  <a:lnTo>
                    <a:pt x="2994" y="4872"/>
                  </a:lnTo>
                  <a:lnTo>
                    <a:pt x="2891" y="4862"/>
                  </a:lnTo>
                  <a:lnTo>
                    <a:pt x="2787" y="4837"/>
                  </a:lnTo>
                  <a:lnTo>
                    <a:pt x="2684" y="4790"/>
                  </a:lnTo>
                  <a:lnTo>
                    <a:pt x="2577" y="4730"/>
                  </a:lnTo>
                  <a:lnTo>
                    <a:pt x="2473" y="4655"/>
                  </a:lnTo>
                  <a:lnTo>
                    <a:pt x="2370" y="4562"/>
                  </a:lnTo>
                  <a:lnTo>
                    <a:pt x="2249" y="4644"/>
                  </a:lnTo>
                  <a:lnTo>
                    <a:pt x="2127" y="4708"/>
                  </a:lnTo>
                  <a:lnTo>
                    <a:pt x="2009" y="4758"/>
                  </a:lnTo>
                  <a:lnTo>
                    <a:pt x="1895" y="4787"/>
                  </a:lnTo>
                  <a:lnTo>
                    <a:pt x="1781" y="4797"/>
                  </a:lnTo>
                  <a:lnTo>
                    <a:pt x="1713" y="4794"/>
                  </a:lnTo>
                  <a:lnTo>
                    <a:pt x="1649" y="4783"/>
                  </a:lnTo>
                  <a:lnTo>
                    <a:pt x="1585" y="4762"/>
                  </a:lnTo>
                  <a:lnTo>
                    <a:pt x="1503" y="4722"/>
                  </a:lnTo>
                  <a:lnTo>
                    <a:pt x="1428" y="4665"/>
                  </a:lnTo>
                  <a:lnTo>
                    <a:pt x="1360" y="4597"/>
                  </a:lnTo>
                  <a:lnTo>
                    <a:pt x="1299" y="4515"/>
                  </a:lnTo>
                  <a:lnTo>
                    <a:pt x="1249" y="4423"/>
                  </a:lnTo>
                  <a:lnTo>
                    <a:pt x="1206" y="4319"/>
                  </a:lnTo>
                  <a:lnTo>
                    <a:pt x="1171" y="4205"/>
                  </a:lnTo>
                  <a:lnTo>
                    <a:pt x="1146" y="4080"/>
                  </a:lnTo>
                  <a:lnTo>
                    <a:pt x="1117" y="4080"/>
                  </a:lnTo>
                  <a:lnTo>
                    <a:pt x="996" y="4076"/>
                  </a:lnTo>
                  <a:lnTo>
                    <a:pt x="882" y="4062"/>
                  </a:lnTo>
                  <a:lnTo>
                    <a:pt x="774" y="4041"/>
                  </a:lnTo>
                  <a:lnTo>
                    <a:pt x="678" y="4008"/>
                  </a:lnTo>
                  <a:lnTo>
                    <a:pt x="589" y="3966"/>
                  </a:lnTo>
                  <a:lnTo>
                    <a:pt x="510" y="3916"/>
                  </a:lnTo>
                  <a:lnTo>
                    <a:pt x="446" y="3855"/>
                  </a:lnTo>
                  <a:lnTo>
                    <a:pt x="389" y="3784"/>
                  </a:lnTo>
                  <a:lnTo>
                    <a:pt x="350" y="3712"/>
                  </a:lnTo>
                  <a:lnTo>
                    <a:pt x="325" y="3634"/>
                  </a:lnTo>
                  <a:lnTo>
                    <a:pt x="307" y="3552"/>
                  </a:lnTo>
                  <a:lnTo>
                    <a:pt x="303" y="3466"/>
                  </a:lnTo>
                  <a:lnTo>
                    <a:pt x="311" y="3352"/>
                  </a:lnTo>
                  <a:lnTo>
                    <a:pt x="335" y="3230"/>
                  </a:lnTo>
                  <a:lnTo>
                    <a:pt x="378" y="3102"/>
                  </a:lnTo>
                  <a:lnTo>
                    <a:pt x="435" y="2973"/>
                  </a:lnTo>
                  <a:lnTo>
                    <a:pt x="325" y="2888"/>
                  </a:lnTo>
                  <a:lnTo>
                    <a:pt x="232" y="2802"/>
                  </a:lnTo>
                  <a:lnTo>
                    <a:pt x="150" y="2709"/>
                  </a:lnTo>
                  <a:lnTo>
                    <a:pt x="86" y="2616"/>
                  </a:lnTo>
                  <a:lnTo>
                    <a:pt x="39" y="2516"/>
                  </a:lnTo>
                  <a:lnTo>
                    <a:pt x="11" y="2416"/>
                  </a:lnTo>
                  <a:lnTo>
                    <a:pt x="0" y="2316"/>
                  </a:lnTo>
                  <a:lnTo>
                    <a:pt x="0" y="2288"/>
                  </a:lnTo>
                  <a:lnTo>
                    <a:pt x="18" y="2184"/>
                  </a:lnTo>
                  <a:lnTo>
                    <a:pt x="54" y="2084"/>
                  </a:lnTo>
                  <a:lnTo>
                    <a:pt x="111" y="1988"/>
                  </a:lnTo>
                  <a:lnTo>
                    <a:pt x="186" y="1895"/>
                  </a:lnTo>
                  <a:lnTo>
                    <a:pt x="282" y="1809"/>
                  </a:lnTo>
                  <a:lnTo>
                    <a:pt x="389" y="1731"/>
                  </a:lnTo>
                  <a:lnTo>
                    <a:pt x="514" y="1656"/>
                  </a:lnTo>
                  <a:lnTo>
                    <a:pt x="482" y="1549"/>
                  </a:lnTo>
                  <a:lnTo>
                    <a:pt x="457" y="1442"/>
                  </a:lnTo>
                  <a:lnTo>
                    <a:pt x="439" y="1342"/>
                  </a:lnTo>
                  <a:lnTo>
                    <a:pt x="435" y="1245"/>
                  </a:lnTo>
                  <a:lnTo>
                    <a:pt x="439" y="1156"/>
                  </a:lnTo>
                  <a:lnTo>
                    <a:pt x="457" y="1071"/>
                  </a:lnTo>
                  <a:lnTo>
                    <a:pt x="482" y="988"/>
                  </a:lnTo>
                  <a:lnTo>
                    <a:pt x="518" y="917"/>
                  </a:lnTo>
                  <a:lnTo>
                    <a:pt x="564" y="849"/>
                  </a:lnTo>
                  <a:lnTo>
                    <a:pt x="632" y="778"/>
                  </a:lnTo>
                  <a:lnTo>
                    <a:pt x="714" y="724"/>
                  </a:lnTo>
                  <a:lnTo>
                    <a:pt x="807" y="678"/>
                  </a:lnTo>
                  <a:lnTo>
                    <a:pt x="910" y="649"/>
                  </a:lnTo>
                  <a:lnTo>
                    <a:pt x="1021" y="631"/>
                  </a:lnTo>
                  <a:lnTo>
                    <a:pt x="1142" y="624"/>
                  </a:lnTo>
                  <a:lnTo>
                    <a:pt x="1242" y="628"/>
                  </a:lnTo>
                  <a:lnTo>
                    <a:pt x="1349" y="639"/>
                  </a:lnTo>
                  <a:lnTo>
                    <a:pt x="1392" y="521"/>
                  </a:lnTo>
                  <a:lnTo>
                    <a:pt x="1438" y="410"/>
                  </a:lnTo>
                  <a:lnTo>
                    <a:pt x="1495" y="314"/>
                  </a:lnTo>
                  <a:lnTo>
                    <a:pt x="1556" y="224"/>
                  </a:lnTo>
                  <a:lnTo>
                    <a:pt x="1624" y="153"/>
                  </a:lnTo>
                  <a:lnTo>
                    <a:pt x="1699" y="92"/>
                  </a:lnTo>
                  <a:lnTo>
                    <a:pt x="1777" y="46"/>
                  </a:lnTo>
                  <a:lnTo>
                    <a:pt x="1867" y="14"/>
                  </a:lnTo>
                  <a:lnTo>
                    <a:pt x="1931" y="3"/>
                  </a:lnTo>
                  <a:lnTo>
                    <a:pt x="1999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1018112" y="1055836"/>
              <a:ext cx="2147219" cy="2095437"/>
            </a:xfrm>
            <a:custGeom>
              <a:avLst/>
              <a:gdLst/>
              <a:ahLst/>
              <a:cxnLst>
                <a:cxn ang="0">
                  <a:pos x="1942" y="25"/>
                </a:cxn>
                <a:cxn ang="0">
                  <a:pos x="2235" y="193"/>
                </a:cxn>
                <a:cxn ang="0">
                  <a:pos x="2542" y="146"/>
                </a:cxn>
                <a:cxn ang="0">
                  <a:pos x="2845" y="61"/>
                </a:cxn>
                <a:cxn ang="0">
                  <a:pos x="3113" y="136"/>
                </a:cxn>
                <a:cxn ang="0">
                  <a:pos x="3305" y="360"/>
                </a:cxn>
                <a:cxn ang="0">
                  <a:pos x="3416" y="707"/>
                </a:cxn>
                <a:cxn ang="0">
                  <a:pos x="3776" y="750"/>
                </a:cxn>
                <a:cxn ang="0">
                  <a:pos x="4033" y="892"/>
                </a:cxn>
                <a:cxn ang="0">
                  <a:pos x="4158" y="1142"/>
                </a:cxn>
                <a:cxn ang="0">
                  <a:pos x="4133" y="1453"/>
                </a:cxn>
                <a:cxn ang="0">
                  <a:pos x="4166" y="1781"/>
                </a:cxn>
                <a:cxn ang="0">
                  <a:pos x="4398" y="2081"/>
                </a:cxn>
                <a:cxn ang="0">
                  <a:pos x="4422" y="2388"/>
                </a:cxn>
                <a:cxn ang="0">
                  <a:pos x="4269" y="2642"/>
                </a:cxn>
                <a:cxn ang="0">
                  <a:pos x="3976" y="2852"/>
                </a:cxn>
                <a:cxn ang="0">
                  <a:pos x="4048" y="3209"/>
                </a:cxn>
                <a:cxn ang="0">
                  <a:pos x="3987" y="3495"/>
                </a:cxn>
                <a:cxn ang="0">
                  <a:pos x="3791" y="3691"/>
                </a:cxn>
                <a:cxn ang="0">
                  <a:pos x="3487" y="3770"/>
                </a:cxn>
                <a:cxn ang="0">
                  <a:pos x="3191" y="3877"/>
                </a:cxn>
                <a:cxn ang="0">
                  <a:pos x="3020" y="4166"/>
                </a:cxn>
                <a:cxn ang="0">
                  <a:pos x="2777" y="4316"/>
                </a:cxn>
                <a:cxn ang="0">
                  <a:pos x="2495" y="4302"/>
                </a:cxn>
                <a:cxn ang="0">
                  <a:pos x="2203" y="4134"/>
                </a:cxn>
                <a:cxn ang="0">
                  <a:pos x="1896" y="4180"/>
                </a:cxn>
                <a:cxn ang="0">
                  <a:pos x="1592" y="4266"/>
                </a:cxn>
                <a:cxn ang="0">
                  <a:pos x="1325" y="4191"/>
                </a:cxn>
                <a:cxn ang="0">
                  <a:pos x="1132" y="3970"/>
                </a:cxn>
                <a:cxn ang="0">
                  <a:pos x="1021" y="3623"/>
                </a:cxn>
                <a:cxn ang="0">
                  <a:pos x="661" y="3580"/>
                </a:cxn>
                <a:cxn ang="0">
                  <a:pos x="404" y="3434"/>
                </a:cxn>
                <a:cxn ang="0">
                  <a:pos x="279" y="3188"/>
                </a:cxn>
                <a:cxn ang="0">
                  <a:pos x="304" y="2874"/>
                </a:cxn>
                <a:cxn ang="0">
                  <a:pos x="272" y="2545"/>
                </a:cxn>
                <a:cxn ang="0">
                  <a:pos x="40" y="2245"/>
                </a:cxn>
                <a:cxn ang="0">
                  <a:pos x="15" y="1938"/>
                </a:cxn>
                <a:cxn ang="0">
                  <a:pos x="168" y="1685"/>
                </a:cxn>
                <a:cxn ang="0">
                  <a:pos x="461" y="1474"/>
                </a:cxn>
                <a:cxn ang="0">
                  <a:pos x="389" y="1117"/>
                </a:cxn>
                <a:cxn ang="0">
                  <a:pos x="450" y="832"/>
                </a:cxn>
                <a:cxn ang="0">
                  <a:pos x="646" y="635"/>
                </a:cxn>
                <a:cxn ang="0">
                  <a:pos x="950" y="560"/>
                </a:cxn>
                <a:cxn ang="0">
                  <a:pos x="1246" y="450"/>
                </a:cxn>
                <a:cxn ang="0">
                  <a:pos x="1417" y="161"/>
                </a:cxn>
                <a:cxn ang="0">
                  <a:pos x="1656" y="14"/>
                </a:cxn>
              </a:cxnLst>
              <a:rect l="0" t="0" r="r" b="b"/>
              <a:pathLst>
                <a:path w="4437" h="4330">
                  <a:moveTo>
                    <a:pt x="1749" y="0"/>
                  </a:moveTo>
                  <a:lnTo>
                    <a:pt x="1846" y="3"/>
                  </a:lnTo>
                  <a:lnTo>
                    <a:pt x="1942" y="25"/>
                  </a:lnTo>
                  <a:lnTo>
                    <a:pt x="2038" y="64"/>
                  </a:lnTo>
                  <a:lnTo>
                    <a:pt x="2135" y="121"/>
                  </a:lnTo>
                  <a:lnTo>
                    <a:pt x="2235" y="193"/>
                  </a:lnTo>
                  <a:lnTo>
                    <a:pt x="2331" y="278"/>
                  </a:lnTo>
                  <a:lnTo>
                    <a:pt x="2438" y="203"/>
                  </a:lnTo>
                  <a:lnTo>
                    <a:pt x="2542" y="146"/>
                  </a:lnTo>
                  <a:lnTo>
                    <a:pt x="2649" y="100"/>
                  </a:lnTo>
                  <a:lnTo>
                    <a:pt x="2749" y="75"/>
                  </a:lnTo>
                  <a:lnTo>
                    <a:pt x="2845" y="61"/>
                  </a:lnTo>
                  <a:lnTo>
                    <a:pt x="2941" y="68"/>
                  </a:lnTo>
                  <a:lnTo>
                    <a:pt x="3031" y="93"/>
                  </a:lnTo>
                  <a:lnTo>
                    <a:pt x="3113" y="136"/>
                  </a:lnTo>
                  <a:lnTo>
                    <a:pt x="3188" y="196"/>
                  </a:lnTo>
                  <a:lnTo>
                    <a:pt x="3252" y="271"/>
                  </a:lnTo>
                  <a:lnTo>
                    <a:pt x="3305" y="360"/>
                  </a:lnTo>
                  <a:lnTo>
                    <a:pt x="3352" y="464"/>
                  </a:lnTo>
                  <a:lnTo>
                    <a:pt x="3387" y="578"/>
                  </a:lnTo>
                  <a:lnTo>
                    <a:pt x="3416" y="707"/>
                  </a:lnTo>
                  <a:lnTo>
                    <a:pt x="3544" y="710"/>
                  </a:lnTo>
                  <a:lnTo>
                    <a:pt x="3666" y="725"/>
                  </a:lnTo>
                  <a:lnTo>
                    <a:pt x="3776" y="750"/>
                  </a:lnTo>
                  <a:lnTo>
                    <a:pt x="3873" y="785"/>
                  </a:lnTo>
                  <a:lnTo>
                    <a:pt x="3959" y="832"/>
                  </a:lnTo>
                  <a:lnTo>
                    <a:pt x="4033" y="892"/>
                  </a:lnTo>
                  <a:lnTo>
                    <a:pt x="4091" y="967"/>
                  </a:lnTo>
                  <a:lnTo>
                    <a:pt x="4133" y="1049"/>
                  </a:lnTo>
                  <a:lnTo>
                    <a:pt x="4158" y="1142"/>
                  </a:lnTo>
                  <a:lnTo>
                    <a:pt x="4166" y="1239"/>
                  </a:lnTo>
                  <a:lnTo>
                    <a:pt x="4158" y="1342"/>
                  </a:lnTo>
                  <a:lnTo>
                    <a:pt x="4133" y="1453"/>
                  </a:lnTo>
                  <a:lnTo>
                    <a:pt x="4098" y="1571"/>
                  </a:lnTo>
                  <a:lnTo>
                    <a:pt x="4044" y="1688"/>
                  </a:lnTo>
                  <a:lnTo>
                    <a:pt x="4166" y="1781"/>
                  </a:lnTo>
                  <a:lnTo>
                    <a:pt x="4265" y="1878"/>
                  </a:lnTo>
                  <a:lnTo>
                    <a:pt x="4344" y="1978"/>
                  </a:lnTo>
                  <a:lnTo>
                    <a:pt x="4398" y="2081"/>
                  </a:lnTo>
                  <a:lnTo>
                    <a:pt x="4430" y="2188"/>
                  </a:lnTo>
                  <a:lnTo>
                    <a:pt x="4437" y="2295"/>
                  </a:lnTo>
                  <a:lnTo>
                    <a:pt x="4422" y="2388"/>
                  </a:lnTo>
                  <a:lnTo>
                    <a:pt x="4387" y="2474"/>
                  </a:lnTo>
                  <a:lnTo>
                    <a:pt x="4337" y="2559"/>
                  </a:lnTo>
                  <a:lnTo>
                    <a:pt x="4269" y="2642"/>
                  </a:lnTo>
                  <a:lnTo>
                    <a:pt x="4187" y="2717"/>
                  </a:lnTo>
                  <a:lnTo>
                    <a:pt x="4087" y="2788"/>
                  </a:lnTo>
                  <a:lnTo>
                    <a:pt x="3976" y="2852"/>
                  </a:lnTo>
                  <a:lnTo>
                    <a:pt x="4016" y="2977"/>
                  </a:lnTo>
                  <a:lnTo>
                    <a:pt x="4037" y="3095"/>
                  </a:lnTo>
                  <a:lnTo>
                    <a:pt x="4048" y="3209"/>
                  </a:lnTo>
                  <a:lnTo>
                    <a:pt x="4041" y="3313"/>
                  </a:lnTo>
                  <a:lnTo>
                    <a:pt x="4023" y="3409"/>
                  </a:lnTo>
                  <a:lnTo>
                    <a:pt x="3987" y="3495"/>
                  </a:lnTo>
                  <a:lnTo>
                    <a:pt x="3937" y="3573"/>
                  </a:lnTo>
                  <a:lnTo>
                    <a:pt x="3869" y="3641"/>
                  </a:lnTo>
                  <a:lnTo>
                    <a:pt x="3791" y="3691"/>
                  </a:lnTo>
                  <a:lnTo>
                    <a:pt x="3702" y="3730"/>
                  </a:lnTo>
                  <a:lnTo>
                    <a:pt x="3598" y="3755"/>
                  </a:lnTo>
                  <a:lnTo>
                    <a:pt x="3487" y="3770"/>
                  </a:lnTo>
                  <a:lnTo>
                    <a:pt x="3366" y="3766"/>
                  </a:lnTo>
                  <a:lnTo>
                    <a:pt x="3234" y="3755"/>
                  </a:lnTo>
                  <a:lnTo>
                    <a:pt x="3191" y="3877"/>
                  </a:lnTo>
                  <a:lnTo>
                    <a:pt x="3141" y="3987"/>
                  </a:lnTo>
                  <a:lnTo>
                    <a:pt x="3084" y="4084"/>
                  </a:lnTo>
                  <a:lnTo>
                    <a:pt x="3020" y="4166"/>
                  </a:lnTo>
                  <a:lnTo>
                    <a:pt x="2945" y="4234"/>
                  </a:lnTo>
                  <a:lnTo>
                    <a:pt x="2866" y="4284"/>
                  </a:lnTo>
                  <a:lnTo>
                    <a:pt x="2777" y="4316"/>
                  </a:lnTo>
                  <a:lnTo>
                    <a:pt x="2684" y="4330"/>
                  </a:lnTo>
                  <a:lnTo>
                    <a:pt x="2592" y="4323"/>
                  </a:lnTo>
                  <a:lnTo>
                    <a:pt x="2495" y="4302"/>
                  </a:lnTo>
                  <a:lnTo>
                    <a:pt x="2399" y="4262"/>
                  </a:lnTo>
                  <a:lnTo>
                    <a:pt x="2302" y="4205"/>
                  </a:lnTo>
                  <a:lnTo>
                    <a:pt x="2203" y="4134"/>
                  </a:lnTo>
                  <a:lnTo>
                    <a:pt x="2106" y="4048"/>
                  </a:lnTo>
                  <a:lnTo>
                    <a:pt x="1999" y="4123"/>
                  </a:lnTo>
                  <a:lnTo>
                    <a:pt x="1896" y="4180"/>
                  </a:lnTo>
                  <a:lnTo>
                    <a:pt x="1789" y="4227"/>
                  </a:lnTo>
                  <a:lnTo>
                    <a:pt x="1689" y="4252"/>
                  </a:lnTo>
                  <a:lnTo>
                    <a:pt x="1592" y="4266"/>
                  </a:lnTo>
                  <a:lnTo>
                    <a:pt x="1496" y="4259"/>
                  </a:lnTo>
                  <a:lnTo>
                    <a:pt x="1407" y="4234"/>
                  </a:lnTo>
                  <a:lnTo>
                    <a:pt x="1325" y="4191"/>
                  </a:lnTo>
                  <a:lnTo>
                    <a:pt x="1250" y="4134"/>
                  </a:lnTo>
                  <a:lnTo>
                    <a:pt x="1185" y="4059"/>
                  </a:lnTo>
                  <a:lnTo>
                    <a:pt x="1132" y="3970"/>
                  </a:lnTo>
                  <a:lnTo>
                    <a:pt x="1085" y="3866"/>
                  </a:lnTo>
                  <a:lnTo>
                    <a:pt x="1050" y="3752"/>
                  </a:lnTo>
                  <a:lnTo>
                    <a:pt x="1021" y="3623"/>
                  </a:lnTo>
                  <a:lnTo>
                    <a:pt x="893" y="3620"/>
                  </a:lnTo>
                  <a:lnTo>
                    <a:pt x="771" y="3605"/>
                  </a:lnTo>
                  <a:lnTo>
                    <a:pt x="661" y="3580"/>
                  </a:lnTo>
                  <a:lnTo>
                    <a:pt x="564" y="3545"/>
                  </a:lnTo>
                  <a:lnTo>
                    <a:pt x="479" y="3495"/>
                  </a:lnTo>
                  <a:lnTo>
                    <a:pt x="404" y="3434"/>
                  </a:lnTo>
                  <a:lnTo>
                    <a:pt x="347" y="3363"/>
                  </a:lnTo>
                  <a:lnTo>
                    <a:pt x="304" y="3281"/>
                  </a:lnTo>
                  <a:lnTo>
                    <a:pt x="279" y="3188"/>
                  </a:lnTo>
                  <a:lnTo>
                    <a:pt x="272" y="3088"/>
                  </a:lnTo>
                  <a:lnTo>
                    <a:pt x="279" y="2984"/>
                  </a:lnTo>
                  <a:lnTo>
                    <a:pt x="304" y="2874"/>
                  </a:lnTo>
                  <a:lnTo>
                    <a:pt x="339" y="2759"/>
                  </a:lnTo>
                  <a:lnTo>
                    <a:pt x="393" y="2638"/>
                  </a:lnTo>
                  <a:lnTo>
                    <a:pt x="272" y="2545"/>
                  </a:lnTo>
                  <a:lnTo>
                    <a:pt x="172" y="2449"/>
                  </a:lnTo>
                  <a:lnTo>
                    <a:pt x="93" y="2349"/>
                  </a:lnTo>
                  <a:lnTo>
                    <a:pt x="40" y="2245"/>
                  </a:lnTo>
                  <a:lnTo>
                    <a:pt x="8" y="2138"/>
                  </a:lnTo>
                  <a:lnTo>
                    <a:pt x="0" y="2031"/>
                  </a:lnTo>
                  <a:lnTo>
                    <a:pt x="15" y="1938"/>
                  </a:lnTo>
                  <a:lnTo>
                    <a:pt x="50" y="1853"/>
                  </a:lnTo>
                  <a:lnTo>
                    <a:pt x="100" y="1767"/>
                  </a:lnTo>
                  <a:lnTo>
                    <a:pt x="168" y="1685"/>
                  </a:lnTo>
                  <a:lnTo>
                    <a:pt x="250" y="1610"/>
                  </a:lnTo>
                  <a:lnTo>
                    <a:pt x="350" y="1538"/>
                  </a:lnTo>
                  <a:lnTo>
                    <a:pt x="461" y="1474"/>
                  </a:lnTo>
                  <a:lnTo>
                    <a:pt x="422" y="1349"/>
                  </a:lnTo>
                  <a:lnTo>
                    <a:pt x="400" y="1231"/>
                  </a:lnTo>
                  <a:lnTo>
                    <a:pt x="389" y="1117"/>
                  </a:lnTo>
                  <a:lnTo>
                    <a:pt x="397" y="1014"/>
                  </a:lnTo>
                  <a:lnTo>
                    <a:pt x="414" y="917"/>
                  </a:lnTo>
                  <a:lnTo>
                    <a:pt x="450" y="832"/>
                  </a:lnTo>
                  <a:lnTo>
                    <a:pt x="500" y="753"/>
                  </a:lnTo>
                  <a:lnTo>
                    <a:pt x="568" y="689"/>
                  </a:lnTo>
                  <a:lnTo>
                    <a:pt x="646" y="635"/>
                  </a:lnTo>
                  <a:lnTo>
                    <a:pt x="736" y="596"/>
                  </a:lnTo>
                  <a:lnTo>
                    <a:pt x="839" y="571"/>
                  </a:lnTo>
                  <a:lnTo>
                    <a:pt x="950" y="560"/>
                  </a:lnTo>
                  <a:lnTo>
                    <a:pt x="1071" y="560"/>
                  </a:lnTo>
                  <a:lnTo>
                    <a:pt x="1203" y="575"/>
                  </a:lnTo>
                  <a:lnTo>
                    <a:pt x="1246" y="450"/>
                  </a:lnTo>
                  <a:lnTo>
                    <a:pt x="1296" y="339"/>
                  </a:lnTo>
                  <a:lnTo>
                    <a:pt x="1353" y="243"/>
                  </a:lnTo>
                  <a:lnTo>
                    <a:pt x="1417" y="161"/>
                  </a:lnTo>
                  <a:lnTo>
                    <a:pt x="1489" y="96"/>
                  </a:lnTo>
                  <a:lnTo>
                    <a:pt x="1571" y="46"/>
                  </a:lnTo>
                  <a:lnTo>
                    <a:pt x="1656" y="14"/>
                  </a:lnTo>
                  <a:lnTo>
                    <a:pt x="1749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381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7" name="矩形 6"/>
          <p:cNvSpPr/>
          <p:nvPr/>
        </p:nvSpPr>
        <p:spPr>
          <a:xfrm>
            <a:off x="1967542" y="2368790"/>
            <a:ext cx="2214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此处添加照片</a:t>
            </a:r>
          </a:p>
        </p:txBody>
      </p:sp>
      <p:grpSp>
        <p:nvGrpSpPr>
          <p:cNvPr id="8" name="Group 15"/>
          <p:cNvGrpSpPr/>
          <p:nvPr/>
        </p:nvGrpSpPr>
        <p:grpSpPr>
          <a:xfrm>
            <a:off x="7824192" y="1124745"/>
            <a:ext cx="2777552" cy="2523113"/>
            <a:chOff x="883578" y="924689"/>
            <a:chExt cx="2416287" cy="2357729"/>
          </a:xfrm>
          <a:solidFill>
            <a:schemeClr val="bg1"/>
          </a:solidFill>
        </p:grpSpPr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883578" y="924689"/>
              <a:ext cx="2416287" cy="2357729"/>
            </a:xfrm>
            <a:custGeom>
              <a:avLst/>
              <a:gdLst/>
              <a:ahLst/>
              <a:cxnLst>
                <a:cxn ang="0">
                  <a:pos x="1613" y="210"/>
                </a:cxn>
                <a:cxn ang="0">
                  <a:pos x="1360" y="674"/>
                </a:cxn>
                <a:cxn ang="0">
                  <a:pos x="732" y="749"/>
                </a:cxn>
                <a:cxn ang="0">
                  <a:pos x="468" y="1245"/>
                </a:cxn>
                <a:cxn ang="0">
                  <a:pos x="543" y="1681"/>
                </a:cxn>
                <a:cxn ang="0">
                  <a:pos x="50" y="2188"/>
                </a:cxn>
                <a:cxn ang="0">
                  <a:pos x="228" y="2752"/>
                </a:cxn>
                <a:cxn ang="0">
                  <a:pos x="343" y="3352"/>
                </a:cxn>
                <a:cxn ang="0">
                  <a:pos x="478" y="3841"/>
                </a:cxn>
                <a:cxn ang="0">
                  <a:pos x="1117" y="4048"/>
                </a:cxn>
                <a:cxn ang="0">
                  <a:pos x="1356" y="4540"/>
                </a:cxn>
                <a:cxn ang="0">
                  <a:pos x="1892" y="4755"/>
                </a:cxn>
                <a:cxn ang="0">
                  <a:pos x="2384" y="4530"/>
                </a:cxn>
                <a:cxn ang="0">
                  <a:pos x="2994" y="4837"/>
                </a:cxn>
                <a:cxn ang="0">
                  <a:pos x="3448" y="4573"/>
                </a:cxn>
                <a:cxn ang="0">
                  <a:pos x="3748" y="4208"/>
                </a:cxn>
                <a:cxn ang="0">
                  <a:pos x="4340" y="4066"/>
                </a:cxn>
                <a:cxn ang="0">
                  <a:pos x="4515" y="3494"/>
                </a:cxn>
                <a:cxn ang="0">
                  <a:pos x="4686" y="3041"/>
                </a:cxn>
                <a:cxn ang="0">
                  <a:pos x="4961" y="2570"/>
                </a:cxn>
                <a:cxn ang="0">
                  <a:pos x="4658" y="2013"/>
                </a:cxn>
                <a:cxn ang="0">
                  <a:pos x="4647" y="1517"/>
                </a:cxn>
                <a:cxn ang="0">
                  <a:pos x="4515" y="1031"/>
                </a:cxn>
                <a:cxn ang="0">
                  <a:pos x="3876" y="821"/>
                </a:cxn>
                <a:cxn ang="0">
                  <a:pos x="3637" y="328"/>
                </a:cxn>
                <a:cxn ang="0">
                  <a:pos x="3102" y="114"/>
                </a:cxn>
                <a:cxn ang="0">
                  <a:pos x="2609" y="342"/>
                </a:cxn>
                <a:cxn ang="0">
                  <a:pos x="1999" y="32"/>
                </a:cxn>
                <a:cxn ang="0">
                  <a:pos x="2520" y="217"/>
                </a:cxn>
                <a:cxn ang="0">
                  <a:pos x="3212" y="71"/>
                </a:cxn>
                <a:cxn ang="0">
                  <a:pos x="3633" y="274"/>
                </a:cxn>
                <a:cxn ang="0">
                  <a:pos x="3876" y="788"/>
                </a:cxn>
                <a:cxn ang="0">
                  <a:pos x="4483" y="956"/>
                </a:cxn>
                <a:cxn ang="0">
                  <a:pos x="4690" y="1403"/>
                </a:cxn>
                <a:cxn ang="0">
                  <a:pos x="4761" y="2070"/>
                </a:cxn>
                <a:cxn ang="0">
                  <a:pos x="4993" y="2584"/>
                </a:cxn>
                <a:cxn ang="0">
                  <a:pos x="4604" y="3137"/>
                </a:cxn>
                <a:cxn ang="0">
                  <a:pos x="4551" y="3737"/>
                </a:cxn>
                <a:cxn ang="0">
                  <a:pos x="4187" y="4191"/>
                </a:cxn>
                <a:cxn ang="0">
                  <a:pos x="3594" y="4365"/>
                </a:cxn>
                <a:cxn ang="0">
                  <a:pos x="3127" y="4855"/>
                </a:cxn>
                <a:cxn ang="0">
                  <a:pos x="2577" y="4730"/>
                </a:cxn>
                <a:cxn ang="0">
                  <a:pos x="1895" y="4787"/>
                </a:cxn>
                <a:cxn ang="0">
                  <a:pos x="1428" y="4665"/>
                </a:cxn>
                <a:cxn ang="0">
                  <a:pos x="1146" y="4080"/>
                </a:cxn>
                <a:cxn ang="0">
                  <a:pos x="589" y="3966"/>
                </a:cxn>
                <a:cxn ang="0">
                  <a:pos x="307" y="3552"/>
                </a:cxn>
                <a:cxn ang="0">
                  <a:pos x="325" y="2888"/>
                </a:cxn>
                <a:cxn ang="0">
                  <a:pos x="0" y="2316"/>
                </a:cxn>
                <a:cxn ang="0">
                  <a:pos x="282" y="1809"/>
                </a:cxn>
                <a:cxn ang="0">
                  <a:pos x="435" y="1245"/>
                </a:cxn>
                <a:cxn ang="0">
                  <a:pos x="632" y="778"/>
                </a:cxn>
                <a:cxn ang="0">
                  <a:pos x="1242" y="628"/>
                </a:cxn>
                <a:cxn ang="0">
                  <a:pos x="1624" y="153"/>
                </a:cxn>
              </a:cxnLst>
              <a:rect l="0" t="0" r="r" b="b"/>
              <a:pathLst>
                <a:path w="4993" h="4872">
                  <a:moveTo>
                    <a:pt x="1999" y="32"/>
                  </a:moveTo>
                  <a:lnTo>
                    <a:pt x="1934" y="35"/>
                  </a:lnTo>
                  <a:lnTo>
                    <a:pt x="1874" y="46"/>
                  </a:lnTo>
                  <a:lnTo>
                    <a:pt x="1781" y="82"/>
                  </a:lnTo>
                  <a:lnTo>
                    <a:pt x="1692" y="135"/>
                  </a:lnTo>
                  <a:lnTo>
                    <a:pt x="1613" y="210"/>
                  </a:lnTo>
                  <a:lnTo>
                    <a:pt x="1542" y="299"/>
                  </a:lnTo>
                  <a:lnTo>
                    <a:pt x="1481" y="407"/>
                  </a:lnTo>
                  <a:lnTo>
                    <a:pt x="1424" y="528"/>
                  </a:lnTo>
                  <a:lnTo>
                    <a:pt x="1378" y="664"/>
                  </a:lnTo>
                  <a:lnTo>
                    <a:pt x="1371" y="678"/>
                  </a:lnTo>
                  <a:lnTo>
                    <a:pt x="1360" y="674"/>
                  </a:lnTo>
                  <a:lnTo>
                    <a:pt x="1246" y="660"/>
                  </a:lnTo>
                  <a:lnTo>
                    <a:pt x="1142" y="656"/>
                  </a:lnTo>
                  <a:lnTo>
                    <a:pt x="1024" y="664"/>
                  </a:lnTo>
                  <a:lnTo>
                    <a:pt x="917" y="681"/>
                  </a:lnTo>
                  <a:lnTo>
                    <a:pt x="817" y="710"/>
                  </a:lnTo>
                  <a:lnTo>
                    <a:pt x="732" y="749"/>
                  </a:lnTo>
                  <a:lnTo>
                    <a:pt x="653" y="803"/>
                  </a:lnTo>
                  <a:lnTo>
                    <a:pt x="589" y="867"/>
                  </a:lnTo>
                  <a:lnTo>
                    <a:pt x="535" y="946"/>
                  </a:lnTo>
                  <a:lnTo>
                    <a:pt x="500" y="1038"/>
                  </a:lnTo>
                  <a:lnTo>
                    <a:pt x="475" y="1138"/>
                  </a:lnTo>
                  <a:lnTo>
                    <a:pt x="468" y="1245"/>
                  </a:lnTo>
                  <a:lnTo>
                    <a:pt x="471" y="1342"/>
                  </a:lnTo>
                  <a:lnTo>
                    <a:pt x="489" y="1442"/>
                  </a:lnTo>
                  <a:lnTo>
                    <a:pt x="514" y="1549"/>
                  </a:lnTo>
                  <a:lnTo>
                    <a:pt x="550" y="1660"/>
                  </a:lnTo>
                  <a:lnTo>
                    <a:pt x="553" y="1674"/>
                  </a:lnTo>
                  <a:lnTo>
                    <a:pt x="543" y="1681"/>
                  </a:lnTo>
                  <a:lnTo>
                    <a:pt x="418" y="1752"/>
                  </a:lnTo>
                  <a:lnTo>
                    <a:pt x="307" y="1831"/>
                  </a:lnTo>
                  <a:lnTo>
                    <a:pt x="214" y="1913"/>
                  </a:lnTo>
                  <a:lnTo>
                    <a:pt x="143" y="2002"/>
                  </a:lnTo>
                  <a:lnTo>
                    <a:pt x="86" y="2091"/>
                  </a:lnTo>
                  <a:lnTo>
                    <a:pt x="50" y="2188"/>
                  </a:lnTo>
                  <a:lnTo>
                    <a:pt x="32" y="2288"/>
                  </a:lnTo>
                  <a:lnTo>
                    <a:pt x="32" y="2316"/>
                  </a:lnTo>
                  <a:lnTo>
                    <a:pt x="46" y="2427"/>
                  </a:lnTo>
                  <a:lnTo>
                    <a:pt x="82" y="2538"/>
                  </a:lnTo>
                  <a:lnTo>
                    <a:pt x="146" y="2648"/>
                  </a:lnTo>
                  <a:lnTo>
                    <a:pt x="228" y="2752"/>
                  </a:lnTo>
                  <a:lnTo>
                    <a:pt x="335" y="2855"/>
                  </a:lnTo>
                  <a:lnTo>
                    <a:pt x="478" y="2963"/>
                  </a:lnTo>
                  <a:lnTo>
                    <a:pt x="471" y="2973"/>
                  </a:lnTo>
                  <a:lnTo>
                    <a:pt x="414" y="3105"/>
                  </a:lnTo>
                  <a:lnTo>
                    <a:pt x="371" y="3230"/>
                  </a:lnTo>
                  <a:lnTo>
                    <a:pt x="343" y="3352"/>
                  </a:lnTo>
                  <a:lnTo>
                    <a:pt x="335" y="3466"/>
                  </a:lnTo>
                  <a:lnTo>
                    <a:pt x="339" y="3548"/>
                  </a:lnTo>
                  <a:lnTo>
                    <a:pt x="357" y="3627"/>
                  </a:lnTo>
                  <a:lnTo>
                    <a:pt x="382" y="3698"/>
                  </a:lnTo>
                  <a:lnTo>
                    <a:pt x="418" y="3766"/>
                  </a:lnTo>
                  <a:lnTo>
                    <a:pt x="478" y="3841"/>
                  </a:lnTo>
                  <a:lnTo>
                    <a:pt x="553" y="3905"/>
                  </a:lnTo>
                  <a:lnTo>
                    <a:pt x="639" y="3955"/>
                  </a:lnTo>
                  <a:lnTo>
                    <a:pt x="742" y="3998"/>
                  </a:lnTo>
                  <a:lnTo>
                    <a:pt x="857" y="4026"/>
                  </a:lnTo>
                  <a:lnTo>
                    <a:pt x="982" y="4041"/>
                  </a:lnTo>
                  <a:lnTo>
                    <a:pt x="1117" y="4048"/>
                  </a:lnTo>
                  <a:lnTo>
                    <a:pt x="1171" y="4048"/>
                  </a:lnTo>
                  <a:lnTo>
                    <a:pt x="1174" y="4062"/>
                  </a:lnTo>
                  <a:lnTo>
                    <a:pt x="1206" y="4201"/>
                  </a:lnTo>
                  <a:lnTo>
                    <a:pt x="1246" y="4330"/>
                  </a:lnTo>
                  <a:lnTo>
                    <a:pt x="1296" y="4444"/>
                  </a:lnTo>
                  <a:lnTo>
                    <a:pt x="1356" y="4540"/>
                  </a:lnTo>
                  <a:lnTo>
                    <a:pt x="1428" y="4622"/>
                  </a:lnTo>
                  <a:lnTo>
                    <a:pt x="1506" y="4687"/>
                  </a:lnTo>
                  <a:lnTo>
                    <a:pt x="1595" y="4733"/>
                  </a:lnTo>
                  <a:lnTo>
                    <a:pt x="1688" y="4758"/>
                  </a:lnTo>
                  <a:lnTo>
                    <a:pt x="1781" y="4765"/>
                  </a:lnTo>
                  <a:lnTo>
                    <a:pt x="1892" y="4755"/>
                  </a:lnTo>
                  <a:lnTo>
                    <a:pt x="2006" y="4726"/>
                  </a:lnTo>
                  <a:lnTo>
                    <a:pt x="2120" y="4680"/>
                  </a:lnTo>
                  <a:lnTo>
                    <a:pt x="2241" y="4612"/>
                  </a:lnTo>
                  <a:lnTo>
                    <a:pt x="2363" y="4526"/>
                  </a:lnTo>
                  <a:lnTo>
                    <a:pt x="2373" y="4519"/>
                  </a:lnTo>
                  <a:lnTo>
                    <a:pt x="2384" y="4530"/>
                  </a:lnTo>
                  <a:lnTo>
                    <a:pt x="2488" y="4622"/>
                  </a:lnTo>
                  <a:lnTo>
                    <a:pt x="2588" y="4697"/>
                  </a:lnTo>
                  <a:lnTo>
                    <a:pt x="2691" y="4758"/>
                  </a:lnTo>
                  <a:lnTo>
                    <a:pt x="2795" y="4801"/>
                  </a:lnTo>
                  <a:lnTo>
                    <a:pt x="2895" y="4830"/>
                  </a:lnTo>
                  <a:lnTo>
                    <a:pt x="2994" y="4837"/>
                  </a:lnTo>
                  <a:lnTo>
                    <a:pt x="3055" y="4833"/>
                  </a:lnTo>
                  <a:lnTo>
                    <a:pt x="3119" y="4822"/>
                  </a:lnTo>
                  <a:lnTo>
                    <a:pt x="3212" y="4787"/>
                  </a:lnTo>
                  <a:lnTo>
                    <a:pt x="3298" y="4733"/>
                  </a:lnTo>
                  <a:lnTo>
                    <a:pt x="3376" y="4662"/>
                  </a:lnTo>
                  <a:lnTo>
                    <a:pt x="3448" y="4573"/>
                  </a:lnTo>
                  <a:lnTo>
                    <a:pt x="3512" y="4465"/>
                  </a:lnTo>
                  <a:lnTo>
                    <a:pt x="3569" y="4344"/>
                  </a:lnTo>
                  <a:lnTo>
                    <a:pt x="3615" y="4208"/>
                  </a:lnTo>
                  <a:lnTo>
                    <a:pt x="3619" y="4194"/>
                  </a:lnTo>
                  <a:lnTo>
                    <a:pt x="3633" y="4194"/>
                  </a:lnTo>
                  <a:lnTo>
                    <a:pt x="3748" y="4208"/>
                  </a:lnTo>
                  <a:lnTo>
                    <a:pt x="3851" y="4212"/>
                  </a:lnTo>
                  <a:lnTo>
                    <a:pt x="3969" y="4205"/>
                  </a:lnTo>
                  <a:lnTo>
                    <a:pt x="4076" y="4191"/>
                  </a:lnTo>
                  <a:lnTo>
                    <a:pt x="4176" y="4162"/>
                  </a:lnTo>
                  <a:lnTo>
                    <a:pt x="4261" y="4119"/>
                  </a:lnTo>
                  <a:lnTo>
                    <a:pt x="4340" y="4066"/>
                  </a:lnTo>
                  <a:lnTo>
                    <a:pt x="4404" y="4001"/>
                  </a:lnTo>
                  <a:lnTo>
                    <a:pt x="4454" y="3923"/>
                  </a:lnTo>
                  <a:lnTo>
                    <a:pt x="4493" y="3830"/>
                  </a:lnTo>
                  <a:lnTo>
                    <a:pt x="4515" y="3730"/>
                  </a:lnTo>
                  <a:lnTo>
                    <a:pt x="4522" y="3623"/>
                  </a:lnTo>
                  <a:lnTo>
                    <a:pt x="4515" y="3494"/>
                  </a:lnTo>
                  <a:lnTo>
                    <a:pt x="4486" y="3355"/>
                  </a:lnTo>
                  <a:lnTo>
                    <a:pt x="4444" y="3209"/>
                  </a:lnTo>
                  <a:lnTo>
                    <a:pt x="4440" y="3195"/>
                  </a:lnTo>
                  <a:lnTo>
                    <a:pt x="4451" y="3191"/>
                  </a:lnTo>
                  <a:lnTo>
                    <a:pt x="4576" y="3120"/>
                  </a:lnTo>
                  <a:lnTo>
                    <a:pt x="4686" y="3041"/>
                  </a:lnTo>
                  <a:lnTo>
                    <a:pt x="4775" y="2955"/>
                  </a:lnTo>
                  <a:lnTo>
                    <a:pt x="4850" y="2870"/>
                  </a:lnTo>
                  <a:lnTo>
                    <a:pt x="4908" y="2777"/>
                  </a:lnTo>
                  <a:lnTo>
                    <a:pt x="4943" y="2681"/>
                  </a:lnTo>
                  <a:lnTo>
                    <a:pt x="4957" y="2581"/>
                  </a:lnTo>
                  <a:lnTo>
                    <a:pt x="4961" y="2570"/>
                  </a:lnTo>
                  <a:lnTo>
                    <a:pt x="4961" y="2552"/>
                  </a:lnTo>
                  <a:lnTo>
                    <a:pt x="4947" y="2441"/>
                  </a:lnTo>
                  <a:lnTo>
                    <a:pt x="4911" y="2331"/>
                  </a:lnTo>
                  <a:lnTo>
                    <a:pt x="4847" y="2220"/>
                  </a:lnTo>
                  <a:lnTo>
                    <a:pt x="4765" y="2116"/>
                  </a:lnTo>
                  <a:lnTo>
                    <a:pt x="4658" y="2013"/>
                  </a:lnTo>
                  <a:lnTo>
                    <a:pt x="4529" y="1917"/>
                  </a:lnTo>
                  <a:lnTo>
                    <a:pt x="4515" y="1909"/>
                  </a:lnTo>
                  <a:lnTo>
                    <a:pt x="4522" y="1895"/>
                  </a:lnTo>
                  <a:lnTo>
                    <a:pt x="4579" y="1763"/>
                  </a:lnTo>
                  <a:lnTo>
                    <a:pt x="4622" y="1638"/>
                  </a:lnTo>
                  <a:lnTo>
                    <a:pt x="4647" y="1517"/>
                  </a:lnTo>
                  <a:lnTo>
                    <a:pt x="4654" y="1403"/>
                  </a:lnTo>
                  <a:lnTo>
                    <a:pt x="4651" y="1320"/>
                  </a:lnTo>
                  <a:lnTo>
                    <a:pt x="4636" y="1245"/>
                  </a:lnTo>
                  <a:lnTo>
                    <a:pt x="4611" y="1174"/>
                  </a:lnTo>
                  <a:lnTo>
                    <a:pt x="4576" y="1106"/>
                  </a:lnTo>
                  <a:lnTo>
                    <a:pt x="4515" y="1031"/>
                  </a:lnTo>
                  <a:lnTo>
                    <a:pt x="4440" y="967"/>
                  </a:lnTo>
                  <a:lnTo>
                    <a:pt x="4354" y="913"/>
                  </a:lnTo>
                  <a:lnTo>
                    <a:pt x="4251" y="871"/>
                  </a:lnTo>
                  <a:lnTo>
                    <a:pt x="4137" y="842"/>
                  </a:lnTo>
                  <a:lnTo>
                    <a:pt x="4012" y="828"/>
                  </a:lnTo>
                  <a:lnTo>
                    <a:pt x="3876" y="821"/>
                  </a:lnTo>
                  <a:lnTo>
                    <a:pt x="3822" y="821"/>
                  </a:lnTo>
                  <a:lnTo>
                    <a:pt x="3819" y="806"/>
                  </a:lnTo>
                  <a:lnTo>
                    <a:pt x="3787" y="667"/>
                  </a:lnTo>
                  <a:lnTo>
                    <a:pt x="3748" y="539"/>
                  </a:lnTo>
                  <a:lnTo>
                    <a:pt x="3698" y="428"/>
                  </a:lnTo>
                  <a:lnTo>
                    <a:pt x="3637" y="328"/>
                  </a:lnTo>
                  <a:lnTo>
                    <a:pt x="3566" y="249"/>
                  </a:lnTo>
                  <a:lnTo>
                    <a:pt x="3487" y="185"/>
                  </a:lnTo>
                  <a:lnTo>
                    <a:pt x="3398" y="139"/>
                  </a:lnTo>
                  <a:lnTo>
                    <a:pt x="3305" y="110"/>
                  </a:lnTo>
                  <a:lnTo>
                    <a:pt x="3212" y="103"/>
                  </a:lnTo>
                  <a:lnTo>
                    <a:pt x="3102" y="114"/>
                  </a:lnTo>
                  <a:lnTo>
                    <a:pt x="2987" y="142"/>
                  </a:lnTo>
                  <a:lnTo>
                    <a:pt x="2873" y="192"/>
                  </a:lnTo>
                  <a:lnTo>
                    <a:pt x="2752" y="260"/>
                  </a:lnTo>
                  <a:lnTo>
                    <a:pt x="2630" y="342"/>
                  </a:lnTo>
                  <a:lnTo>
                    <a:pt x="2620" y="349"/>
                  </a:lnTo>
                  <a:lnTo>
                    <a:pt x="2609" y="342"/>
                  </a:lnTo>
                  <a:lnTo>
                    <a:pt x="2506" y="249"/>
                  </a:lnTo>
                  <a:lnTo>
                    <a:pt x="2402" y="174"/>
                  </a:lnTo>
                  <a:lnTo>
                    <a:pt x="2298" y="110"/>
                  </a:lnTo>
                  <a:lnTo>
                    <a:pt x="2199" y="67"/>
                  </a:lnTo>
                  <a:lnTo>
                    <a:pt x="2095" y="42"/>
                  </a:lnTo>
                  <a:lnTo>
                    <a:pt x="1999" y="32"/>
                  </a:lnTo>
                  <a:close/>
                  <a:moveTo>
                    <a:pt x="1999" y="0"/>
                  </a:moveTo>
                  <a:lnTo>
                    <a:pt x="2102" y="10"/>
                  </a:lnTo>
                  <a:lnTo>
                    <a:pt x="2206" y="35"/>
                  </a:lnTo>
                  <a:lnTo>
                    <a:pt x="2309" y="78"/>
                  </a:lnTo>
                  <a:lnTo>
                    <a:pt x="2416" y="139"/>
                  </a:lnTo>
                  <a:lnTo>
                    <a:pt x="2520" y="217"/>
                  </a:lnTo>
                  <a:lnTo>
                    <a:pt x="2623" y="307"/>
                  </a:lnTo>
                  <a:lnTo>
                    <a:pt x="2745" y="224"/>
                  </a:lnTo>
                  <a:lnTo>
                    <a:pt x="2866" y="160"/>
                  </a:lnTo>
                  <a:lnTo>
                    <a:pt x="2984" y="110"/>
                  </a:lnTo>
                  <a:lnTo>
                    <a:pt x="3098" y="82"/>
                  </a:lnTo>
                  <a:lnTo>
                    <a:pt x="3212" y="71"/>
                  </a:lnTo>
                  <a:lnTo>
                    <a:pt x="3280" y="75"/>
                  </a:lnTo>
                  <a:lnTo>
                    <a:pt x="3344" y="85"/>
                  </a:lnTo>
                  <a:lnTo>
                    <a:pt x="3408" y="107"/>
                  </a:lnTo>
                  <a:lnTo>
                    <a:pt x="3491" y="150"/>
                  </a:lnTo>
                  <a:lnTo>
                    <a:pt x="3566" y="203"/>
                  </a:lnTo>
                  <a:lnTo>
                    <a:pt x="3633" y="274"/>
                  </a:lnTo>
                  <a:lnTo>
                    <a:pt x="3690" y="353"/>
                  </a:lnTo>
                  <a:lnTo>
                    <a:pt x="3744" y="446"/>
                  </a:lnTo>
                  <a:lnTo>
                    <a:pt x="3787" y="549"/>
                  </a:lnTo>
                  <a:lnTo>
                    <a:pt x="3819" y="664"/>
                  </a:lnTo>
                  <a:lnTo>
                    <a:pt x="3847" y="788"/>
                  </a:lnTo>
                  <a:lnTo>
                    <a:pt x="3876" y="788"/>
                  </a:lnTo>
                  <a:lnTo>
                    <a:pt x="3997" y="792"/>
                  </a:lnTo>
                  <a:lnTo>
                    <a:pt x="4112" y="806"/>
                  </a:lnTo>
                  <a:lnTo>
                    <a:pt x="4219" y="831"/>
                  </a:lnTo>
                  <a:lnTo>
                    <a:pt x="4315" y="863"/>
                  </a:lnTo>
                  <a:lnTo>
                    <a:pt x="4404" y="903"/>
                  </a:lnTo>
                  <a:lnTo>
                    <a:pt x="4483" y="956"/>
                  </a:lnTo>
                  <a:lnTo>
                    <a:pt x="4547" y="1017"/>
                  </a:lnTo>
                  <a:lnTo>
                    <a:pt x="4604" y="1088"/>
                  </a:lnTo>
                  <a:lnTo>
                    <a:pt x="4640" y="1160"/>
                  </a:lnTo>
                  <a:lnTo>
                    <a:pt x="4668" y="1235"/>
                  </a:lnTo>
                  <a:lnTo>
                    <a:pt x="4683" y="1317"/>
                  </a:lnTo>
                  <a:lnTo>
                    <a:pt x="4690" y="1403"/>
                  </a:lnTo>
                  <a:lnTo>
                    <a:pt x="4683" y="1517"/>
                  </a:lnTo>
                  <a:lnTo>
                    <a:pt x="4654" y="1638"/>
                  </a:lnTo>
                  <a:lnTo>
                    <a:pt x="4615" y="1767"/>
                  </a:lnTo>
                  <a:lnTo>
                    <a:pt x="4558" y="1899"/>
                  </a:lnTo>
                  <a:lnTo>
                    <a:pt x="4668" y="1981"/>
                  </a:lnTo>
                  <a:lnTo>
                    <a:pt x="4761" y="2070"/>
                  </a:lnTo>
                  <a:lnTo>
                    <a:pt x="4843" y="2159"/>
                  </a:lnTo>
                  <a:lnTo>
                    <a:pt x="4908" y="2256"/>
                  </a:lnTo>
                  <a:lnTo>
                    <a:pt x="4954" y="2352"/>
                  </a:lnTo>
                  <a:lnTo>
                    <a:pt x="4982" y="2452"/>
                  </a:lnTo>
                  <a:lnTo>
                    <a:pt x="4993" y="2552"/>
                  </a:lnTo>
                  <a:lnTo>
                    <a:pt x="4993" y="2584"/>
                  </a:lnTo>
                  <a:lnTo>
                    <a:pt x="4975" y="2688"/>
                  </a:lnTo>
                  <a:lnTo>
                    <a:pt x="4936" y="2788"/>
                  </a:lnTo>
                  <a:lnTo>
                    <a:pt x="4879" y="2884"/>
                  </a:lnTo>
                  <a:lnTo>
                    <a:pt x="4804" y="2973"/>
                  </a:lnTo>
                  <a:lnTo>
                    <a:pt x="4711" y="3059"/>
                  </a:lnTo>
                  <a:lnTo>
                    <a:pt x="4604" y="3137"/>
                  </a:lnTo>
                  <a:lnTo>
                    <a:pt x="4479" y="3212"/>
                  </a:lnTo>
                  <a:lnTo>
                    <a:pt x="4511" y="3319"/>
                  </a:lnTo>
                  <a:lnTo>
                    <a:pt x="4536" y="3427"/>
                  </a:lnTo>
                  <a:lnTo>
                    <a:pt x="4554" y="3527"/>
                  </a:lnTo>
                  <a:lnTo>
                    <a:pt x="4558" y="3623"/>
                  </a:lnTo>
                  <a:lnTo>
                    <a:pt x="4551" y="3737"/>
                  </a:lnTo>
                  <a:lnTo>
                    <a:pt x="4526" y="3841"/>
                  </a:lnTo>
                  <a:lnTo>
                    <a:pt x="4486" y="3937"/>
                  </a:lnTo>
                  <a:lnTo>
                    <a:pt x="4429" y="4023"/>
                  </a:lnTo>
                  <a:lnTo>
                    <a:pt x="4361" y="4091"/>
                  </a:lnTo>
                  <a:lnTo>
                    <a:pt x="4279" y="4148"/>
                  </a:lnTo>
                  <a:lnTo>
                    <a:pt x="4187" y="4191"/>
                  </a:lnTo>
                  <a:lnTo>
                    <a:pt x="4083" y="4219"/>
                  </a:lnTo>
                  <a:lnTo>
                    <a:pt x="3972" y="4237"/>
                  </a:lnTo>
                  <a:lnTo>
                    <a:pt x="3851" y="4244"/>
                  </a:lnTo>
                  <a:lnTo>
                    <a:pt x="3751" y="4241"/>
                  </a:lnTo>
                  <a:lnTo>
                    <a:pt x="3644" y="4230"/>
                  </a:lnTo>
                  <a:lnTo>
                    <a:pt x="3594" y="4365"/>
                  </a:lnTo>
                  <a:lnTo>
                    <a:pt x="3537" y="4487"/>
                  </a:lnTo>
                  <a:lnTo>
                    <a:pt x="3473" y="4594"/>
                  </a:lnTo>
                  <a:lnTo>
                    <a:pt x="3398" y="4687"/>
                  </a:lnTo>
                  <a:lnTo>
                    <a:pt x="3316" y="4762"/>
                  </a:lnTo>
                  <a:lnTo>
                    <a:pt x="3226" y="4819"/>
                  </a:lnTo>
                  <a:lnTo>
                    <a:pt x="3127" y="4855"/>
                  </a:lnTo>
                  <a:lnTo>
                    <a:pt x="3059" y="4869"/>
                  </a:lnTo>
                  <a:lnTo>
                    <a:pt x="2994" y="4872"/>
                  </a:lnTo>
                  <a:lnTo>
                    <a:pt x="2891" y="4862"/>
                  </a:lnTo>
                  <a:lnTo>
                    <a:pt x="2787" y="4837"/>
                  </a:lnTo>
                  <a:lnTo>
                    <a:pt x="2684" y="4790"/>
                  </a:lnTo>
                  <a:lnTo>
                    <a:pt x="2577" y="4730"/>
                  </a:lnTo>
                  <a:lnTo>
                    <a:pt x="2473" y="4655"/>
                  </a:lnTo>
                  <a:lnTo>
                    <a:pt x="2370" y="4562"/>
                  </a:lnTo>
                  <a:lnTo>
                    <a:pt x="2249" y="4644"/>
                  </a:lnTo>
                  <a:lnTo>
                    <a:pt x="2127" y="4708"/>
                  </a:lnTo>
                  <a:lnTo>
                    <a:pt x="2009" y="4758"/>
                  </a:lnTo>
                  <a:lnTo>
                    <a:pt x="1895" y="4787"/>
                  </a:lnTo>
                  <a:lnTo>
                    <a:pt x="1781" y="4797"/>
                  </a:lnTo>
                  <a:lnTo>
                    <a:pt x="1713" y="4794"/>
                  </a:lnTo>
                  <a:lnTo>
                    <a:pt x="1649" y="4783"/>
                  </a:lnTo>
                  <a:lnTo>
                    <a:pt x="1585" y="4762"/>
                  </a:lnTo>
                  <a:lnTo>
                    <a:pt x="1503" y="4722"/>
                  </a:lnTo>
                  <a:lnTo>
                    <a:pt x="1428" y="4665"/>
                  </a:lnTo>
                  <a:lnTo>
                    <a:pt x="1360" y="4597"/>
                  </a:lnTo>
                  <a:lnTo>
                    <a:pt x="1299" y="4515"/>
                  </a:lnTo>
                  <a:lnTo>
                    <a:pt x="1249" y="4423"/>
                  </a:lnTo>
                  <a:lnTo>
                    <a:pt x="1206" y="4319"/>
                  </a:lnTo>
                  <a:lnTo>
                    <a:pt x="1171" y="4205"/>
                  </a:lnTo>
                  <a:lnTo>
                    <a:pt x="1146" y="4080"/>
                  </a:lnTo>
                  <a:lnTo>
                    <a:pt x="1117" y="4080"/>
                  </a:lnTo>
                  <a:lnTo>
                    <a:pt x="996" y="4076"/>
                  </a:lnTo>
                  <a:lnTo>
                    <a:pt x="882" y="4062"/>
                  </a:lnTo>
                  <a:lnTo>
                    <a:pt x="774" y="4041"/>
                  </a:lnTo>
                  <a:lnTo>
                    <a:pt x="678" y="4008"/>
                  </a:lnTo>
                  <a:lnTo>
                    <a:pt x="589" y="3966"/>
                  </a:lnTo>
                  <a:lnTo>
                    <a:pt x="510" y="3916"/>
                  </a:lnTo>
                  <a:lnTo>
                    <a:pt x="446" y="3855"/>
                  </a:lnTo>
                  <a:lnTo>
                    <a:pt x="389" y="3784"/>
                  </a:lnTo>
                  <a:lnTo>
                    <a:pt x="350" y="3712"/>
                  </a:lnTo>
                  <a:lnTo>
                    <a:pt x="325" y="3634"/>
                  </a:lnTo>
                  <a:lnTo>
                    <a:pt x="307" y="3552"/>
                  </a:lnTo>
                  <a:lnTo>
                    <a:pt x="303" y="3466"/>
                  </a:lnTo>
                  <a:lnTo>
                    <a:pt x="311" y="3352"/>
                  </a:lnTo>
                  <a:lnTo>
                    <a:pt x="335" y="3230"/>
                  </a:lnTo>
                  <a:lnTo>
                    <a:pt x="378" y="3102"/>
                  </a:lnTo>
                  <a:lnTo>
                    <a:pt x="435" y="2973"/>
                  </a:lnTo>
                  <a:lnTo>
                    <a:pt x="325" y="2888"/>
                  </a:lnTo>
                  <a:lnTo>
                    <a:pt x="232" y="2802"/>
                  </a:lnTo>
                  <a:lnTo>
                    <a:pt x="150" y="2709"/>
                  </a:lnTo>
                  <a:lnTo>
                    <a:pt x="86" y="2616"/>
                  </a:lnTo>
                  <a:lnTo>
                    <a:pt x="39" y="2516"/>
                  </a:lnTo>
                  <a:lnTo>
                    <a:pt x="11" y="2416"/>
                  </a:lnTo>
                  <a:lnTo>
                    <a:pt x="0" y="2316"/>
                  </a:lnTo>
                  <a:lnTo>
                    <a:pt x="0" y="2288"/>
                  </a:lnTo>
                  <a:lnTo>
                    <a:pt x="18" y="2184"/>
                  </a:lnTo>
                  <a:lnTo>
                    <a:pt x="54" y="2084"/>
                  </a:lnTo>
                  <a:lnTo>
                    <a:pt x="111" y="1988"/>
                  </a:lnTo>
                  <a:lnTo>
                    <a:pt x="186" y="1895"/>
                  </a:lnTo>
                  <a:lnTo>
                    <a:pt x="282" y="1809"/>
                  </a:lnTo>
                  <a:lnTo>
                    <a:pt x="389" y="1731"/>
                  </a:lnTo>
                  <a:lnTo>
                    <a:pt x="514" y="1656"/>
                  </a:lnTo>
                  <a:lnTo>
                    <a:pt x="482" y="1549"/>
                  </a:lnTo>
                  <a:lnTo>
                    <a:pt x="457" y="1442"/>
                  </a:lnTo>
                  <a:lnTo>
                    <a:pt x="439" y="1342"/>
                  </a:lnTo>
                  <a:lnTo>
                    <a:pt x="435" y="1245"/>
                  </a:lnTo>
                  <a:lnTo>
                    <a:pt x="439" y="1156"/>
                  </a:lnTo>
                  <a:lnTo>
                    <a:pt x="457" y="1071"/>
                  </a:lnTo>
                  <a:lnTo>
                    <a:pt x="482" y="988"/>
                  </a:lnTo>
                  <a:lnTo>
                    <a:pt x="518" y="917"/>
                  </a:lnTo>
                  <a:lnTo>
                    <a:pt x="564" y="849"/>
                  </a:lnTo>
                  <a:lnTo>
                    <a:pt x="632" y="778"/>
                  </a:lnTo>
                  <a:lnTo>
                    <a:pt x="714" y="724"/>
                  </a:lnTo>
                  <a:lnTo>
                    <a:pt x="807" y="678"/>
                  </a:lnTo>
                  <a:lnTo>
                    <a:pt x="910" y="649"/>
                  </a:lnTo>
                  <a:lnTo>
                    <a:pt x="1021" y="631"/>
                  </a:lnTo>
                  <a:lnTo>
                    <a:pt x="1142" y="624"/>
                  </a:lnTo>
                  <a:lnTo>
                    <a:pt x="1242" y="628"/>
                  </a:lnTo>
                  <a:lnTo>
                    <a:pt x="1349" y="639"/>
                  </a:lnTo>
                  <a:lnTo>
                    <a:pt x="1392" y="521"/>
                  </a:lnTo>
                  <a:lnTo>
                    <a:pt x="1438" y="410"/>
                  </a:lnTo>
                  <a:lnTo>
                    <a:pt x="1495" y="314"/>
                  </a:lnTo>
                  <a:lnTo>
                    <a:pt x="1556" y="224"/>
                  </a:lnTo>
                  <a:lnTo>
                    <a:pt x="1624" y="153"/>
                  </a:lnTo>
                  <a:lnTo>
                    <a:pt x="1699" y="92"/>
                  </a:lnTo>
                  <a:lnTo>
                    <a:pt x="1777" y="46"/>
                  </a:lnTo>
                  <a:lnTo>
                    <a:pt x="1867" y="14"/>
                  </a:lnTo>
                  <a:lnTo>
                    <a:pt x="1931" y="3"/>
                  </a:lnTo>
                  <a:lnTo>
                    <a:pt x="1999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018112" y="1055836"/>
              <a:ext cx="2147219" cy="2095437"/>
            </a:xfrm>
            <a:custGeom>
              <a:avLst/>
              <a:gdLst/>
              <a:ahLst/>
              <a:cxnLst>
                <a:cxn ang="0">
                  <a:pos x="1942" y="25"/>
                </a:cxn>
                <a:cxn ang="0">
                  <a:pos x="2235" y="193"/>
                </a:cxn>
                <a:cxn ang="0">
                  <a:pos x="2542" y="146"/>
                </a:cxn>
                <a:cxn ang="0">
                  <a:pos x="2845" y="61"/>
                </a:cxn>
                <a:cxn ang="0">
                  <a:pos x="3113" y="136"/>
                </a:cxn>
                <a:cxn ang="0">
                  <a:pos x="3305" y="360"/>
                </a:cxn>
                <a:cxn ang="0">
                  <a:pos x="3416" y="707"/>
                </a:cxn>
                <a:cxn ang="0">
                  <a:pos x="3776" y="750"/>
                </a:cxn>
                <a:cxn ang="0">
                  <a:pos x="4033" y="892"/>
                </a:cxn>
                <a:cxn ang="0">
                  <a:pos x="4158" y="1142"/>
                </a:cxn>
                <a:cxn ang="0">
                  <a:pos x="4133" y="1453"/>
                </a:cxn>
                <a:cxn ang="0">
                  <a:pos x="4166" y="1781"/>
                </a:cxn>
                <a:cxn ang="0">
                  <a:pos x="4398" y="2081"/>
                </a:cxn>
                <a:cxn ang="0">
                  <a:pos x="4422" y="2388"/>
                </a:cxn>
                <a:cxn ang="0">
                  <a:pos x="4269" y="2642"/>
                </a:cxn>
                <a:cxn ang="0">
                  <a:pos x="3976" y="2852"/>
                </a:cxn>
                <a:cxn ang="0">
                  <a:pos x="4048" y="3209"/>
                </a:cxn>
                <a:cxn ang="0">
                  <a:pos x="3987" y="3495"/>
                </a:cxn>
                <a:cxn ang="0">
                  <a:pos x="3791" y="3691"/>
                </a:cxn>
                <a:cxn ang="0">
                  <a:pos x="3487" y="3770"/>
                </a:cxn>
                <a:cxn ang="0">
                  <a:pos x="3191" y="3877"/>
                </a:cxn>
                <a:cxn ang="0">
                  <a:pos x="3020" y="4166"/>
                </a:cxn>
                <a:cxn ang="0">
                  <a:pos x="2777" y="4316"/>
                </a:cxn>
                <a:cxn ang="0">
                  <a:pos x="2495" y="4302"/>
                </a:cxn>
                <a:cxn ang="0">
                  <a:pos x="2203" y="4134"/>
                </a:cxn>
                <a:cxn ang="0">
                  <a:pos x="1896" y="4180"/>
                </a:cxn>
                <a:cxn ang="0">
                  <a:pos x="1592" y="4266"/>
                </a:cxn>
                <a:cxn ang="0">
                  <a:pos x="1325" y="4191"/>
                </a:cxn>
                <a:cxn ang="0">
                  <a:pos x="1132" y="3970"/>
                </a:cxn>
                <a:cxn ang="0">
                  <a:pos x="1021" y="3623"/>
                </a:cxn>
                <a:cxn ang="0">
                  <a:pos x="661" y="3580"/>
                </a:cxn>
                <a:cxn ang="0">
                  <a:pos x="404" y="3434"/>
                </a:cxn>
                <a:cxn ang="0">
                  <a:pos x="279" y="3188"/>
                </a:cxn>
                <a:cxn ang="0">
                  <a:pos x="304" y="2874"/>
                </a:cxn>
                <a:cxn ang="0">
                  <a:pos x="272" y="2545"/>
                </a:cxn>
                <a:cxn ang="0">
                  <a:pos x="40" y="2245"/>
                </a:cxn>
                <a:cxn ang="0">
                  <a:pos x="15" y="1938"/>
                </a:cxn>
                <a:cxn ang="0">
                  <a:pos x="168" y="1685"/>
                </a:cxn>
                <a:cxn ang="0">
                  <a:pos x="461" y="1474"/>
                </a:cxn>
                <a:cxn ang="0">
                  <a:pos x="389" y="1117"/>
                </a:cxn>
                <a:cxn ang="0">
                  <a:pos x="450" y="832"/>
                </a:cxn>
                <a:cxn ang="0">
                  <a:pos x="646" y="635"/>
                </a:cxn>
                <a:cxn ang="0">
                  <a:pos x="950" y="560"/>
                </a:cxn>
                <a:cxn ang="0">
                  <a:pos x="1246" y="450"/>
                </a:cxn>
                <a:cxn ang="0">
                  <a:pos x="1417" y="161"/>
                </a:cxn>
                <a:cxn ang="0">
                  <a:pos x="1656" y="14"/>
                </a:cxn>
              </a:cxnLst>
              <a:rect l="0" t="0" r="r" b="b"/>
              <a:pathLst>
                <a:path w="4437" h="4330">
                  <a:moveTo>
                    <a:pt x="1749" y="0"/>
                  </a:moveTo>
                  <a:lnTo>
                    <a:pt x="1846" y="3"/>
                  </a:lnTo>
                  <a:lnTo>
                    <a:pt x="1942" y="25"/>
                  </a:lnTo>
                  <a:lnTo>
                    <a:pt x="2038" y="64"/>
                  </a:lnTo>
                  <a:lnTo>
                    <a:pt x="2135" y="121"/>
                  </a:lnTo>
                  <a:lnTo>
                    <a:pt x="2235" y="193"/>
                  </a:lnTo>
                  <a:lnTo>
                    <a:pt x="2331" y="278"/>
                  </a:lnTo>
                  <a:lnTo>
                    <a:pt x="2438" y="203"/>
                  </a:lnTo>
                  <a:lnTo>
                    <a:pt x="2542" y="146"/>
                  </a:lnTo>
                  <a:lnTo>
                    <a:pt x="2649" y="100"/>
                  </a:lnTo>
                  <a:lnTo>
                    <a:pt x="2749" y="75"/>
                  </a:lnTo>
                  <a:lnTo>
                    <a:pt x="2845" y="61"/>
                  </a:lnTo>
                  <a:lnTo>
                    <a:pt x="2941" y="68"/>
                  </a:lnTo>
                  <a:lnTo>
                    <a:pt x="3031" y="93"/>
                  </a:lnTo>
                  <a:lnTo>
                    <a:pt x="3113" y="136"/>
                  </a:lnTo>
                  <a:lnTo>
                    <a:pt x="3188" y="196"/>
                  </a:lnTo>
                  <a:lnTo>
                    <a:pt x="3252" y="271"/>
                  </a:lnTo>
                  <a:lnTo>
                    <a:pt x="3305" y="360"/>
                  </a:lnTo>
                  <a:lnTo>
                    <a:pt x="3352" y="464"/>
                  </a:lnTo>
                  <a:lnTo>
                    <a:pt x="3387" y="578"/>
                  </a:lnTo>
                  <a:lnTo>
                    <a:pt x="3416" y="707"/>
                  </a:lnTo>
                  <a:lnTo>
                    <a:pt x="3544" y="710"/>
                  </a:lnTo>
                  <a:lnTo>
                    <a:pt x="3666" y="725"/>
                  </a:lnTo>
                  <a:lnTo>
                    <a:pt x="3776" y="750"/>
                  </a:lnTo>
                  <a:lnTo>
                    <a:pt x="3873" y="785"/>
                  </a:lnTo>
                  <a:lnTo>
                    <a:pt x="3959" y="832"/>
                  </a:lnTo>
                  <a:lnTo>
                    <a:pt x="4033" y="892"/>
                  </a:lnTo>
                  <a:lnTo>
                    <a:pt x="4091" y="967"/>
                  </a:lnTo>
                  <a:lnTo>
                    <a:pt x="4133" y="1049"/>
                  </a:lnTo>
                  <a:lnTo>
                    <a:pt x="4158" y="1142"/>
                  </a:lnTo>
                  <a:lnTo>
                    <a:pt x="4166" y="1239"/>
                  </a:lnTo>
                  <a:lnTo>
                    <a:pt x="4158" y="1342"/>
                  </a:lnTo>
                  <a:lnTo>
                    <a:pt x="4133" y="1453"/>
                  </a:lnTo>
                  <a:lnTo>
                    <a:pt x="4098" y="1571"/>
                  </a:lnTo>
                  <a:lnTo>
                    <a:pt x="4044" y="1688"/>
                  </a:lnTo>
                  <a:lnTo>
                    <a:pt x="4166" y="1781"/>
                  </a:lnTo>
                  <a:lnTo>
                    <a:pt x="4265" y="1878"/>
                  </a:lnTo>
                  <a:lnTo>
                    <a:pt x="4344" y="1978"/>
                  </a:lnTo>
                  <a:lnTo>
                    <a:pt x="4398" y="2081"/>
                  </a:lnTo>
                  <a:lnTo>
                    <a:pt x="4430" y="2188"/>
                  </a:lnTo>
                  <a:lnTo>
                    <a:pt x="4437" y="2295"/>
                  </a:lnTo>
                  <a:lnTo>
                    <a:pt x="4422" y="2388"/>
                  </a:lnTo>
                  <a:lnTo>
                    <a:pt x="4387" y="2474"/>
                  </a:lnTo>
                  <a:lnTo>
                    <a:pt x="4337" y="2559"/>
                  </a:lnTo>
                  <a:lnTo>
                    <a:pt x="4269" y="2642"/>
                  </a:lnTo>
                  <a:lnTo>
                    <a:pt x="4187" y="2717"/>
                  </a:lnTo>
                  <a:lnTo>
                    <a:pt x="4087" y="2788"/>
                  </a:lnTo>
                  <a:lnTo>
                    <a:pt x="3976" y="2852"/>
                  </a:lnTo>
                  <a:lnTo>
                    <a:pt x="4016" y="2977"/>
                  </a:lnTo>
                  <a:lnTo>
                    <a:pt x="4037" y="3095"/>
                  </a:lnTo>
                  <a:lnTo>
                    <a:pt x="4048" y="3209"/>
                  </a:lnTo>
                  <a:lnTo>
                    <a:pt x="4041" y="3313"/>
                  </a:lnTo>
                  <a:lnTo>
                    <a:pt x="4023" y="3409"/>
                  </a:lnTo>
                  <a:lnTo>
                    <a:pt x="3987" y="3495"/>
                  </a:lnTo>
                  <a:lnTo>
                    <a:pt x="3937" y="3573"/>
                  </a:lnTo>
                  <a:lnTo>
                    <a:pt x="3869" y="3641"/>
                  </a:lnTo>
                  <a:lnTo>
                    <a:pt x="3791" y="3691"/>
                  </a:lnTo>
                  <a:lnTo>
                    <a:pt x="3702" y="3730"/>
                  </a:lnTo>
                  <a:lnTo>
                    <a:pt x="3598" y="3755"/>
                  </a:lnTo>
                  <a:lnTo>
                    <a:pt x="3487" y="3770"/>
                  </a:lnTo>
                  <a:lnTo>
                    <a:pt x="3366" y="3766"/>
                  </a:lnTo>
                  <a:lnTo>
                    <a:pt x="3234" y="3755"/>
                  </a:lnTo>
                  <a:lnTo>
                    <a:pt x="3191" y="3877"/>
                  </a:lnTo>
                  <a:lnTo>
                    <a:pt x="3141" y="3987"/>
                  </a:lnTo>
                  <a:lnTo>
                    <a:pt x="3084" y="4084"/>
                  </a:lnTo>
                  <a:lnTo>
                    <a:pt x="3020" y="4166"/>
                  </a:lnTo>
                  <a:lnTo>
                    <a:pt x="2945" y="4234"/>
                  </a:lnTo>
                  <a:lnTo>
                    <a:pt x="2866" y="4284"/>
                  </a:lnTo>
                  <a:lnTo>
                    <a:pt x="2777" y="4316"/>
                  </a:lnTo>
                  <a:lnTo>
                    <a:pt x="2684" y="4330"/>
                  </a:lnTo>
                  <a:lnTo>
                    <a:pt x="2592" y="4323"/>
                  </a:lnTo>
                  <a:lnTo>
                    <a:pt x="2495" y="4302"/>
                  </a:lnTo>
                  <a:lnTo>
                    <a:pt x="2399" y="4262"/>
                  </a:lnTo>
                  <a:lnTo>
                    <a:pt x="2302" y="4205"/>
                  </a:lnTo>
                  <a:lnTo>
                    <a:pt x="2203" y="4134"/>
                  </a:lnTo>
                  <a:lnTo>
                    <a:pt x="2106" y="4048"/>
                  </a:lnTo>
                  <a:lnTo>
                    <a:pt x="1999" y="4123"/>
                  </a:lnTo>
                  <a:lnTo>
                    <a:pt x="1896" y="4180"/>
                  </a:lnTo>
                  <a:lnTo>
                    <a:pt x="1789" y="4227"/>
                  </a:lnTo>
                  <a:lnTo>
                    <a:pt x="1689" y="4252"/>
                  </a:lnTo>
                  <a:lnTo>
                    <a:pt x="1592" y="4266"/>
                  </a:lnTo>
                  <a:lnTo>
                    <a:pt x="1496" y="4259"/>
                  </a:lnTo>
                  <a:lnTo>
                    <a:pt x="1407" y="4234"/>
                  </a:lnTo>
                  <a:lnTo>
                    <a:pt x="1325" y="4191"/>
                  </a:lnTo>
                  <a:lnTo>
                    <a:pt x="1250" y="4134"/>
                  </a:lnTo>
                  <a:lnTo>
                    <a:pt x="1185" y="4059"/>
                  </a:lnTo>
                  <a:lnTo>
                    <a:pt x="1132" y="3970"/>
                  </a:lnTo>
                  <a:lnTo>
                    <a:pt x="1085" y="3866"/>
                  </a:lnTo>
                  <a:lnTo>
                    <a:pt x="1050" y="3752"/>
                  </a:lnTo>
                  <a:lnTo>
                    <a:pt x="1021" y="3623"/>
                  </a:lnTo>
                  <a:lnTo>
                    <a:pt x="893" y="3620"/>
                  </a:lnTo>
                  <a:lnTo>
                    <a:pt x="771" y="3605"/>
                  </a:lnTo>
                  <a:lnTo>
                    <a:pt x="661" y="3580"/>
                  </a:lnTo>
                  <a:lnTo>
                    <a:pt x="564" y="3545"/>
                  </a:lnTo>
                  <a:lnTo>
                    <a:pt x="479" y="3495"/>
                  </a:lnTo>
                  <a:lnTo>
                    <a:pt x="404" y="3434"/>
                  </a:lnTo>
                  <a:lnTo>
                    <a:pt x="347" y="3363"/>
                  </a:lnTo>
                  <a:lnTo>
                    <a:pt x="304" y="3281"/>
                  </a:lnTo>
                  <a:lnTo>
                    <a:pt x="279" y="3188"/>
                  </a:lnTo>
                  <a:lnTo>
                    <a:pt x="272" y="3088"/>
                  </a:lnTo>
                  <a:lnTo>
                    <a:pt x="279" y="2984"/>
                  </a:lnTo>
                  <a:lnTo>
                    <a:pt x="304" y="2874"/>
                  </a:lnTo>
                  <a:lnTo>
                    <a:pt x="339" y="2759"/>
                  </a:lnTo>
                  <a:lnTo>
                    <a:pt x="393" y="2638"/>
                  </a:lnTo>
                  <a:lnTo>
                    <a:pt x="272" y="2545"/>
                  </a:lnTo>
                  <a:lnTo>
                    <a:pt x="172" y="2449"/>
                  </a:lnTo>
                  <a:lnTo>
                    <a:pt x="93" y="2349"/>
                  </a:lnTo>
                  <a:lnTo>
                    <a:pt x="40" y="2245"/>
                  </a:lnTo>
                  <a:lnTo>
                    <a:pt x="8" y="2138"/>
                  </a:lnTo>
                  <a:lnTo>
                    <a:pt x="0" y="2031"/>
                  </a:lnTo>
                  <a:lnTo>
                    <a:pt x="15" y="1938"/>
                  </a:lnTo>
                  <a:lnTo>
                    <a:pt x="50" y="1853"/>
                  </a:lnTo>
                  <a:lnTo>
                    <a:pt x="100" y="1767"/>
                  </a:lnTo>
                  <a:lnTo>
                    <a:pt x="168" y="1685"/>
                  </a:lnTo>
                  <a:lnTo>
                    <a:pt x="250" y="1610"/>
                  </a:lnTo>
                  <a:lnTo>
                    <a:pt x="350" y="1538"/>
                  </a:lnTo>
                  <a:lnTo>
                    <a:pt x="461" y="1474"/>
                  </a:lnTo>
                  <a:lnTo>
                    <a:pt x="422" y="1349"/>
                  </a:lnTo>
                  <a:lnTo>
                    <a:pt x="400" y="1231"/>
                  </a:lnTo>
                  <a:lnTo>
                    <a:pt x="389" y="1117"/>
                  </a:lnTo>
                  <a:lnTo>
                    <a:pt x="397" y="1014"/>
                  </a:lnTo>
                  <a:lnTo>
                    <a:pt x="414" y="917"/>
                  </a:lnTo>
                  <a:lnTo>
                    <a:pt x="450" y="832"/>
                  </a:lnTo>
                  <a:lnTo>
                    <a:pt x="500" y="753"/>
                  </a:lnTo>
                  <a:lnTo>
                    <a:pt x="568" y="689"/>
                  </a:lnTo>
                  <a:lnTo>
                    <a:pt x="646" y="635"/>
                  </a:lnTo>
                  <a:lnTo>
                    <a:pt x="736" y="596"/>
                  </a:lnTo>
                  <a:lnTo>
                    <a:pt x="839" y="571"/>
                  </a:lnTo>
                  <a:lnTo>
                    <a:pt x="950" y="560"/>
                  </a:lnTo>
                  <a:lnTo>
                    <a:pt x="1071" y="560"/>
                  </a:lnTo>
                  <a:lnTo>
                    <a:pt x="1203" y="575"/>
                  </a:lnTo>
                  <a:lnTo>
                    <a:pt x="1246" y="450"/>
                  </a:lnTo>
                  <a:lnTo>
                    <a:pt x="1296" y="339"/>
                  </a:lnTo>
                  <a:lnTo>
                    <a:pt x="1353" y="243"/>
                  </a:lnTo>
                  <a:lnTo>
                    <a:pt x="1417" y="161"/>
                  </a:lnTo>
                  <a:lnTo>
                    <a:pt x="1489" y="96"/>
                  </a:lnTo>
                  <a:lnTo>
                    <a:pt x="1571" y="46"/>
                  </a:lnTo>
                  <a:lnTo>
                    <a:pt x="1656" y="14"/>
                  </a:lnTo>
                  <a:lnTo>
                    <a:pt x="1749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381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1" name="Group 15"/>
          <p:cNvGrpSpPr/>
          <p:nvPr/>
        </p:nvGrpSpPr>
        <p:grpSpPr>
          <a:xfrm>
            <a:off x="8304246" y="3909054"/>
            <a:ext cx="2564201" cy="2290477"/>
            <a:chOff x="883578" y="924689"/>
            <a:chExt cx="2416287" cy="2357729"/>
          </a:xfrm>
          <a:solidFill>
            <a:schemeClr val="bg1"/>
          </a:solidFill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83578" y="924689"/>
              <a:ext cx="2416287" cy="2357729"/>
            </a:xfrm>
            <a:custGeom>
              <a:avLst/>
              <a:gdLst/>
              <a:ahLst/>
              <a:cxnLst>
                <a:cxn ang="0">
                  <a:pos x="1613" y="210"/>
                </a:cxn>
                <a:cxn ang="0">
                  <a:pos x="1360" y="674"/>
                </a:cxn>
                <a:cxn ang="0">
                  <a:pos x="732" y="749"/>
                </a:cxn>
                <a:cxn ang="0">
                  <a:pos x="468" y="1245"/>
                </a:cxn>
                <a:cxn ang="0">
                  <a:pos x="543" y="1681"/>
                </a:cxn>
                <a:cxn ang="0">
                  <a:pos x="50" y="2188"/>
                </a:cxn>
                <a:cxn ang="0">
                  <a:pos x="228" y="2752"/>
                </a:cxn>
                <a:cxn ang="0">
                  <a:pos x="343" y="3352"/>
                </a:cxn>
                <a:cxn ang="0">
                  <a:pos x="478" y="3841"/>
                </a:cxn>
                <a:cxn ang="0">
                  <a:pos x="1117" y="4048"/>
                </a:cxn>
                <a:cxn ang="0">
                  <a:pos x="1356" y="4540"/>
                </a:cxn>
                <a:cxn ang="0">
                  <a:pos x="1892" y="4755"/>
                </a:cxn>
                <a:cxn ang="0">
                  <a:pos x="2384" y="4530"/>
                </a:cxn>
                <a:cxn ang="0">
                  <a:pos x="2994" y="4837"/>
                </a:cxn>
                <a:cxn ang="0">
                  <a:pos x="3448" y="4573"/>
                </a:cxn>
                <a:cxn ang="0">
                  <a:pos x="3748" y="4208"/>
                </a:cxn>
                <a:cxn ang="0">
                  <a:pos x="4340" y="4066"/>
                </a:cxn>
                <a:cxn ang="0">
                  <a:pos x="4515" y="3494"/>
                </a:cxn>
                <a:cxn ang="0">
                  <a:pos x="4686" y="3041"/>
                </a:cxn>
                <a:cxn ang="0">
                  <a:pos x="4961" y="2570"/>
                </a:cxn>
                <a:cxn ang="0">
                  <a:pos x="4658" y="2013"/>
                </a:cxn>
                <a:cxn ang="0">
                  <a:pos x="4647" y="1517"/>
                </a:cxn>
                <a:cxn ang="0">
                  <a:pos x="4515" y="1031"/>
                </a:cxn>
                <a:cxn ang="0">
                  <a:pos x="3876" y="821"/>
                </a:cxn>
                <a:cxn ang="0">
                  <a:pos x="3637" y="328"/>
                </a:cxn>
                <a:cxn ang="0">
                  <a:pos x="3102" y="114"/>
                </a:cxn>
                <a:cxn ang="0">
                  <a:pos x="2609" y="342"/>
                </a:cxn>
                <a:cxn ang="0">
                  <a:pos x="1999" y="32"/>
                </a:cxn>
                <a:cxn ang="0">
                  <a:pos x="2520" y="217"/>
                </a:cxn>
                <a:cxn ang="0">
                  <a:pos x="3212" y="71"/>
                </a:cxn>
                <a:cxn ang="0">
                  <a:pos x="3633" y="274"/>
                </a:cxn>
                <a:cxn ang="0">
                  <a:pos x="3876" y="788"/>
                </a:cxn>
                <a:cxn ang="0">
                  <a:pos x="4483" y="956"/>
                </a:cxn>
                <a:cxn ang="0">
                  <a:pos x="4690" y="1403"/>
                </a:cxn>
                <a:cxn ang="0">
                  <a:pos x="4761" y="2070"/>
                </a:cxn>
                <a:cxn ang="0">
                  <a:pos x="4993" y="2584"/>
                </a:cxn>
                <a:cxn ang="0">
                  <a:pos x="4604" y="3137"/>
                </a:cxn>
                <a:cxn ang="0">
                  <a:pos x="4551" y="3737"/>
                </a:cxn>
                <a:cxn ang="0">
                  <a:pos x="4187" y="4191"/>
                </a:cxn>
                <a:cxn ang="0">
                  <a:pos x="3594" y="4365"/>
                </a:cxn>
                <a:cxn ang="0">
                  <a:pos x="3127" y="4855"/>
                </a:cxn>
                <a:cxn ang="0">
                  <a:pos x="2577" y="4730"/>
                </a:cxn>
                <a:cxn ang="0">
                  <a:pos x="1895" y="4787"/>
                </a:cxn>
                <a:cxn ang="0">
                  <a:pos x="1428" y="4665"/>
                </a:cxn>
                <a:cxn ang="0">
                  <a:pos x="1146" y="4080"/>
                </a:cxn>
                <a:cxn ang="0">
                  <a:pos x="589" y="3966"/>
                </a:cxn>
                <a:cxn ang="0">
                  <a:pos x="307" y="3552"/>
                </a:cxn>
                <a:cxn ang="0">
                  <a:pos x="325" y="2888"/>
                </a:cxn>
                <a:cxn ang="0">
                  <a:pos x="0" y="2316"/>
                </a:cxn>
                <a:cxn ang="0">
                  <a:pos x="282" y="1809"/>
                </a:cxn>
                <a:cxn ang="0">
                  <a:pos x="435" y="1245"/>
                </a:cxn>
                <a:cxn ang="0">
                  <a:pos x="632" y="778"/>
                </a:cxn>
                <a:cxn ang="0">
                  <a:pos x="1242" y="628"/>
                </a:cxn>
                <a:cxn ang="0">
                  <a:pos x="1624" y="153"/>
                </a:cxn>
              </a:cxnLst>
              <a:rect l="0" t="0" r="r" b="b"/>
              <a:pathLst>
                <a:path w="4993" h="4872">
                  <a:moveTo>
                    <a:pt x="1999" y="32"/>
                  </a:moveTo>
                  <a:lnTo>
                    <a:pt x="1934" y="35"/>
                  </a:lnTo>
                  <a:lnTo>
                    <a:pt x="1874" y="46"/>
                  </a:lnTo>
                  <a:lnTo>
                    <a:pt x="1781" y="82"/>
                  </a:lnTo>
                  <a:lnTo>
                    <a:pt x="1692" y="135"/>
                  </a:lnTo>
                  <a:lnTo>
                    <a:pt x="1613" y="210"/>
                  </a:lnTo>
                  <a:lnTo>
                    <a:pt x="1542" y="299"/>
                  </a:lnTo>
                  <a:lnTo>
                    <a:pt x="1481" y="407"/>
                  </a:lnTo>
                  <a:lnTo>
                    <a:pt x="1424" y="528"/>
                  </a:lnTo>
                  <a:lnTo>
                    <a:pt x="1378" y="664"/>
                  </a:lnTo>
                  <a:lnTo>
                    <a:pt x="1371" y="678"/>
                  </a:lnTo>
                  <a:lnTo>
                    <a:pt x="1360" y="674"/>
                  </a:lnTo>
                  <a:lnTo>
                    <a:pt x="1246" y="660"/>
                  </a:lnTo>
                  <a:lnTo>
                    <a:pt x="1142" y="656"/>
                  </a:lnTo>
                  <a:lnTo>
                    <a:pt x="1024" y="664"/>
                  </a:lnTo>
                  <a:lnTo>
                    <a:pt x="917" y="681"/>
                  </a:lnTo>
                  <a:lnTo>
                    <a:pt x="817" y="710"/>
                  </a:lnTo>
                  <a:lnTo>
                    <a:pt x="732" y="749"/>
                  </a:lnTo>
                  <a:lnTo>
                    <a:pt x="653" y="803"/>
                  </a:lnTo>
                  <a:lnTo>
                    <a:pt x="589" y="867"/>
                  </a:lnTo>
                  <a:lnTo>
                    <a:pt x="535" y="946"/>
                  </a:lnTo>
                  <a:lnTo>
                    <a:pt x="500" y="1038"/>
                  </a:lnTo>
                  <a:lnTo>
                    <a:pt x="475" y="1138"/>
                  </a:lnTo>
                  <a:lnTo>
                    <a:pt x="468" y="1245"/>
                  </a:lnTo>
                  <a:lnTo>
                    <a:pt x="471" y="1342"/>
                  </a:lnTo>
                  <a:lnTo>
                    <a:pt x="489" y="1442"/>
                  </a:lnTo>
                  <a:lnTo>
                    <a:pt x="514" y="1549"/>
                  </a:lnTo>
                  <a:lnTo>
                    <a:pt x="550" y="1660"/>
                  </a:lnTo>
                  <a:lnTo>
                    <a:pt x="553" y="1674"/>
                  </a:lnTo>
                  <a:lnTo>
                    <a:pt x="543" y="1681"/>
                  </a:lnTo>
                  <a:lnTo>
                    <a:pt x="418" y="1752"/>
                  </a:lnTo>
                  <a:lnTo>
                    <a:pt x="307" y="1831"/>
                  </a:lnTo>
                  <a:lnTo>
                    <a:pt x="214" y="1913"/>
                  </a:lnTo>
                  <a:lnTo>
                    <a:pt x="143" y="2002"/>
                  </a:lnTo>
                  <a:lnTo>
                    <a:pt x="86" y="2091"/>
                  </a:lnTo>
                  <a:lnTo>
                    <a:pt x="50" y="2188"/>
                  </a:lnTo>
                  <a:lnTo>
                    <a:pt x="32" y="2288"/>
                  </a:lnTo>
                  <a:lnTo>
                    <a:pt x="32" y="2316"/>
                  </a:lnTo>
                  <a:lnTo>
                    <a:pt x="46" y="2427"/>
                  </a:lnTo>
                  <a:lnTo>
                    <a:pt x="82" y="2538"/>
                  </a:lnTo>
                  <a:lnTo>
                    <a:pt x="146" y="2648"/>
                  </a:lnTo>
                  <a:lnTo>
                    <a:pt x="228" y="2752"/>
                  </a:lnTo>
                  <a:lnTo>
                    <a:pt x="335" y="2855"/>
                  </a:lnTo>
                  <a:lnTo>
                    <a:pt x="478" y="2963"/>
                  </a:lnTo>
                  <a:lnTo>
                    <a:pt x="471" y="2973"/>
                  </a:lnTo>
                  <a:lnTo>
                    <a:pt x="414" y="3105"/>
                  </a:lnTo>
                  <a:lnTo>
                    <a:pt x="371" y="3230"/>
                  </a:lnTo>
                  <a:lnTo>
                    <a:pt x="343" y="3352"/>
                  </a:lnTo>
                  <a:lnTo>
                    <a:pt x="335" y="3466"/>
                  </a:lnTo>
                  <a:lnTo>
                    <a:pt x="339" y="3548"/>
                  </a:lnTo>
                  <a:lnTo>
                    <a:pt x="357" y="3627"/>
                  </a:lnTo>
                  <a:lnTo>
                    <a:pt x="382" y="3698"/>
                  </a:lnTo>
                  <a:lnTo>
                    <a:pt x="418" y="3766"/>
                  </a:lnTo>
                  <a:lnTo>
                    <a:pt x="478" y="3841"/>
                  </a:lnTo>
                  <a:lnTo>
                    <a:pt x="553" y="3905"/>
                  </a:lnTo>
                  <a:lnTo>
                    <a:pt x="639" y="3955"/>
                  </a:lnTo>
                  <a:lnTo>
                    <a:pt x="742" y="3998"/>
                  </a:lnTo>
                  <a:lnTo>
                    <a:pt x="857" y="4026"/>
                  </a:lnTo>
                  <a:lnTo>
                    <a:pt x="982" y="4041"/>
                  </a:lnTo>
                  <a:lnTo>
                    <a:pt x="1117" y="4048"/>
                  </a:lnTo>
                  <a:lnTo>
                    <a:pt x="1171" y="4048"/>
                  </a:lnTo>
                  <a:lnTo>
                    <a:pt x="1174" y="4062"/>
                  </a:lnTo>
                  <a:lnTo>
                    <a:pt x="1206" y="4201"/>
                  </a:lnTo>
                  <a:lnTo>
                    <a:pt x="1246" y="4330"/>
                  </a:lnTo>
                  <a:lnTo>
                    <a:pt x="1296" y="4444"/>
                  </a:lnTo>
                  <a:lnTo>
                    <a:pt x="1356" y="4540"/>
                  </a:lnTo>
                  <a:lnTo>
                    <a:pt x="1428" y="4622"/>
                  </a:lnTo>
                  <a:lnTo>
                    <a:pt x="1506" y="4687"/>
                  </a:lnTo>
                  <a:lnTo>
                    <a:pt x="1595" y="4733"/>
                  </a:lnTo>
                  <a:lnTo>
                    <a:pt x="1688" y="4758"/>
                  </a:lnTo>
                  <a:lnTo>
                    <a:pt x="1781" y="4765"/>
                  </a:lnTo>
                  <a:lnTo>
                    <a:pt x="1892" y="4755"/>
                  </a:lnTo>
                  <a:lnTo>
                    <a:pt x="2006" y="4726"/>
                  </a:lnTo>
                  <a:lnTo>
                    <a:pt x="2120" y="4680"/>
                  </a:lnTo>
                  <a:lnTo>
                    <a:pt x="2241" y="4612"/>
                  </a:lnTo>
                  <a:lnTo>
                    <a:pt x="2363" y="4526"/>
                  </a:lnTo>
                  <a:lnTo>
                    <a:pt x="2373" y="4519"/>
                  </a:lnTo>
                  <a:lnTo>
                    <a:pt x="2384" y="4530"/>
                  </a:lnTo>
                  <a:lnTo>
                    <a:pt x="2488" y="4622"/>
                  </a:lnTo>
                  <a:lnTo>
                    <a:pt x="2588" y="4697"/>
                  </a:lnTo>
                  <a:lnTo>
                    <a:pt x="2691" y="4758"/>
                  </a:lnTo>
                  <a:lnTo>
                    <a:pt x="2795" y="4801"/>
                  </a:lnTo>
                  <a:lnTo>
                    <a:pt x="2895" y="4830"/>
                  </a:lnTo>
                  <a:lnTo>
                    <a:pt x="2994" y="4837"/>
                  </a:lnTo>
                  <a:lnTo>
                    <a:pt x="3055" y="4833"/>
                  </a:lnTo>
                  <a:lnTo>
                    <a:pt x="3119" y="4822"/>
                  </a:lnTo>
                  <a:lnTo>
                    <a:pt x="3212" y="4787"/>
                  </a:lnTo>
                  <a:lnTo>
                    <a:pt x="3298" y="4733"/>
                  </a:lnTo>
                  <a:lnTo>
                    <a:pt x="3376" y="4662"/>
                  </a:lnTo>
                  <a:lnTo>
                    <a:pt x="3448" y="4573"/>
                  </a:lnTo>
                  <a:lnTo>
                    <a:pt x="3512" y="4465"/>
                  </a:lnTo>
                  <a:lnTo>
                    <a:pt x="3569" y="4344"/>
                  </a:lnTo>
                  <a:lnTo>
                    <a:pt x="3615" y="4208"/>
                  </a:lnTo>
                  <a:lnTo>
                    <a:pt x="3619" y="4194"/>
                  </a:lnTo>
                  <a:lnTo>
                    <a:pt x="3633" y="4194"/>
                  </a:lnTo>
                  <a:lnTo>
                    <a:pt x="3748" y="4208"/>
                  </a:lnTo>
                  <a:lnTo>
                    <a:pt x="3851" y="4212"/>
                  </a:lnTo>
                  <a:lnTo>
                    <a:pt x="3969" y="4205"/>
                  </a:lnTo>
                  <a:lnTo>
                    <a:pt x="4076" y="4191"/>
                  </a:lnTo>
                  <a:lnTo>
                    <a:pt x="4176" y="4162"/>
                  </a:lnTo>
                  <a:lnTo>
                    <a:pt x="4261" y="4119"/>
                  </a:lnTo>
                  <a:lnTo>
                    <a:pt x="4340" y="4066"/>
                  </a:lnTo>
                  <a:lnTo>
                    <a:pt x="4404" y="4001"/>
                  </a:lnTo>
                  <a:lnTo>
                    <a:pt x="4454" y="3923"/>
                  </a:lnTo>
                  <a:lnTo>
                    <a:pt x="4493" y="3830"/>
                  </a:lnTo>
                  <a:lnTo>
                    <a:pt x="4515" y="3730"/>
                  </a:lnTo>
                  <a:lnTo>
                    <a:pt x="4522" y="3623"/>
                  </a:lnTo>
                  <a:lnTo>
                    <a:pt x="4515" y="3494"/>
                  </a:lnTo>
                  <a:lnTo>
                    <a:pt x="4486" y="3355"/>
                  </a:lnTo>
                  <a:lnTo>
                    <a:pt x="4444" y="3209"/>
                  </a:lnTo>
                  <a:lnTo>
                    <a:pt x="4440" y="3195"/>
                  </a:lnTo>
                  <a:lnTo>
                    <a:pt x="4451" y="3191"/>
                  </a:lnTo>
                  <a:lnTo>
                    <a:pt x="4576" y="3120"/>
                  </a:lnTo>
                  <a:lnTo>
                    <a:pt x="4686" y="3041"/>
                  </a:lnTo>
                  <a:lnTo>
                    <a:pt x="4775" y="2955"/>
                  </a:lnTo>
                  <a:lnTo>
                    <a:pt x="4850" y="2870"/>
                  </a:lnTo>
                  <a:lnTo>
                    <a:pt x="4908" y="2777"/>
                  </a:lnTo>
                  <a:lnTo>
                    <a:pt x="4943" y="2681"/>
                  </a:lnTo>
                  <a:lnTo>
                    <a:pt x="4957" y="2581"/>
                  </a:lnTo>
                  <a:lnTo>
                    <a:pt x="4961" y="2570"/>
                  </a:lnTo>
                  <a:lnTo>
                    <a:pt x="4961" y="2552"/>
                  </a:lnTo>
                  <a:lnTo>
                    <a:pt x="4947" y="2441"/>
                  </a:lnTo>
                  <a:lnTo>
                    <a:pt x="4911" y="2331"/>
                  </a:lnTo>
                  <a:lnTo>
                    <a:pt x="4847" y="2220"/>
                  </a:lnTo>
                  <a:lnTo>
                    <a:pt x="4765" y="2116"/>
                  </a:lnTo>
                  <a:lnTo>
                    <a:pt x="4658" y="2013"/>
                  </a:lnTo>
                  <a:lnTo>
                    <a:pt x="4529" y="1917"/>
                  </a:lnTo>
                  <a:lnTo>
                    <a:pt x="4515" y="1909"/>
                  </a:lnTo>
                  <a:lnTo>
                    <a:pt x="4522" y="1895"/>
                  </a:lnTo>
                  <a:lnTo>
                    <a:pt x="4579" y="1763"/>
                  </a:lnTo>
                  <a:lnTo>
                    <a:pt x="4622" y="1638"/>
                  </a:lnTo>
                  <a:lnTo>
                    <a:pt x="4647" y="1517"/>
                  </a:lnTo>
                  <a:lnTo>
                    <a:pt x="4654" y="1403"/>
                  </a:lnTo>
                  <a:lnTo>
                    <a:pt x="4651" y="1320"/>
                  </a:lnTo>
                  <a:lnTo>
                    <a:pt x="4636" y="1245"/>
                  </a:lnTo>
                  <a:lnTo>
                    <a:pt x="4611" y="1174"/>
                  </a:lnTo>
                  <a:lnTo>
                    <a:pt x="4576" y="1106"/>
                  </a:lnTo>
                  <a:lnTo>
                    <a:pt x="4515" y="1031"/>
                  </a:lnTo>
                  <a:lnTo>
                    <a:pt x="4440" y="967"/>
                  </a:lnTo>
                  <a:lnTo>
                    <a:pt x="4354" y="913"/>
                  </a:lnTo>
                  <a:lnTo>
                    <a:pt x="4251" y="871"/>
                  </a:lnTo>
                  <a:lnTo>
                    <a:pt x="4137" y="842"/>
                  </a:lnTo>
                  <a:lnTo>
                    <a:pt x="4012" y="828"/>
                  </a:lnTo>
                  <a:lnTo>
                    <a:pt x="3876" y="821"/>
                  </a:lnTo>
                  <a:lnTo>
                    <a:pt x="3822" y="821"/>
                  </a:lnTo>
                  <a:lnTo>
                    <a:pt x="3819" y="806"/>
                  </a:lnTo>
                  <a:lnTo>
                    <a:pt x="3787" y="667"/>
                  </a:lnTo>
                  <a:lnTo>
                    <a:pt x="3748" y="539"/>
                  </a:lnTo>
                  <a:lnTo>
                    <a:pt x="3698" y="428"/>
                  </a:lnTo>
                  <a:lnTo>
                    <a:pt x="3637" y="328"/>
                  </a:lnTo>
                  <a:lnTo>
                    <a:pt x="3566" y="249"/>
                  </a:lnTo>
                  <a:lnTo>
                    <a:pt x="3487" y="185"/>
                  </a:lnTo>
                  <a:lnTo>
                    <a:pt x="3398" y="139"/>
                  </a:lnTo>
                  <a:lnTo>
                    <a:pt x="3305" y="110"/>
                  </a:lnTo>
                  <a:lnTo>
                    <a:pt x="3212" y="103"/>
                  </a:lnTo>
                  <a:lnTo>
                    <a:pt x="3102" y="114"/>
                  </a:lnTo>
                  <a:lnTo>
                    <a:pt x="2987" y="142"/>
                  </a:lnTo>
                  <a:lnTo>
                    <a:pt x="2873" y="192"/>
                  </a:lnTo>
                  <a:lnTo>
                    <a:pt x="2752" y="260"/>
                  </a:lnTo>
                  <a:lnTo>
                    <a:pt x="2630" y="342"/>
                  </a:lnTo>
                  <a:lnTo>
                    <a:pt x="2620" y="349"/>
                  </a:lnTo>
                  <a:lnTo>
                    <a:pt x="2609" y="342"/>
                  </a:lnTo>
                  <a:lnTo>
                    <a:pt x="2506" y="249"/>
                  </a:lnTo>
                  <a:lnTo>
                    <a:pt x="2402" y="174"/>
                  </a:lnTo>
                  <a:lnTo>
                    <a:pt x="2298" y="110"/>
                  </a:lnTo>
                  <a:lnTo>
                    <a:pt x="2199" y="67"/>
                  </a:lnTo>
                  <a:lnTo>
                    <a:pt x="2095" y="42"/>
                  </a:lnTo>
                  <a:lnTo>
                    <a:pt x="1999" y="32"/>
                  </a:lnTo>
                  <a:close/>
                  <a:moveTo>
                    <a:pt x="1999" y="0"/>
                  </a:moveTo>
                  <a:lnTo>
                    <a:pt x="2102" y="10"/>
                  </a:lnTo>
                  <a:lnTo>
                    <a:pt x="2206" y="35"/>
                  </a:lnTo>
                  <a:lnTo>
                    <a:pt x="2309" y="78"/>
                  </a:lnTo>
                  <a:lnTo>
                    <a:pt x="2416" y="139"/>
                  </a:lnTo>
                  <a:lnTo>
                    <a:pt x="2520" y="217"/>
                  </a:lnTo>
                  <a:lnTo>
                    <a:pt x="2623" y="307"/>
                  </a:lnTo>
                  <a:lnTo>
                    <a:pt x="2745" y="224"/>
                  </a:lnTo>
                  <a:lnTo>
                    <a:pt x="2866" y="160"/>
                  </a:lnTo>
                  <a:lnTo>
                    <a:pt x="2984" y="110"/>
                  </a:lnTo>
                  <a:lnTo>
                    <a:pt x="3098" y="82"/>
                  </a:lnTo>
                  <a:lnTo>
                    <a:pt x="3212" y="71"/>
                  </a:lnTo>
                  <a:lnTo>
                    <a:pt x="3280" y="75"/>
                  </a:lnTo>
                  <a:lnTo>
                    <a:pt x="3344" y="85"/>
                  </a:lnTo>
                  <a:lnTo>
                    <a:pt x="3408" y="107"/>
                  </a:lnTo>
                  <a:lnTo>
                    <a:pt x="3491" y="150"/>
                  </a:lnTo>
                  <a:lnTo>
                    <a:pt x="3566" y="203"/>
                  </a:lnTo>
                  <a:lnTo>
                    <a:pt x="3633" y="274"/>
                  </a:lnTo>
                  <a:lnTo>
                    <a:pt x="3690" y="353"/>
                  </a:lnTo>
                  <a:lnTo>
                    <a:pt x="3744" y="446"/>
                  </a:lnTo>
                  <a:lnTo>
                    <a:pt x="3787" y="549"/>
                  </a:lnTo>
                  <a:lnTo>
                    <a:pt x="3819" y="664"/>
                  </a:lnTo>
                  <a:lnTo>
                    <a:pt x="3847" y="788"/>
                  </a:lnTo>
                  <a:lnTo>
                    <a:pt x="3876" y="788"/>
                  </a:lnTo>
                  <a:lnTo>
                    <a:pt x="3997" y="792"/>
                  </a:lnTo>
                  <a:lnTo>
                    <a:pt x="4112" y="806"/>
                  </a:lnTo>
                  <a:lnTo>
                    <a:pt x="4219" y="831"/>
                  </a:lnTo>
                  <a:lnTo>
                    <a:pt x="4315" y="863"/>
                  </a:lnTo>
                  <a:lnTo>
                    <a:pt x="4404" y="903"/>
                  </a:lnTo>
                  <a:lnTo>
                    <a:pt x="4483" y="956"/>
                  </a:lnTo>
                  <a:lnTo>
                    <a:pt x="4547" y="1017"/>
                  </a:lnTo>
                  <a:lnTo>
                    <a:pt x="4604" y="1088"/>
                  </a:lnTo>
                  <a:lnTo>
                    <a:pt x="4640" y="1160"/>
                  </a:lnTo>
                  <a:lnTo>
                    <a:pt x="4668" y="1235"/>
                  </a:lnTo>
                  <a:lnTo>
                    <a:pt x="4683" y="1317"/>
                  </a:lnTo>
                  <a:lnTo>
                    <a:pt x="4690" y="1403"/>
                  </a:lnTo>
                  <a:lnTo>
                    <a:pt x="4683" y="1517"/>
                  </a:lnTo>
                  <a:lnTo>
                    <a:pt x="4654" y="1638"/>
                  </a:lnTo>
                  <a:lnTo>
                    <a:pt x="4615" y="1767"/>
                  </a:lnTo>
                  <a:lnTo>
                    <a:pt x="4558" y="1899"/>
                  </a:lnTo>
                  <a:lnTo>
                    <a:pt x="4668" y="1981"/>
                  </a:lnTo>
                  <a:lnTo>
                    <a:pt x="4761" y="2070"/>
                  </a:lnTo>
                  <a:lnTo>
                    <a:pt x="4843" y="2159"/>
                  </a:lnTo>
                  <a:lnTo>
                    <a:pt x="4908" y="2256"/>
                  </a:lnTo>
                  <a:lnTo>
                    <a:pt x="4954" y="2352"/>
                  </a:lnTo>
                  <a:lnTo>
                    <a:pt x="4982" y="2452"/>
                  </a:lnTo>
                  <a:lnTo>
                    <a:pt x="4993" y="2552"/>
                  </a:lnTo>
                  <a:lnTo>
                    <a:pt x="4993" y="2584"/>
                  </a:lnTo>
                  <a:lnTo>
                    <a:pt x="4975" y="2688"/>
                  </a:lnTo>
                  <a:lnTo>
                    <a:pt x="4936" y="2788"/>
                  </a:lnTo>
                  <a:lnTo>
                    <a:pt x="4879" y="2884"/>
                  </a:lnTo>
                  <a:lnTo>
                    <a:pt x="4804" y="2973"/>
                  </a:lnTo>
                  <a:lnTo>
                    <a:pt x="4711" y="3059"/>
                  </a:lnTo>
                  <a:lnTo>
                    <a:pt x="4604" y="3137"/>
                  </a:lnTo>
                  <a:lnTo>
                    <a:pt x="4479" y="3212"/>
                  </a:lnTo>
                  <a:lnTo>
                    <a:pt x="4511" y="3319"/>
                  </a:lnTo>
                  <a:lnTo>
                    <a:pt x="4536" y="3427"/>
                  </a:lnTo>
                  <a:lnTo>
                    <a:pt x="4554" y="3527"/>
                  </a:lnTo>
                  <a:lnTo>
                    <a:pt x="4558" y="3623"/>
                  </a:lnTo>
                  <a:lnTo>
                    <a:pt x="4551" y="3737"/>
                  </a:lnTo>
                  <a:lnTo>
                    <a:pt x="4526" y="3841"/>
                  </a:lnTo>
                  <a:lnTo>
                    <a:pt x="4486" y="3937"/>
                  </a:lnTo>
                  <a:lnTo>
                    <a:pt x="4429" y="4023"/>
                  </a:lnTo>
                  <a:lnTo>
                    <a:pt x="4361" y="4091"/>
                  </a:lnTo>
                  <a:lnTo>
                    <a:pt x="4279" y="4148"/>
                  </a:lnTo>
                  <a:lnTo>
                    <a:pt x="4187" y="4191"/>
                  </a:lnTo>
                  <a:lnTo>
                    <a:pt x="4083" y="4219"/>
                  </a:lnTo>
                  <a:lnTo>
                    <a:pt x="3972" y="4237"/>
                  </a:lnTo>
                  <a:lnTo>
                    <a:pt x="3851" y="4244"/>
                  </a:lnTo>
                  <a:lnTo>
                    <a:pt x="3751" y="4241"/>
                  </a:lnTo>
                  <a:lnTo>
                    <a:pt x="3644" y="4230"/>
                  </a:lnTo>
                  <a:lnTo>
                    <a:pt x="3594" y="4365"/>
                  </a:lnTo>
                  <a:lnTo>
                    <a:pt x="3537" y="4487"/>
                  </a:lnTo>
                  <a:lnTo>
                    <a:pt x="3473" y="4594"/>
                  </a:lnTo>
                  <a:lnTo>
                    <a:pt x="3398" y="4687"/>
                  </a:lnTo>
                  <a:lnTo>
                    <a:pt x="3316" y="4762"/>
                  </a:lnTo>
                  <a:lnTo>
                    <a:pt x="3226" y="4819"/>
                  </a:lnTo>
                  <a:lnTo>
                    <a:pt x="3127" y="4855"/>
                  </a:lnTo>
                  <a:lnTo>
                    <a:pt x="3059" y="4869"/>
                  </a:lnTo>
                  <a:lnTo>
                    <a:pt x="2994" y="4872"/>
                  </a:lnTo>
                  <a:lnTo>
                    <a:pt x="2891" y="4862"/>
                  </a:lnTo>
                  <a:lnTo>
                    <a:pt x="2787" y="4837"/>
                  </a:lnTo>
                  <a:lnTo>
                    <a:pt x="2684" y="4790"/>
                  </a:lnTo>
                  <a:lnTo>
                    <a:pt x="2577" y="4730"/>
                  </a:lnTo>
                  <a:lnTo>
                    <a:pt x="2473" y="4655"/>
                  </a:lnTo>
                  <a:lnTo>
                    <a:pt x="2370" y="4562"/>
                  </a:lnTo>
                  <a:lnTo>
                    <a:pt x="2249" y="4644"/>
                  </a:lnTo>
                  <a:lnTo>
                    <a:pt x="2127" y="4708"/>
                  </a:lnTo>
                  <a:lnTo>
                    <a:pt x="2009" y="4758"/>
                  </a:lnTo>
                  <a:lnTo>
                    <a:pt x="1895" y="4787"/>
                  </a:lnTo>
                  <a:lnTo>
                    <a:pt x="1781" y="4797"/>
                  </a:lnTo>
                  <a:lnTo>
                    <a:pt x="1713" y="4794"/>
                  </a:lnTo>
                  <a:lnTo>
                    <a:pt x="1649" y="4783"/>
                  </a:lnTo>
                  <a:lnTo>
                    <a:pt x="1585" y="4762"/>
                  </a:lnTo>
                  <a:lnTo>
                    <a:pt x="1503" y="4722"/>
                  </a:lnTo>
                  <a:lnTo>
                    <a:pt x="1428" y="4665"/>
                  </a:lnTo>
                  <a:lnTo>
                    <a:pt x="1360" y="4597"/>
                  </a:lnTo>
                  <a:lnTo>
                    <a:pt x="1299" y="4515"/>
                  </a:lnTo>
                  <a:lnTo>
                    <a:pt x="1249" y="4423"/>
                  </a:lnTo>
                  <a:lnTo>
                    <a:pt x="1206" y="4319"/>
                  </a:lnTo>
                  <a:lnTo>
                    <a:pt x="1171" y="4205"/>
                  </a:lnTo>
                  <a:lnTo>
                    <a:pt x="1146" y="4080"/>
                  </a:lnTo>
                  <a:lnTo>
                    <a:pt x="1117" y="4080"/>
                  </a:lnTo>
                  <a:lnTo>
                    <a:pt x="996" y="4076"/>
                  </a:lnTo>
                  <a:lnTo>
                    <a:pt x="882" y="4062"/>
                  </a:lnTo>
                  <a:lnTo>
                    <a:pt x="774" y="4041"/>
                  </a:lnTo>
                  <a:lnTo>
                    <a:pt x="678" y="4008"/>
                  </a:lnTo>
                  <a:lnTo>
                    <a:pt x="589" y="3966"/>
                  </a:lnTo>
                  <a:lnTo>
                    <a:pt x="510" y="3916"/>
                  </a:lnTo>
                  <a:lnTo>
                    <a:pt x="446" y="3855"/>
                  </a:lnTo>
                  <a:lnTo>
                    <a:pt x="389" y="3784"/>
                  </a:lnTo>
                  <a:lnTo>
                    <a:pt x="350" y="3712"/>
                  </a:lnTo>
                  <a:lnTo>
                    <a:pt x="325" y="3634"/>
                  </a:lnTo>
                  <a:lnTo>
                    <a:pt x="307" y="3552"/>
                  </a:lnTo>
                  <a:lnTo>
                    <a:pt x="303" y="3466"/>
                  </a:lnTo>
                  <a:lnTo>
                    <a:pt x="311" y="3352"/>
                  </a:lnTo>
                  <a:lnTo>
                    <a:pt x="335" y="3230"/>
                  </a:lnTo>
                  <a:lnTo>
                    <a:pt x="378" y="3102"/>
                  </a:lnTo>
                  <a:lnTo>
                    <a:pt x="435" y="2973"/>
                  </a:lnTo>
                  <a:lnTo>
                    <a:pt x="325" y="2888"/>
                  </a:lnTo>
                  <a:lnTo>
                    <a:pt x="232" y="2802"/>
                  </a:lnTo>
                  <a:lnTo>
                    <a:pt x="150" y="2709"/>
                  </a:lnTo>
                  <a:lnTo>
                    <a:pt x="86" y="2616"/>
                  </a:lnTo>
                  <a:lnTo>
                    <a:pt x="39" y="2516"/>
                  </a:lnTo>
                  <a:lnTo>
                    <a:pt x="11" y="2416"/>
                  </a:lnTo>
                  <a:lnTo>
                    <a:pt x="0" y="2316"/>
                  </a:lnTo>
                  <a:lnTo>
                    <a:pt x="0" y="2288"/>
                  </a:lnTo>
                  <a:lnTo>
                    <a:pt x="18" y="2184"/>
                  </a:lnTo>
                  <a:lnTo>
                    <a:pt x="54" y="2084"/>
                  </a:lnTo>
                  <a:lnTo>
                    <a:pt x="111" y="1988"/>
                  </a:lnTo>
                  <a:lnTo>
                    <a:pt x="186" y="1895"/>
                  </a:lnTo>
                  <a:lnTo>
                    <a:pt x="282" y="1809"/>
                  </a:lnTo>
                  <a:lnTo>
                    <a:pt x="389" y="1731"/>
                  </a:lnTo>
                  <a:lnTo>
                    <a:pt x="514" y="1656"/>
                  </a:lnTo>
                  <a:lnTo>
                    <a:pt x="482" y="1549"/>
                  </a:lnTo>
                  <a:lnTo>
                    <a:pt x="457" y="1442"/>
                  </a:lnTo>
                  <a:lnTo>
                    <a:pt x="439" y="1342"/>
                  </a:lnTo>
                  <a:lnTo>
                    <a:pt x="435" y="1245"/>
                  </a:lnTo>
                  <a:lnTo>
                    <a:pt x="439" y="1156"/>
                  </a:lnTo>
                  <a:lnTo>
                    <a:pt x="457" y="1071"/>
                  </a:lnTo>
                  <a:lnTo>
                    <a:pt x="482" y="988"/>
                  </a:lnTo>
                  <a:lnTo>
                    <a:pt x="518" y="917"/>
                  </a:lnTo>
                  <a:lnTo>
                    <a:pt x="564" y="849"/>
                  </a:lnTo>
                  <a:lnTo>
                    <a:pt x="632" y="778"/>
                  </a:lnTo>
                  <a:lnTo>
                    <a:pt x="714" y="724"/>
                  </a:lnTo>
                  <a:lnTo>
                    <a:pt x="807" y="678"/>
                  </a:lnTo>
                  <a:lnTo>
                    <a:pt x="910" y="649"/>
                  </a:lnTo>
                  <a:lnTo>
                    <a:pt x="1021" y="631"/>
                  </a:lnTo>
                  <a:lnTo>
                    <a:pt x="1142" y="624"/>
                  </a:lnTo>
                  <a:lnTo>
                    <a:pt x="1242" y="628"/>
                  </a:lnTo>
                  <a:lnTo>
                    <a:pt x="1349" y="639"/>
                  </a:lnTo>
                  <a:lnTo>
                    <a:pt x="1392" y="521"/>
                  </a:lnTo>
                  <a:lnTo>
                    <a:pt x="1438" y="410"/>
                  </a:lnTo>
                  <a:lnTo>
                    <a:pt x="1495" y="314"/>
                  </a:lnTo>
                  <a:lnTo>
                    <a:pt x="1556" y="224"/>
                  </a:lnTo>
                  <a:lnTo>
                    <a:pt x="1624" y="153"/>
                  </a:lnTo>
                  <a:lnTo>
                    <a:pt x="1699" y="92"/>
                  </a:lnTo>
                  <a:lnTo>
                    <a:pt x="1777" y="46"/>
                  </a:lnTo>
                  <a:lnTo>
                    <a:pt x="1867" y="14"/>
                  </a:lnTo>
                  <a:lnTo>
                    <a:pt x="1931" y="3"/>
                  </a:lnTo>
                  <a:lnTo>
                    <a:pt x="1999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018112" y="1055836"/>
              <a:ext cx="2147219" cy="2095437"/>
            </a:xfrm>
            <a:custGeom>
              <a:avLst/>
              <a:gdLst/>
              <a:ahLst/>
              <a:cxnLst>
                <a:cxn ang="0">
                  <a:pos x="1942" y="25"/>
                </a:cxn>
                <a:cxn ang="0">
                  <a:pos x="2235" y="193"/>
                </a:cxn>
                <a:cxn ang="0">
                  <a:pos x="2542" y="146"/>
                </a:cxn>
                <a:cxn ang="0">
                  <a:pos x="2845" y="61"/>
                </a:cxn>
                <a:cxn ang="0">
                  <a:pos x="3113" y="136"/>
                </a:cxn>
                <a:cxn ang="0">
                  <a:pos x="3305" y="360"/>
                </a:cxn>
                <a:cxn ang="0">
                  <a:pos x="3416" y="707"/>
                </a:cxn>
                <a:cxn ang="0">
                  <a:pos x="3776" y="750"/>
                </a:cxn>
                <a:cxn ang="0">
                  <a:pos x="4033" y="892"/>
                </a:cxn>
                <a:cxn ang="0">
                  <a:pos x="4158" y="1142"/>
                </a:cxn>
                <a:cxn ang="0">
                  <a:pos x="4133" y="1453"/>
                </a:cxn>
                <a:cxn ang="0">
                  <a:pos x="4166" y="1781"/>
                </a:cxn>
                <a:cxn ang="0">
                  <a:pos x="4398" y="2081"/>
                </a:cxn>
                <a:cxn ang="0">
                  <a:pos x="4422" y="2388"/>
                </a:cxn>
                <a:cxn ang="0">
                  <a:pos x="4269" y="2642"/>
                </a:cxn>
                <a:cxn ang="0">
                  <a:pos x="3976" y="2852"/>
                </a:cxn>
                <a:cxn ang="0">
                  <a:pos x="4048" y="3209"/>
                </a:cxn>
                <a:cxn ang="0">
                  <a:pos x="3987" y="3495"/>
                </a:cxn>
                <a:cxn ang="0">
                  <a:pos x="3791" y="3691"/>
                </a:cxn>
                <a:cxn ang="0">
                  <a:pos x="3487" y="3770"/>
                </a:cxn>
                <a:cxn ang="0">
                  <a:pos x="3191" y="3877"/>
                </a:cxn>
                <a:cxn ang="0">
                  <a:pos x="3020" y="4166"/>
                </a:cxn>
                <a:cxn ang="0">
                  <a:pos x="2777" y="4316"/>
                </a:cxn>
                <a:cxn ang="0">
                  <a:pos x="2495" y="4302"/>
                </a:cxn>
                <a:cxn ang="0">
                  <a:pos x="2203" y="4134"/>
                </a:cxn>
                <a:cxn ang="0">
                  <a:pos x="1896" y="4180"/>
                </a:cxn>
                <a:cxn ang="0">
                  <a:pos x="1592" y="4266"/>
                </a:cxn>
                <a:cxn ang="0">
                  <a:pos x="1325" y="4191"/>
                </a:cxn>
                <a:cxn ang="0">
                  <a:pos x="1132" y="3970"/>
                </a:cxn>
                <a:cxn ang="0">
                  <a:pos x="1021" y="3623"/>
                </a:cxn>
                <a:cxn ang="0">
                  <a:pos x="661" y="3580"/>
                </a:cxn>
                <a:cxn ang="0">
                  <a:pos x="404" y="3434"/>
                </a:cxn>
                <a:cxn ang="0">
                  <a:pos x="279" y="3188"/>
                </a:cxn>
                <a:cxn ang="0">
                  <a:pos x="304" y="2874"/>
                </a:cxn>
                <a:cxn ang="0">
                  <a:pos x="272" y="2545"/>
                </a:cxn>
                <a:cxn ang="0">
                  <a:pos x="40" y="2245"/>
                </a:cxn>
                <a:cxn ang="0">
                  <a:pos x="15" y="1938"/>
                </a:cxn>
                <a:cxn ang="0">
                  <a:pos x="168" y="1685"/>
                </a:cxn>
                <a:cxn ang="0">
                  <a:pos x="461" y="1474"/>
                </a:cxn>
                <a:cxn ang="0">
                  <a:pos x="389" y="1117"/>
                </a:cxn>
                <a:cxn ang="0">
                  <a:pos x="450" y="832"/>
                </a:cxn>
                <a:cxn ang="0">
                  <a:pos x="646" y="635"/>
                </a:cxn>
                <a:cxn ang="0">
                  <a:pos x="950" y="560"/>
                </a:cxn>
                <a:cxn ang="0">
                  <a:pos x="1246" y="450"/>
                </a:cxn>
                <a:cxn ang="0">
                  <a:pos x="1417" y="161"/>
                </a:cxn>
                <a:cxn ang="0">
                  <a:pos x="1656" y="14"/>
                </a:cxn>
              </a:cxnLst>
              <a:rect l="0" t="0" r="r" b="b"/>
              <a:pathLst>
                <a:path w="4437" h="4330">
                  <a:moveTo>
                    <a:pt x="1749" y="0"/>
                  </a:moveTo>
                  <a:lnTo>
                    <a:pt x="1846" y="3"/>
                  </a:lnTo>
                  <a:lnTo>
                    <a:pt x="1942" y="25"/>
                  </a:lnTo>
                  <a:lnTo>
                    <a:pt x="2038" y="64"/>
                  </a:lnTo>
                  <a:lnTo>
                    <a:pt x="2135" y="121"/>
                  </a:lnTo>
                  <a:lnTo>
                    <a:pt x="2235" y="193"/>
                  </a:lnTo>
                  <a:lnTo>
                    <a:pt x="2331" y="278"/>
                  </a:lnTo>
                  <a:lnTo>
                    <a:pt x="2438" y="203"/>
                  </a:lnTo>
                  <a:lnTo>
                    <a:pt x="2542" y="146"/>
                  </a:lnTo>
                  <a:lnTo>
                    <a:pt x="2649" y="100"/>
                  </a:lnTo>
                  <a:lnTo>
                    <a:pt x="2749" y="75"/>
                  </a:lnTo>
                  <a:lnTo>
                    <a:pt x="2845" y="61"/>
                  </a:lnTo>
                  <a:lnTo>
                    <a:pt x="2941" y="68"/>
                  </a:lnTo>
                  <a:lnTo>
                    <a:pt x="3031" y="93"/>
                  </a:lnTo>
                  <a:lnTo>
                    <a:pt x="3113" y="136"/>
                  </a:lnTo>
                  <a:lnTo>
                    <a:pt x="3188" y="196"/>
                  </a:lnTo>
                  <a:lnTo>
                    <a:pt x="3252" y="271"/>
                  </a:lnTo>
                  <a:lnTo>
                    <a:pt x="3305" y="360"/>
                  </a:lnTo>
                  <a:lnTo>
                    <a:pt x="3352" y="464"/>
                  </a:lnTo>
                  <a:lnTo>
                    <a:pt x="3387" y="578"/>
                  </a:lnTo>
                  <a:lnTo>
                    <a:pt x="3416" y="707"/>
                  </a:lnTo>
                  <a:lnTo>
                    <a:pt x="3544" y="710"/>
                  </a:lnTo>
                  <a:lnTo>
                    <a:pt x="3666" y="725"/>
                  </a:lnTo>
                  <a:lnTo>
                    <a:pt x="3776" y="750"/>
                  </a:lnTo>
                  <a:lnTo>
                    <a:pt x="3873" y="785"/>
                  </a:lnTo>
                  <a:lnTo>
                    <a:pt x="3959" y="832"/>
                  </a:lnTo>
                  <a:lnTo>
                    <a:pt x="4033" y="892"/>
                  </a:lnTo>
                  <a:lnTo>
                    <a:pt x="4091" y="967"/>
                  </a:lnTo>
                  <a:lnTo>
                    <a:pt x="4133" y="1049"/>
                  </a:lnTo>
                  <a:lnTo>
                    <a:pt x="4158" y="1142"/>
                  </a:lnTo>
                  <a:lnTo>
                    <a:pt x="4166" y="1239"/>
                  </a:lnTo>
                  <a:lnTo>
                    <a:pt x="4158" y="1342"/>
                  </a:lnTo>
                  <a:lnTo>
                    <a:pt x="4133" y="1453"/>
                  </a:lnTo>
                  <a:lnTo>
                    <a:pt x="4098" y="1571"/>
                  </a:lnTo>
                  <a:lnTo>
                    <a:pt x="4044" y="1688"/>
                  </a:lnTo>
                  <a:lnTo>
                    <a:pt x="4166" y="1781"/>
                  </a:lnTo>
                  <a:lnTo>
                    <a:pt x="4265" y="1878"/>
                  </a:lnTo>
                  <a:lnTo>
                    <a:pt x="4344" y="1978"/>
                  </a:lnTo>
                  <a:lnTo>
                    <a:pt x="4398" y="2081"/>
                  </a:lnTo>
                  <a:lnTo>
                    <a:pt x="4430" y="2188"/>
                  </a:lnTo>
                  <a:lnTo>
                    <a:pt x="4437" y="2295"/>
                  </a:lnTo>
                  <a:lnTo>
                    <a:pt x="4422" y="2388"/>
                  </a:lnTo>
                  <a:lnTo>
                    <a:pt x="4387" y="2474"/>
                  </a:lnTo>
                  <a:lnTo>
                    <a:pt x="4337" y="2559"/>
                  </a:lnTo>
                  <a:lnTo>
                    <a:pt x="4269" y="2642"/>
                  </a:lnTo>
                  <a:lnTo>
                    <a:pt x="4187" y="2717"/>
                  </a:lnTo>
                  <a:lnTo>
                    <a:pt x="4087" y="2788"/>
                  </a:lnTo>
                  <a:lnTo>
                    <a:pt x="3976" y="2852"/>
                  </a:lnTo>
                  <a:lnTo>
                    <a:pt x="4016" y="2977"/>
                  </a:lnTo>
                  <a:lnTo>
                    <a:pt x="4037" y="3095"/>
                  </a:lnTo>
                  <a:lnTo>
                    <a:pt x="4048" y="3209"/>
                  </a:lnTo>
                  <a:lnTo>
                    <a:pt x="4041" y="3313"/>
                  </a:lnTo>
                  <a:lnTo>
                    <a:pt x="4023" y="3409"/>
                  </a:lnTo>
                  <a:lnTo>
                    <a:pt x="3987" y="3495"/>
                  </a:lnTo>
                  <a:lnTo>
                    <a:pt x="3937" y="3573"/>
                  </a:lnTo>
                  <a:lnTo>
                    <a:pt x="3869" y="3641"/>
                  </a:lnTo>
                  <a:lnTo>
                    <a:pt x="3791" y="3691"/>
                  </a:lnTo>
                  <a:lnTo>
                    <a:pt x="3702" y="3730"/>
                  </a:lnTo>
                  <a:lnTo>
                    <a:pt x="3598" y="3755"/>
                  </a:lnTo>
                  <a:lnTo>
                    <a:pt x="3487" y="3770"/>
                  </a:lnTo>
                  <a:lnTo>
                    <a:pt x="3366" y="3766"/>
                  </a:lnTo>
                  <a:lnTo>
                    <a:pt x="3234" y="3755"/>
                  </a:lnTo>
                  <a:lnTo>
                    <a:pt x="3191" y="3877"/>
                  </a:lnTo>
                  <a:lnTo>
                    <a:pt x="3141" y="3987"/>
                  </a:lnTo>
                  <a:lnTo>
                    <a:pt x="3084" y="4084"/>
                  </a:lnTo>
                  <a:lnTo>
                    <a:pt x="3020" y="4166"/>
                  </a:lnTo>
                  <a:lnTo>
                    <a:pt x="2945" y="4234"/>
                  </a:lnTo>
                  <a:lnTo>
                    <a:pt x="2866" y="4284"/>
                  </a:lnTo>
                  <a:lnTo>
                    <a:pt x="2777" y="4316"/>
                  </a:lnTo>
                  <a:lnTo>
                    <a:pt x="2684" y="4330"/>
                  </a:lnTo>
                  <a:lnTo>
                    <a:pt x="2592" y="4323"/>
                  </a:lnTo>
                  <a:lnTo>
                    <a:pt x="2495" y="4302"/>
                  </a:lnTo>
                  <a:lnTo>
                    <a:pt x="2399" y="4262"/>
                  </a:lnTo>
                  <a:lnTo>
                    <a:pt x="2302" y="4205"/>
                  </a:lnTo>
                  <a:lnTo>
                    <a:pt x="2203" y="4134"/>
                  </a:lnTo>
                  <a:lnTo>
                    <a:pt x="2106" y="4048"/>
                  </a:lnTo>
                  <a:lnTo>
                    <a:pt x="1999" y="4123"/>
                  </a:lnTo>
                  <a:lnTo>
                    <a:pt x="1896" y="4180"/>
                  </a:lnTo>
                  <a:lnTo>
                    <a:pt x="1789" y="4227"/>
                  </a:lnTo>
                  <a:lnTo>
                    <a:pt x="1689" y="4252"/>
                  </a:lnTo>
                  <a:lnTo>
                    <a:pt x="1592" y="4266"/>
                  </a:lnTo>
                  <a:lnTo>
                    <a:pt x="1496" y="4259"/>
                  </a:lnTo>
                  <a:lnTo>
                    <a:pt x="1407" y="4234"/>
                  </a:lnTo>
                  <a:lnTo>
                    <a:pt x="1325" y="4191"/>
                  </a:lnTo>
                  <a:lnTo>
                    <a:pt x="1250" y="4134"/>
                  </a:lnTo>
                  <a:lnTo>
                    <a:pt x="1185" y="4059"/>
                  </a:lnTo>
                  <a:lnTo>
                    <a:pt x="1132" y="3970"/>
                  </a:lnTo>
                  <a:lnTo>
                    <a:pt x="1085" y="3866"/>
                  </a:lnTo>
                  <a:lnTo>
                    <a:pt x="1050" y="3752"/>
                  </a:lnTo>
                  <a:lnTo>
                    <a:pt x="1021" y="3623"/>
                  </a:lnTo>
                  <a:lnTo>
                    <a:pt x="893" y="3620"/>
                  </a:lnTo>
                  <a:lnTo>
                    <a:pt x="771" y="3605"/>
                  </a:lnTo>
                  <a:lnTo>
                    <a:pt x="661" y="3580"/>
                  </a:lnTo>
                  <a:lnTo>
                    <a:pt x="564" y="3545"/>
                  </a:lnTo>
                  <a:lnTo>
                    <a:pt x="479" y="3495"/>
                  </a:lnTo>
                  <a:lnTo>
                    <a:pt x="404" y="3434"/>
                  </a:lnTo>
                  <a:lnTo>
                    <a:pt x="347" y="3363"/>
                  </a:lnTo>
                  <a:lnTo>
                    <a:pt x="304" y="3281"/>
                  </a:lnTo>
                  <a:lnTo>
                    <a:pt x="279" y="3188"/>
                  </a:lnTo>
                  <a:lnTo>
                    <a:pt x="272" y="3088"/>
                  </a:lnTo>
                  <a:lnTo>
                    <a:pt x="279" y="2984"/>
                  </a:lnTo>
                  <a:lnTo>
                    <a:pt x="304" y="2874"/>
                  </a:lnTo>
                  <a:lnTo>
                    <a:pt x="339" y="2759"/>
                  </a:lnTo>
                  <a:lnTo>
                    <a:pt x="393" y="2638"/>
                  </a:lnTo>
                  <a:lnTo>
                    <a:pt x="272" y="2545"/>
                  </a:lnTo>
                  <a:lnTo>
                    <a:pt x="172" y="2449"/>
                  </a:lnTo>
                  <a:lnTo>
                    <a:pt x="93" y="2349"/>
                  </a:lnTo>
                  <a:lnTo>
                    <a:pt x="40" y="2245"/>
                  </a:lnTo>
                  <a:lnTo>
                    <a:pt x="8" y="2138"/>
                  </a:lnTo>
                  <a:lnTo>
                    <a:pt x="0" y="2031"/>
                  </a:lnTo>
                  <a:lnTo>
                    <a:pt x="15" y="1938"/>
                  </a:lnTo>
                  <a:lnTo>
                    <a:pt x="50" y="1853"/>
                  </a:lnTo>
                  <a:lnTo>
                    <a:pt x="100" y="1767"/>
                  </a:lnTo>
                  <a:lnTo>
                    <a:pt x="168" y="1685"/>
                  </a:lnTo>
                  <a:lnTo>
                    <a:pt x="250" y="1610"/>
                  </a:lnTo>
                  <a:lnTo>
                    <a:pt x="350" y="1538"/>
                  </a:lnTo>
                  <a:lnTo>
                    <a:pt x="461" y="1474"/>
                  </a:lnTo>
                  <a:lnTo>
                    <a:pt x="422" y="1349"/>
                  </a:lnTo>
                  <a:lnTo>
                    <a:pt x="400" y="1231"/>
                  </a:lnTo>
                  <a:lnTo>
                    <a:pt x="389" y="1117"/>
                  </a:lnTo>
                  <a:lnTo>
                    <a:pt x="397" y="1014"/>
                  </a:lnTo>
                  <a:lnTo>
                    <a:pt x="414" y="917"/>
                  </a:lnTo>
                  <a:lnTo>
                    <a:pt x="450" y="832"/>
                  </a:lnTo>
                  <a:lnTo>
                    <a:pt x="500" y="753"/>
                  </a:lnTo>
                  <a:lnTo>
                    <a:pt x="568" y="689"/>
                  </a:lnTo>
                  <a:lnTo>
                    <a:pt x="646" y="635"/>
                  </a:lnTo>
                  <a:lnTo>
                    <a:pt x="736" y="596"/>
                  </a:lnTo>
                  <a:lnTo>
                    <a:pt x="839" y="571"/>
                  </a:lnTo>
                  <a:lnTo>
                    <a:pt x="950" y="560"/>
                  </a:lnTo>
                  <a:lnTo>
                    <a:pt x="1071" y="560"/>
                  </a:lnTo>
                  <a:lnTo>
                    <a:pt x="1203" y="575"/>
                  </a:lnTo>
                  <a:lnTo>
                    <a:pt x="1246" y="450"/>
                  </a:lnTo>
                  <a:lnTo>
                    <a:pt x="1296" y="339"/>
                  </a:lnTo>
                  <a:lnTo>
                    <a:pt x="1353" y="243"/>
                  </a:lnTo>
                  <a:lnTo>
                    <a:pt x="1417" y="161"/>
                  </a:lnTo>
                  <a:lnTo>
                    <a:pt x="1489" y="96"/>
                  </a:lnTo>
                  <a:lnTo>
                    <a:pt x="1571" y="46"/>
                  </a:lnTo>
                  <a:lnTo>
                    <a:pt x="1656" y="14"/>
                  </a:lnTo>
                  <a:lnTo>
                    <a:pt x="1749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381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4" name="Group 15"/>
          <p:cNvGrpSpPr/>
          <p:nvPr/>
        </p:nvGrpSpPr>
        <p:grpSpPr>
          <a:xfrm>
            <a:off x="1984995" y="4144276"/>
            <a:ext cx="2501812" cy="2290477"/>
            <a:chOff x="883578" y="924689"/>
            <a:chExt cx="2416287" cy="2357729"/>
          </a:xfrm>
          <a:solidFill>
            <a:schemeClr val="bg1"/>
          </a:solidFill>
        </p:grpSpPr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883578" y="924689"/>
              <a:ext cx="2416287" cy="2357729"/>
            </a:xfrm>
            <a:custGeom>
              <a:avLst/>
              <a:gdLst/>
              <a:ahLst/>
              <a:cxnLst>
                <a:cxn ang="0">
                  <a:pos x="1613" y="210"/>
                </a:cxn>
                <a:cxn ang="0">
                  <a:pos x="1360" y="674"/>
                </a:cxn>
                <a:cxn ang="0">
                  <a:pos x="732" y="749"/>
                </a:cxn>
                <a:cxn ang="0">
                  <a:pos x="468" y="1245"/>
                </a:cxn>
                <a:cxn ang="0">
                  <a:pos x="543" y="1681"/>
                </a:cxn>
                <a:cxn ang="0">
                  <a:pos x="50" y="2188"/>
                </a:cxn>
                <a:cxn ang="0">
                  <a:pos x="228" y="2752"/>
                </a:cxn>
                <a:cxn ang="0">
                  <a:pos x="343" y="3352"/>
                </a:cxn>
                <a:cxn ang="0">
                  <a:pos x="478" y="3841"/>
                </a:cxn>
                <a:cxn ang="0">
                  <a:pos x="1117" y="4048"/>
                </a:cxn>
                <a:cxn ang="0">
                  <a:pos x="1356" y="4540"/>
                </a:cxn>
                <a:cxn ang="0">
                  <a:pos x="1892" y="4755"/>
                </a:cxn>
                <a:cxn ang="0">
                  <a:pos x="2384" y="4530"/>
                </a:cxn>
                <a:cxn ang="0">
                  <a:pos x="2994" y="4837"/>
                </a:cxn>
                <a:cxn ang="0">
                  <a:pos x="3448" y="4573"/>
                </a:cxn>
                <a:cxn ang="0">
                  <a:pos x="3748" y="4208"/>
                </a:cxn>
                <a:cxn ang="0">
                  <a:pos x="4340" y="4066"/>
                </a:cxn>
                <a:cxn ang="0">
                  <a:pos x="4515" y="3494"/>
                </a:cxn>
                <a:cxn ang="0">
                  <a:pos x="4686" y="3041"/>
                </a:cxn>
                <a:cxn ang="0">
                  <a:pos x="4961" y="2570"/>
                </a:cxn>
                <a:cxn ang="0">
                  <a:pos x="4658" y="2013"/>
                </a:cxn>
                <a:cxn ang="0">
                  <a:pos x="4647" y="1517"/>
                </a:cxn>
                <a:cxn ang="0">
                  <a:pos x="4515" y="1031"/>
                </a:cxn>
                <a:cxn ang="0">
                  <a:pos x="3876" y="821"/>
                </a:cxn>
                <a:cxn ang="0">
                  <a:pos x="3637" y="328"/>
                </a:cxn>
                <a:cxn ang="0">
                  <a:pos x="3102" y="114"/>
                </a:cxn>
                <a:cxn ang="0">
                  <a:pos x="2609" y="342"/>
                </a:cxn>
                <a:cxn ang="0">
                  <a:pos x="1999" y="32"/>
                </a:cxn>
                <a:cxn ang="0">
                  <a:pos x="2520" y="217"/>
                </a:cxn>
                <a:cxn ang="0">
                  <a:pos x="3212" y="71"/>
                </a:cxn>
                <a:cxn ang="0">
                  <a:pos x="3633" y="274"/>
                </a:cxn>
                <a:cxn ang="0">
                  <a:pos x="3876" y="788"/>
                </a:cxn>
                <a:cxn ang="0">
                  <a:pos x="4483" y="956"/>
                </a:cxn>
                <a:cxn ang="0">
                  <a:pos x="4690" y="1403"/>
                </a:cxn>
                <a:cxn ang="0">
                  <a:pos x="4761" y="2070"/>
                </a:cxn>
                <a:cxn ang="0">
                  <a:pos x="4993" y="2584"/>
                </a:cxn>
                <a:cxn ang="0">
                  <a:pos x="4604" y="3137"/>
                </a:cxn>
                <a:cxn ang="0">
                  <a:pos x="4551" y="3737"/>
                </a:cxn>
                <a:cxn ang="0">
                  <a:pos x="4187" y="4191"/>
                </a:cxn>
                <a:cxn ang="0">
                  <a:pos x="3594" y="4365"/>
                </a:cxn>
                <a:cxn ang="0">
                  <a:pos x="3127" y="4855"/>
                </a:cxn>
                <a:cxn ang="0">
                  <a:pos x="2577" y="4730"/>
                </a:cxn>
                <a:cxn ang="0">
                  <a:pos x="1895" y="4787"/>
                </a:cxn>
                <a:cxn ang="0">
                  <a:pos x="1428" y="4665"/>
                </a:cxn>
                <a:cxn ang="0">
                  <a:pos x="1146" y="4080"/>
                </a:cxn>
                <a:cxn ang="0">
                  <a:pos x="589" y="3966"/>
                </a:cxn>
                <a:cxn ang="0">
                  <a:pos x="307" y="3552"/>
                </a:cxn>
                <a:cxn ang="0">
                  <a:pos x="325" y="2888"/>
                </a:cxn>
                <a:cxn ang="0">
                  <a:pos x="0" y="2316"/>
                </a:cxn>
                <a:cxn ang="0">
                  <a:pos x="282" y="1809"/>
                </a:cxn>
                <a:cxn ang="0">
                  <a:pos x="435" y="1245"/>
                </a:cxn>
                <a:cxn ang="0">
                  <a:pos x="632" y="778"/>
                </a:cxn>
                <a:cxn ang="0">
                  <a:pos x="1242" y="628"/>
                </a:cxn>
                <a:cxn ang="0">
                  <a:pos x="1624" y="153"/>
                </a:cxn>
              </a:cxnLst>
              <a:rect l="0" t="0" r="r" b="b"/>
              <a:pathLst>
                <a:path w="4993" h="4872">
                  <a:moveTo>
                    <a:pt x="1999" y="32"/>
                  </a:moveTo>
                  <a:lnTo>
                    <a:pt x="1934" y="35"/>
                  </a:lnTo>
                  <a:lnTo>
                    <a:pt x="1874" y="46"/>
                  </a:lnTo>
                  <a:lnTo>
                    <a:pt x="1781" y="82"/>
                  </a:lnTo>
                  <a:lnTo>
                    <a:pt x="1692" y="135"/>
                  </a:lnTo>
                  <a:lnTo>
                    <a:pt x="1613" y="210"/>
                  </a:lnTo>
                  <a:lnTo>
                    <a:pt x="1542" y="299"/>
                  </a:lnTo>
                  <a:lnTo>
                    <a:pt x="1481" y="407"/>
                  </a:lnTo>
                  <a:lnTo>
                    <a:pt x="1424" y="528"/>
                  </a:lnTo>
                  <a:lnTo>
                    <a:pt x="1378" y="664"/>
                  </a:lnTo>
                  <a:lnTo>
                    <a:pt x="1371" y="678"/>
                  </a:lnTo>
                  <a:lnTo>
                    <a:pt x="1360" y="674"/>
                  </a:lnTo>
                  <a:lnTo>
                    <a:pt x="1246" y="660"/>
                  </a:lnTo>
                  <a:lnTo>
                    <a:pt x="1142" y="656"/>
                  </a:lnTo>
                  <a:lnTo>
                    <a:pt x="1024" y="664"/>
                  </a:lnTo>
                  <a:lnTo>
                    <a:pt x="917" y="681"/>
                  </a:lnTo>
                  <a:lnTo>
                    <a:pt x="817" y="710"/>
                  </a:lnTo>
                  <a:lnTo>
                    <a:pt x="732" y="749"/>
                  </a:lnTo>
                  <a:lnTo>
                    <a:pt x="653" y="803"/>
                  </a:lnTo>
                  <a:lnTo>
                    <a:pt x="589" y="867"/>
                  </a:lnTo>
                  <a:lnTo>
                    <a:pt x="535" y="946"/>
                  </a:lnTo>
                  <a:lnTo>
                    <a:pt x="500" y="1038"/>
                  </a:lnTo>
                  <a:lnTo>
                    <a:pt x="475" y="1138"/>
                  </a:lnTo>
                  <a:lnTo>
                    <a:pt x="468" y="1245"/>
                  </a:lnTo>
                  <a:lnTo>
                    <a:pt x="471" y="1342"/>
                  </a:lnTo>
                  <a:lnTo>
                    <a:pt x="489" y="1442"/>
                  </a:lnTo>
                  <a:lnTo>
                    <a:pt x="514" y="1549"/>
                  </a:lnTo>
                  <a:lnTo>
                    <a:pt x="550" y="1660"/>
                  </a:lnTo>
                  <a:lnTo>
                    <a:pt x="553" y="1674"/>
                  </a:lnTo>
                  <a:lnTo>
                    <a:pt x="543" y="1681"/>
                  </a:lnTo>
                  <a:lnTo>
                    <a:pt x="418" y="1752"/>
                  </a:lnTo>
                  <a:lnTo>
                    <a:pt x="307" y="1831"/>
                  </a:lnTo>
                  <a:lnTo>
                    <a:pt x="214" y="1913"/>
                  </a:lnTo>
                  <a:lnTo>
                    <a:pt x="143" y="2002"/>
                  </a:lnTo>
                  <a:lnTo>
                    <a:pt x="86" y="2091"/>
                  </a:lnTo>
                  <a:lnTo>
                    <a:pt x="50" y="2188"/>
                  </a:lnTo>
                  <a:lnTo>
                    <a:pt x="32" y="2288"/>
                  </a:lnTo>
                  <a:lnTo>
                    <a:pt x="32" y="2316"/>
                  </a:lnTo>
                  <a:lnTo>
                    <a:pt x="46" y="2427"/>
                  </a:lnTo>
                  <a:lnTo>
                    <a:pt x="82" y="2538"/>
                  </a:lnTo>
                  <a:lnTo>
                    <a:pt x="146" y="2648"/>
                  </a:lnTo>
                  <a:lnTo>
                    <a:pt x="228" y="2752"/>
                  </a:lnTo>
                  <a:lnTo>
                    <a:pt x="335" y="2855"/>
                  </a:lnTo>
                  <a:lnTo>
                    <a:pt x="478" y="2963"/>
                  </a:lnTo>
                  <a:lnTo>
                    <a:pt x="471" y="2973"/>
                  </a:lnTo>
                  <a:lnTo>
                    <a:pt x="414" y="3105"/>
                  </a:lnTo>
                  <a:lnTo>
                    <a:pt x="371" y="3230"/>
                  </a:lnTo>
                  <a:lnTo>
                    <a:pt x="343" y="3352"/>
                  </a:lnTo>
                  <a:lnTo>
                    <a:pt x="335" y="3466"/>
                  </a:lnTo>
                  <a:lnTo>
                    <a:pt x="339" y="3548"/>
                  </a:lnTo>
                  <a:lnTo>
                    <a:pt x="357" y="3627"/>
                  </a:lnTo>
                  <a:lnTo>
                    <a:pt x="382" y="3698"/>
                  </a:lnTo>
                  <a:lnTo>
                    <a:pt x="418" y="3766"/>
                  </a:lnTo>
                  <a:lnTo>
                    <a:pt x="478" y="3841"/>
                  </a:lnTo>
                  <a:lnTo>
                    <a:pt x="553" y="3905"/>
                  </a:lnTo>
                  <a:lnTo>
                    <a:pt x="639" y="3955"/>
                  </a:lnTo>
                  <a:lnTo>
                    <a:pt x="742" y="3998"/>
                  </a:lnTo>
                  <a:lnTo>
                    <a:pt x="857" y="4026"/>
                  </a:lnTo>
                  <a:lnTo>
                    <a:pt x="982" y="4041"/>
                  </a:lnTo>
                  <a:lnTo>
                    <a:pt x="1117" y="4048"/>
                  </a:lnTo>
                  <a:lnTo>
                    <a:pt x="1171" y="4048"/>
                  </a:lnTo>
                  <a:lnTo>
                    <a:pt x="1174" y="4062"/>
                  </a:lnTo>
                  <a:lnTo>
                    <a:pt x="1206" y="4201"/>
                  </a:lnTo>
                  <a:lnTo>
                    <a:pt x="1246" y="4330"/>
                  </a:lnTo>
                  <a:lnTo>
                    <a:pt x="1296" y="4444"/>
                  </a:lnTo>
                  <a:lnTo>
                    <a:pt x="1356" y="4540"/>
                  </a:lnTo>
                  <a:lnTo>
                    <a:pt x="1428" y="4622"/>
                  </a:lnTo>
                  <a:lnTo>
                    <a:pt x="1506" y="4687"/>
                  </a:lnTo>
                  <a:lnTo>
                    <a:pt x="1595" y="4733"/>
                  </a:lnTo>
                  <a:lnTo>
                    <a:pt x="1688" y="4758"/>
                  </a:lnTo>
                  <a:lnTo>
                    <a:pt x="1781" y="4765"/>
                  </a:lnTo>
                  <a:lnTo>
                    <a:pt x="1892" y="4755"/>
                  </a:lnTo>
                  <a:lnTo>
                    <a:pt x="2006" y="4726"/>
                  </a:lnTo>
                  <a:lnTo>
                    <a:pt x="2120" y="4680"/>
                  </a:lnTo>
                  <a:lnTo>
                    <a:pt x="2241" y="4612"/>
                  </a:lnTo>
                  <a:lnTo>
                    <a:pt x="2363" y="4526"/>
                  </a:lnTo>
                  <a:lnTo>
                    <a:pt x="2373" y="4519"/>
                  </a:lnTo>
                  <a:lnTo>
                    <a:pt x="2384" y="4530"/>
                  </a:lnTo>
                  <a:lnTo>
                    <a:pt x="2488" y="4622"/>
                  </a:lnTo>
                  <a:lnTo>
                    <a:pt x="2588" y="4697"/>
                  </a:lnTo>
                  <a:lnTo>
                    <a:pt x="2691" y="4758"/>
                  </a:lnTo>
                  <a:lnTo>
                    <a:pt x="2795" y="4801"/>
                  </a:lnTo>
                  <a:lnTo>
                    <a:pt x="2895" y="4830"/>
                  </a:lnTo>
                  <a:lnTo>
                    <a:pt x="2994" y="4837"/>
                  </a:lnTo>
                  <a:lnTo>
                    <a:pt x="3055" y="4833"/>
                  </a:lnTo>
                  <a:lnTo>
                    <a:pt x="3119" y="4822"/>
                  </a:lnTo>
                  <a:lnTo>
                    <a:pt x="3212" y="4787"/>
                  </a:lnTo>
                  <a:lnTo>
                    <a:pt x="3298" y="4733"/>
                  </a:lnTo>
                  <a:lnTo>
                    <a:pt x="3376" y="4662"/>
                  </a:lnTo>
                  <a:lnTo>
                    <a:pt x="3448" y="4573"/>
                  </a:lnTo>
                  <a:lnTo>
                    <a:pt x="3512" y="4465"/>
                  </a:lnTo>
                  <a:lnTo>
                    <a:pt x="3569" y="4344"/>
                  </a:lnTo>
                  <a:lnTo>
                    <a:pt x="3615" y="4208"/>
                  </a:lnTo>
                  <a:lnTo>
                    <a:pt x="3619" y="4194"/>
                  </a:lnTo>
                  <a:lnTo>
                    <a:pt x="3633" y="4194"/>
                  </a:lnTo>
                  <a:lnTo>
                    <a:pt x="3748" y="4208"/>
                  </a:lnTo>
                  <a:lnTo>
                    <a:pt x="3851" y="4212"/>
                  </a:lnTo>
                  <a:lnTo>
                    <a:pt x="3969" y="4205"/>
                  </a:lnTo>
                  <a:lnTo>
                    <a:pt x="4076" y="4191"/>
                  </a:lnTo>
                  <a:lnTo>
                    <a:pt x="4176" y="4162"/>
                  </a:lnTo>
                  <a:lnTo>
                    <a:pt x="4261" y="4119"/>
                  </a:lnTo>
                  <a:lnTo>
                    <a:pt x="4340" y="4066"/>
                  </a:lnTo>
                  <a:lnTo>
                    <a:pt x="4404" y="4001"/>
                  </a:lnTo>
                  <a:lnTo>
                    <a:pt x="4454" y="3923"/>
                  </a:lnTo>
                  <a:lnTo>
                    <a:pt x="4493" y="3830"/>
                  </a:lnTo>
                  <a:lnTo>
                    <a:pt x="4515" y="3730"/>
                  </a:lnTo>
                  <a:lnTo>
                    <a:pt x="4522" y="3623"/>
                  </a:lnTo>
                  <a:lnTo>
                    <a:pt x="4515" y="3494"/>
                  </a:lnTo>
                  <a:lnTo>
                    <a:pt x="4486" y="3355"/>
                  </a:lnTo>
                  <a:lnTo>
                    <a:pt x="4444" y="3209"/>
                  </a:lnTo>
                  <a:lnTo>
                    <a:pt x="4440" y="3195"/>
                  </a:lnTo>
                  <a:lnTo>
                    <a:pt x="4451" y="3191"/>
                  </a:lnTo>
                  <a:lnTo>
                    <a:pt x="4576" y="3120"/>
                  </a:lnTo>
                  <a:lnTo>
                    <a:pt x="4686" y="3041"/>
                  </a:lnTo>
                  <a:lnTo>
                    <a:pt x="4775" y="2955"/>
                  </a:lnTo>
                  <a:lnTo>
                    <a:pt x="4850" y="2870"/>
                  </a:lnTo>
                  <a:lnTo>
                    <a:pt x="4908" y="2777"/>
                  </a:lnTo>
                  <a:lnTo>
                    <a:pt x="4943" y="2681"/>
                  </a:lnTo>
                  <a:lnTo>
                    <a:pt x="4957" y="2581"/>
                  </a:lnTo>
                  <a:lnTo>
                    <a:pt x="4961" y="2570"/>
                  </a:lnTo>
                  <a:lnTo>
                    <a:pt x="4961" y="2552"/>
                  </a:lnTo>
                  <a:lnTo>
                    <a:pt x="4947" y="2441"/>
                  </a:lnTo>
                  <a:lnTo>
                    <a:pt x="4911" y="2331"/>
                  </a:lnTo>
                  <a:lnTo>
                    <a:pt x="4847" y="2220"/>
                  </a:lnTo>
                  <a:lnTo>
                    <a:pt x="4765" y="2116"/>
                  </a:lnTo>
                  <a:lnTo>
                    <a:pt x="4658" y="2013"/>
                  </a:lnTo>
                  <a:lnTo>
                    <a:pt x="4529" y="1917"/>
                  </a:lnTo>
                  <a:lnTo>
                    <a:pt x="4515" y="1909"/>
                  </a:lnTo>
                  <a:lnTo>
                    <a:pt x="4522" y="1895"/>
                  </a:lnTo>
                  <a:lnTo>
                    <a:pt x="4579" y="1763"/>
                  </a:lnTo>
                  <a:lnTo>
                    <a:pt x="4622" y="1638"/>
                  </a:lnTo>
                  <a:lnTo>
                    <a:pt x="4647" y="1517"/>
                  </a:lnTo>
                  <a:lnTo>
                    <a:pt x="4654" y="1403"/>
                  </a:lnTo>
                  <a:lnTo>
                    <a:pt x="4651" y="1320"/>
                  </a:lnTo>
                  <a:lnTo>
                    <a:pt x="4636" y="1245"/>
                  </a:lnTo>
                  <a:lnTo>
                    <a:pt x="4611" y="1174"/>
                  </a:lnTo>
                  <a:lnTo>
                    <a:pt x="4576" y="1106"/>
                  </a:lnTo>
                  <a:lnTo>
                    <a:pt x="4515" y="1031"/>
                  </a:lnTo>
                  <a:lnTo>
                    <a:pt x="4440" y="967"/>
                  </a:lnTo>
                  <a:lnTo>
                    <a:pt x="4354" y="913"/>
                  </a:lnTo>
                  <a:lnTo>
                    <a:pt x="4251" y="871"/>
                  </a:lnTo>
                  <a:lnTo>
                    <a:pt x="4137" y="842"/>
                  </a:lnTo>
                  <a:lnTo>
                    <a:pt x="4012" y="828"/>
                  </a:lnTo>
                  <a:lnTo>
                    <a:pt x="3876" y="821"/>
                  </a:lnTo>
                  <a:lnTo>
                    <a:pt x="3822" y="821"/>
                  </a:lnTo>
                  <a:lnTo>
                    <a:pt x="3819" y="806"/>
                  </a:lnTo>
                  <a:lnTo>
                    <a:pt x="3787" y="667"/>
                  </a:lnTo>
                  <a:lnTo>
                    <a:pt x="3748" y="539"/>
                  </a:lnTo>
                  <a:lnTo>
                    <a:pt x="3698" y="428"/>
                  </a:lnTo>
                  <a:lnTo>
                    <a:pt x="3637" y="328"/>
                  </a:lnTo>
                  <a:lnTo>
                    <a:pt x="3566" y="249"/>
                  </a:lnTo>
                  <a:lnTo>
                    <a:pt x="3487" y="185"/>
                  </a:lnTo>
                  <a:lnTo>
                    <a:pt x="3398" y="139"/>
                  </a:lnTo>
                  <a:lnTo>
                    <a:pt x="3305" y="110"/>
                  </a:lnTo>
                  <a:lnTo>
                    <a:pt x="3212" y="103"/>
                  </a:lnTo>
                  <a:lnTo>
                    <a:pt x="3102" y="114"/>
                  </a:lnTo>
                  <a:lnTo>
                    <a:pt x="2987" y="142"/>
                  </a:lnTo>
                  <a:lnTo>
                    <a:pt x="2873" y="192"/>
                  </a:lnTo>
                  <a:lnTo>
                    <a:pt x="2752" y="260"/>
                  </a:lnTo>
                  <a:lnTo>
                    <a:pt x="2630" y="342"/>
                  </a:lnTo>
                  <a:lnTo>
                    <a:pt x="2620" y="349"/>
                  </a:lnTo>
                  <a:lnTo>
                    <a:pt x="2609" y="342"/>
                  </a:lnTo>
                  <a:lnTo>
                    <a:pt x="2506" y="249"/>
                  </a:lnTo>
                  <a:lnTo>
                    <a:pt x="2402" y="174"/>
                  </a:lnTo>
                  <a:lnTo>
                    <a:pt x="2298" y="110"/>
                  </a:lnTo>
                  <a:lnTo>
                    <a:pt x="2199" y="67"/>
                  </a:lnTo>
                  <a:lnTo>
                    <a:pt x="2095" y="42"/>
                  </a:lnTo>
                  <a:lnTo>
                    <a:pt x="1999" y="32"/>
                  </a:lnTo>
                  <a:close/>
                  <a:moveTo>
                    <a:pt x="1999" y="0"/>
                  </a:moveTo>
                  <a:lnTo>
                    <a:pt x="2102" y="10"/>
                  </a:lnTo>
                  <a:lnTo>
                    <a:pt x="2206" y="35"/>
                  </a:lnTo>
                  <a:lnTo>
                    <a:pt x="2309" y="78"/>
                  </a:lnTo>
                  <a:lnTo>
                    <a:pt x="2416" y="139"/>
                  </a:lnTo>
                  <a:lnTo>
                    <a:pt x="2520" y="217"/>
                  </a:lnTo>
                  <a:lnTo>
                    <a:pt x="2623" y="307"/>
                  </a:lnTo>
                  <a:lnTo>
                    <a:pt x="2745" y="224"/>
                  </a:lnTo>
                  <a:lnTo>
                    <a:pt x="2866" y="160"/>
                  </a:lnTo>
                  <a:lnTo>
                    <a:pt x="2984" y="110"/>
                  </a:lnTo>
                  <a:lnTo>
                    <a:pt x="3098" y="82"/>
                  </a:lnTo>
                  <a:lnTo>
                    <a:pt x="3212" y="71"/>
                  </a:lnTo>
                  <a:lnTo>
                    <a:pt x="3280" y="75"/>
                  </a:lnTo>
                  <a:lnTo>
                    <a:pt x="3344" y="85"/>
                  </a:lnTo>
                  <a:lnTo>
                    <a:pt x="3408" y="107"/>
                  </a:lnTo>
                  <a:lnTo>
                    <a:pt x="3491" y="150"/>
                  </a:lnTo>
                  <a:lnTo>
                    <a:pt x="3566" y="203"/>
                  </a:lnTo>
                  <a:lnTo>
                    <a:pt x="3633" y="274"/>
                  </a:lnTo>
                  <a:lnTo>
                    <a:pt x="3690" y="353"/>
                  </a:lnTo>
                  <a:lnTo>
                    <a:pt x="3744" y="446"/>
                  </a:lnTo>
                  <a:lnTo>
                    <a:pt x="3787" y="549"/>
                  </a:lnTo>
                  <a:lnTo>
                    <a:pt x="3819" y="664"/>
                  </a:lnTo>
                  <a:lnTo>
                    <a:pt x="3847" y="788"/>
                  </a:lnTo>
                  <a:lnTo>
                    <a:pt x="3876" y="788"/>
                  </a:lnTo>
                  <a:lnTo>
                    <a:pt x="3997" y="792"/>
                  </a:lnTo>
                  <a:lnTo>
                    <a:pt x="4112" y="806"/>
                  </a:lnTo>
                  <a:lnTo>
                    <a:pt x="4219" y="831"/>
                  </a:lnTo>
                  <a:lnTo>
                    <a:pt x="4315" y="863"/>
                  </a:lnTo>
                  <a:lnTo>
                    <a:pt x="4404" y="903"/>
                  </a:lnTo>
                  <a:lnTo>
                    <a:pt x="4483" y="956"/>
                  </a:lnTo>
                  <a:lnTo>
                    <a:pt x="4547" y="1017"/>
                  </a:lnTo>
                  <a:lnTo>
                    <a:pt x="4604" y="1088"/>
                  </a:lnTo>
                  <a:lnTo>
                    <a:pt x="4640" y="1160"/>
                  </a:lnTo>
                  <a:lnTo>
                    <a:pt x="4668" y="1235"/>
                  </a:lnTo>
                  <a:lnTo>
                    <a:pt x="4683" y="1317"/>
                  </a:lnTo>
                  <a:lnTo>
                    <a:pt x="4690" y="1403"/>
                  </a:lnTo>
                  <a:lnTo>
                    <a:pt x="4683" y="1517"/>
                  </a:lnTo>
                  <a:lnTo>
                    <a:pt x="4654" y="1638"/>
                  </a:lnTo>
                  <a:lnTo>
                    <a:pt x="4615" y="1767"/>
                  </a:lnTo>
                  <a:lnTo>
                    <a:pt x="4558" y="1899"/>
                  </a:lnTo>
                  <a:lnTo>
                    <a:pt x="4668" y="1981"/>
                  </a:lnTo>
                  <a:lnTo>
                    <a:pt x="4761" y="2070"/>
                  </a:lnTo>
                  <a:lnTo>
                    <a:pt x="4843" y="2159"/>
                  </a:lnTo>
                  <a:lnTo>
                    <a:pt x="4908" y="2256"/>
                  </a:lnTo>
                  <a:lnTo>
                    <a:pt x="4954" y="2352"/>
                  </a:lnTo>
                  <a:lnTo>
                    <a:pt x="4982" y="2452"/>
                  </a:lnTo>
                  <a:lnTo>
                    <a:pt x="4993" y="2552"/>
                  </a:lnTo>
                  <a:lnTo>
                    <a:pt x="4993" y="2584"/>
                  </a:lnTo>
                  <a:lnTo>
                    <a:pt x="4975" y="2688"/>
                  </a:lnTo>
                  <a:lnTo>
                    <a:pt x="4936" y="2788"/>
                  </a:lnTo>
                  <a:lnTo>
                    <a:pt x="4879" y="2884"/>
                  </a:lnTo>
                  <a:lnTo>
                    <a:pt x="4804" y="2973"/>
                  </a:lnTo>
                  <a:lnTo>
                    <a:pt x="4711" y="3059"/>
                  </a:lnTo>
                  <a:lnTo>
                    <a:pt x="4604" y="3137"/>
                  </a:lnTo>
                  <a:lnTo>
                    <a:pt x="4479" y="3212"/>
                  </a:lnTo>
                  <a:lnTo>
                    <a:pt x="4511" y="3319"/>
                  </a:lnTo>
                  <a:lnTo>
                    <a:pt x="4536" y="3427"/>
                  </a:lnTo>
                  <a:lnTo>
                    <a:pt x="4554" y="3527"/>
                  </a:lnTo>
                  <a:lnTo>
                    <a:pt x="4558" y="3623"/>
                  </a:lnTo>
                  <a:lnTo>
                    <a:pt x="4551" y="3737"/>
                  </a:lnTo>
                  <a:lnTo>
                    <a:pt x="4526" y="3841"/>
                  </a:lnTo>
                  <a:lnTo>
                    <a:pt x="4486" y="3937"/>
                  </a:lnTo>
                  <a:lnTo>
                    <a:pt x="4429" y="4023"/>
                  </a:lnTo>
                  <a:lnTo>
                    <a:pt x="4361" y="4091"/>
                  </a:lnTo>
                  <a:lnTo>
                    <a:pt x="4279" y="4148"/>
                  </a:lnTo>
                  <a:lnTo>
                    <a:pt x="4187" y="4191"/>
                  </a:lnTo>
                  <a:lnTo>
                    <a:pt x="4083" y="4219"/>
                  </a:lnTo>
                  <a:lnTo>
                    <a:pt x="3972" y="4237"/>
                  </a:lnTo>
                  <a:lnTo>
                    <a:pt x="3851" y="4244"/>
                  </a:lnTo>
                  <a:lnTo>
                    <a:pt x="3751" y="4241"/>
                  </a:lnTo>
                  <a:lnTo>
                    <a:pt x="3644" y="4230"/>
                  </a:lnTo>
                  <a:lnTo>
                    <a:pt x="3594" y="4365"/>
                  </a:lnTo>
                  <a:lnTo>
                    <a:pt x="3537" y="4487"/>
                  </a:lnTo>
                  <a:lnTo>
                    <a:pt x="3473" y="4594"/>
                  </a:lnTo>
                  <a:lnTo>
                    <a:pt x="3398" y="4687"/>
                  </a:lnTo>
                  <a:lnTo>
                    <a:pt x="3316" y="4762"/>
                  </a:lnTo>
                  <a:lnTo>
                    <a:pt x="3226" y="4819"/>
                  </a:lnTo>
                  <a:lnTo>
                    <a:pt x="3127" y="4855"/>
                  </a:lnTo>
                  <a:lnTo>
                    <a:pt x="3059" y="4869"/>
                  </a:lnTo>
                  <a:lnTo>
                    <a:pt x="2994" y="4872"/>
                  </a:lnTo>
                  <a:lnTo>
                    <a:pt x="2891" y="4862"/>
                  </a:lnTo>
                  <a:lnTo>
                    <a:pt x="2787" y="4837"/>
                  </a:lnTo>
                  <a:lnTo>
                    <a:pt x="2684" y="4790"/>
                  </a:lnTo>
                  <a:lnTo>
                    <a:pt x="2577" y="4730"/>
                  </a:lnTo>
                  <a:lnTo>
                    <a:pt x="2473" y="4655"/>
                  </a:lnTo>
                  <a:lnTo>
                    <a:pt x="2370" y="4562"/>
                  </a:lnTo>
                  <a:lnTo>
                    <a:pt x="2249" y="4644"/>
                  </a:lnTo>
                  <a:lnTo>
                    <a:pt x="2127" y="4708"/>
                  </a:lnTo>
                  <a:lnTo>
                    <a:pt x="2009" y="4758"/>
                  </a:lnTo>
                  <a:lnTo>
                    <a:pt x="1895" y="4787"/>
                  </a:lnTo>
                  <a:lnTo>
                    <a:pt x="1781" y="4797"/>
                  </a:lnTo>
                  <a:lnTo>
                    <a:pt x="1713" y="4794"/>
                  </a:lnTo>
                  <a:lnTo>
                    <a:pt x="1649" y="4783"/>
                  </a:lnTo>
                  <a:lnTo>
                    <a:pt x="1585" y="4762"/>
                  </a:lnTo>
                  <a:lnTo>
                    <a:pt x="1503" y="4722"/>
                  </a:lnTo>
                  <a:lnTo>
                    <a:pt x="1428" y="4665"/>
                  </a:lnTo>
                  <a:lnTo>
                    <a:pt x="1360" y="4597"/>
                  </a:lnTo>
                  <a:lnTo>
                    <a:pt x="1299" y="4515"/>
                  </a:lnTo>
                  <a:lnTo>
                    <a:pt x="1249" y="4423"/>
                  </a:lnTo>
                  <a:lnTo>
                    <a:pt x="1206" y="4319"/>
                  </a:lnTo>
                  <a:lnTo>
                    <a:pt x="1171" y="4205"/>
                  </a:lnTo>
                  <a:lnTo>
                    <a:pt x="1146" y="4080"/>
                  </a:lnTo>
                  <a:lnTo>
                    <a:pt x="1117" y="4080"/>
                  </a:lnTo>
                  <a:lnTo>
                    <a:pt x="996" y="4076"/>
                  </a:lnTo>
                  <a:lnTo>
                    <a:pt x="882" y="4062"/>
                  </a:lnTo>
                  <a:lnTo>
                    <a:pt x="774" y="4041"/>
                  </a:lnTo>
                  <a:lnTo>
                    <a:pt x="678" y="4008"/>
                  </a:lnTo>
                  <a:lnTo>
                    <a:pt x="589" y="3966"/>
                  </a:lnTo>
                  <a:lnTo>
                    <a:pt x="510" y="3916"/>
                  </a:lnTo>
                  <a:lnTo>
                    <a:pt x="446" y="3855"/>
                  </a:lnTo>
                  <a:lnTo>
                    <a:pt x="389" y="3784"/>
                  </a:lnTo>
                  <a:lnTo>
                    <a:pt x="350" y="3712"/>
                  </a:lnTo>
                  <a:lnTo>
                    <a:pt x="325" y="3634"/>
                  </a:lnTo>
                  <a:lnTo>
                    <a:pt x="307" y="3552"/>
                  </a:lnTo>
                  <a:lnTo>
                    <a:pt x="303" y="3466"/>
                  </a:lnTo>
                  <a:lnTo>
                    <a:pt x="311" y="3352"/>
                  </a:lnTo>
                  <a:lnTo>
                    <a:pt x="335" y="3230"/>
                  </a:lnTo>
                  <a:lnTo>
                    <a:pt x="378" y="3102"/>
                  </a:lnTo>
                  <a:lnTo>
                    <a:pt x="435" y="2973"/>
                  </a:lnTo>
                  <a:lnTo>
                    <a:pt x="325" y="2888"/>
                  </a:lnTo>
                  <a:lnTo>
                    <a:pt x="232" y="2802"/>
                  </a:lnTo>
                  <a:lnTo>
                    <a:pt x="150" y="2709"/>
                  </a:lnTo>
                  <a:lnTo>
                    <a:pt x="86" y="2616"/>
                  </a:lnTo>
                  <a:lnTo>
                    <a:pt x="39" y="2516"/>
                  </a:lnTo>
                  <a:lnTo>
                    <a:pt x="11" y="2416"/>
                  </a:lnTo>
                  <a:lnTo>
                    <a:pt x="0" y="2316"/>
                  </a:lnTo>
                  <a:lnTo>
                    <a:pt x="0" y="2288"/>
                  </a:lnTo>
                  <a:lnTo>
                    <a:pt x="18" y="2184"/>
                  </a:lnTo>
                  <a:lnTo>
                    <a:pt x="54" y="2084"/>
                  </a:lnTo>
                  <a:lnTo>
                    <a:pt x="111" y="1988"/>
                  </a:lnTo>
                  <a:lnTo>
                    <a:pt x="186" y="1895"/>
                  </a:lnTo>
                  <a:lnTo>
                    <a:pt x="282" y="1809"/>
                  </a:lnTo>
                  <a:lnTo>
                    <a:pt x="389" y="1731"/>
                  </a:lnTo>
                  <a:lnTo>
                    <a:pt x="514" y="1656"/>
                  </a:lnTo>
                  <a:lnTo>
                    <a:pt x="482" y="1549"/>
                  </a:lnTo>
                  <a:lnTo>
                    <a:pt x="457" y="1442"/>
                  </a:lnTo>
                  <a:lnTo>
                    <a:pt x="439" y="1342"/>
                  </a:lnTo>
                  <a:lnTo>
                    <a:pt x="435" y="1245"/>
                  </a:lnTo>
                  <a:lnTo>
                    <a:pt x="439" y="1156"/>
                  </a:lnTo>
                  <a:lnTo>
                    <a:pt x="457" y="1071"/>
                  </a:lnTo>
                  <a:lnTo>
                    <a:pt x="482" y="988"/>
                  </a:lnTo>
                  <a:lnTo>
                    <a:pt x="518" y="917"/>
                  </a:lnTo>
                  <a:lnTo>
                    <a:pt x="564" y="849"/>
                  </a:lnTo>
                  <a:lnTo>
                    <a:pt x="632" y="778"/>
                  </a:lnTo>
                  <a:lnTo>
                    <a:pt x="714" y="724"/>
                  </a:lnTo>
                  <a:lnTo>
                    <a:pt x="807" y="678"/>
                  </a:lnTo>
                  <a:lnTo>
                    <a:pt x="910" y="649"/>
                  </a:lnTo>
                  <a:lnTo>
                    <a:pt x="1021" y="631"/>
                  </a:lnTo>
                  <a:lnTo>
                    <a:pt x="1142" y="624"/>
                  </a:lnTo>
                  <a:lnTo>
                    <a:pt x="1242" y="628"/>
                  </a:lnTo>
                  <a:lnTo>
                    <a:pt x="1349" y="639"/>
                  </a:lnTo>
                  <a:lnTo>
                    <a:pt x="1392" y="521"/>
                  </a:lnTo>
                  <a:lnTo>
                    <a:pt x="1438" y="410"/>
                  </a:lnTo>
                  <a:lnTo>
                    <a:pt x="1495" y="314"/>
                  </a:lnTo>
                  <a:lnTo>
                    <a:pt x="1556" y="224"/>
                  </a:lnTo>
                  <a:lnTo>
                    <a:pt x="1624" y="153"/>
                  </a:lnTo>
                  <a:lnTo>
                    <a:pt x="1699" y="92"/>
                  </a:lnTo>
                  <a:lnTo>
                    <a:pt x="1777" y="46"/>
                  </a:lnTo>
                  <a:lnTo>
                    <a:pt x="1867" y="14"/>
                  </a:lnTo>
                  <a:lnTo>
                    <a:pt x="1931" y="3"/>
                  </a:lnTo>
                  <a:lnTo>
                    <a:pt x="1999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1018112" y="1055836"/>
              <a:ext cx="2147219" cy="2095437"/>
            </a:xfrm>
            <a:custGeom>
              <a:avLst/>
              <a:gdLst/>
              <a:ahLst/>
              <a:cxnLst>
                <a:cxn ang="0">
                  <a:pos x="1942" y="25"/>
                </a:cxn>
                <a:cxn ang="0">
                  <a:pos x="2235" y="193"/>
                </a:cxn>
                <a:cxn ang="0">
                  <a:pos x="2542" y="146"/>
                </a:cxn>
                <a:cxn ang="0">
                  <a:pos x="2845" y="61"/>
                </a:cxn>
                <a:cxn ang="0">
                  <a:pos x="3113" y="136"/>
                </a:cxn>
                <a:cxn ang="0">
                  <a:pos x="3305" y="360"/>
                </a:cxn>
                <a:cxn ang="0">
                  <a:pos x="3416" y="707"/>
                </a:cxn>
                <a:cxn ang="0">
                  <a:pos x="3776" y="750"/>
                </a:cxn>
                <a:cxn ang="0">
                  <a:pos x="4033" y="892"/>
                </a:cxn>
                <a:cxn ang="0">
                  <a:pos x="4158" y="1142"/>
                </a:cxn>
                <a:cxn ang="0">
                  <a:pos x="4133" y="1453"/>
                </a:cxn>
                <a:cxn ang="0">
                  <a:pos x="4166" y="1781"/>
                </a:cxn>
                <a:cxn ang="0">
                  <a:pos x="4398" y="2081"/>
                </a:cxn>
                <a:cxn ang="0">
                  <a:pos x="4422" y="2388"/>
                </a:cxn>
                <a:cxn ang="0">
                  <a:pos x="4269" y="2642"/>
                </a:cxn>
                <a:cxn ang="0">
                  <a:pos x="3976" y="2852"/>
                </a:cxn>
                <a:cxn ang="0">
                  <a:pos x="4048" y="3209"/>
                </a:cxn>
                <a:cxn ang="0">
                  <a:pos x="3987" y="3495"/>
                </a:cxn>
                <a:cxn ang="0">
                  <a:pos x="3791" y="3691"/>
                </a:cxn>
                <a:cxn ang="0">
                  <a:pos x="3487" y="3770"/>
                </a:cxn>
                <a:cxn ang="0">
                  <a:pos x="3191" y="3877"/>
                </a:cxn>
                <a:cxn ang="0">
                  <a:pos x="3020" y="4166"/>
                </a:cxn>
                <a:cxn ang="0">
                  <a:pos x="2777" y="4316"/>
                </a:cxn>
                <a:cxn ang="0">
                  <a:pos x="2495" y="4302"/>
                </a:cxn>
                <a:cxn ang="0">
                  <a:pos x="2203" y="4134"/>
                </a:cxn>
                <a:cxn ang="0">
                  <a:pos x="1896" y="4180"/>
                </a:cxn>
                <a:cxn ang="0">
                  <a:pos x="1592" y="4266"/>
                </a:cxn>
                <a:cxn ang="0">
                  <a:pos x="1325" y="4191"/>
                </a:cxn>
                <a:cxn ang="0">
                  <a:pos x="1132" y="3970"/>
                </a:cxn>
                <a:cxn ang="0">
                  <a:pos x="1021" y="3623"/>
                </a:cxn>
                <a:cxn ang="0">
                  <a:pos x="661" y="3580"/>
                </a:cxn>
                <a:cxn ang="0">
                  <a:pos x="404" y="3434"/>
                </a:cxn>
                <a:cxn ang="0">
                  <a:pos x="279" y="3188"/>
                </a:cxn>
                <a:cxn ang="0">
                  <a:pos x="304" y="2874"/>
                </a:cxn>
                <a:cxn ang="0">
                  <a:pos x="272" y="2545"/>
                </a:cxn>
                <a:cxn ang="0">
                  <a:pos x="40" y="2245"/>
                </a:cxn>
                <a:cxn ang="0">
                  <a:pos x="15" y="1938"/>
                </a:cxn>
                <a:cxn ang="0">
                  <a:pos x="168" y="1685"/>
                </a:cxn>
                <a:cxn ang="0">
                  <a:pos x="461" y="1474"/>
                </a:cxn>
                <a:cxn ang="0">
                  <a:pos x="389" y="1117"/>
                </a:cxn>
                <a:cxn ang="0">
                  <a:pos x="450" y="832"/>
                </a:cxn>
                <a:cxn ang="0">
                  <a:pos x="646" y="635"/>
                </a:cxn>
                <a:cxn ang="0">
                  <a:pos x="950" y="560"/>
                </a:cxn>
                <a:cxn ang="0">
                  <a:pos x="1246" y="450"/>
                </a:cxn>
                <a:cxn ang="0">
                  <a:pos x="1417" y="161"/>
                </a:cxn>
                <a:cxn ang="0">
                  <a:pos x="1656" y="14"/>
                </a:cxn>
              </a:cxnLst>
              <a:rect l="0" t="0" r="r" b="b"/>
              <a:pathLst>
                <a:path w="4437" h="4330">
                  <a:moveTo>
                    <a:pt x="1749" y="0"/>
                  </a:moveTo>
                  <a:lnTo>
                    <a:pt x="1846" y="3"/>
                  </a:lnTo>
                  <a:lnTo>
                    <a:pt x="1942" y="25"/>
                  </a:lnTo>
                  <a:lnTo>
                    <a:pt x="2038" y="64"/>
                  </a:lnTo>
                  <a:lnTo>
                    <a:pt x="2135" y="121"/>
                  </a:lnTo>
                  <a:lnTo>
                    <a:pt x="2235" y="193"/>
                  </a:lnTo>
                  <a:lnTo>
                    <a:pt x="2331" y="278"/>
                  </a:lnTo>
                  <a:lnTo>
                    <a:pt x="2438" y="203"/>
                  </a:lnTo>
                  <a:lnTo>
                    <a:pt x="2542" y="146"/>
                  </a:lnTo>
                  <a:lnTo>
                    <a:pt x="2649" y="100"/>
                  </a:lnTo>
                  <a:lnTo>
                    <a:pt x="2749" y="75"/>
                  </a:lnTo>
                  <a:lnTo>
                    <a:pt x="2845" y="61"/>
                  </a:lnTo>
                  <a:lnTo>
                    <a:pt x="2941" y="68"/>
                  </a:lnTo>
                  <a:lnTo>
                    <a:pt x="3031" y="93"/>
                  </a:lnTo>
                  <a:lnTo>
                    <a:pt x="3113" y="136"/>
                  </a:lnTo>
                  <a:lnTo>
                    <a:pt x="3188" y="196"/>
                  </a:lnTo>
                  <a:lnTo>
                    <a:pt x="3252" y="271"/>
                  </a:lnTo>
                  <a:lnTo>
                    <a:pt x="3305" y="360"/>
                  </a:lnTo>
                  <a:lnTo>
                    <a:pt x="3352" y="464"/>
                  </a:lnTo>
                  <a:lnTo>
                    <a:pt x="3387" y="578"/>
                  </a:lnTo>
                  <a:lnTo>
                    <a:pt x="3416" y="707"/>
                  </a:lnTo>
                  <a:lnTo>
                    <a:pt x="3544" y="710"/>
                  </a:lnTo>
                  <a:lnTo>
                    <a:pt x="3666" y="725"/>
                  </a:lnTo>
                  <a:lnTo>
                    <a:pt x="3776" y="750"/>
                  </a:lnTo>
                  <a:lnTo>
                    <a:pt x="3873" y="785"/>
                  </a:lnTo>
                  <a:lnTo>
                    <a:pt x="3959" y="832"/>
                  </a:lnTo>
                  <a:lnTo>
                    <a:pt x="4033" y="892"/>
                  </a:lnTo>
                  <a:lnTo>
                    <a:pt x="4091" y="967"/>
                  </a:lnTo>
                  <a:lnTo>
                    <a:pt x="4133" y="1049"/>
                  </a:lnTo>
                  <a:lnTo>
                    <a:pt x="4158" y="1142"/>
                  </a:lnTo>
                  <a:lnTo>
                    <a:pt x="4166" y="1239"/>
                  </a:lnTo>
                  <a:lnTo>
                    <a:pt x="4158" y="1342"/>
                  </a:lnTo>
                  <a:lnTo>
                    <a:pt x="4133" y="1453"/>
                  </a:lnTo>
                  <a:lnTo>
                    <a:pt x="4098" y="1571"/>
                  </a:lnTo>
                  <a:lnTo>
                    <a:pt x="4044" y="1688"/>
                  </a:lnTo>
                  <a:lnTo>
                    <a:pt x="4166" y="1781"/>
                  </a:lnTo>
                  <a:lnTo>
                    <a:pt x="4265" y="1878"/>
                  </a:lnTo>
                  <a:lnTo>
                    <a:pt x="4344" y="1978"/>
                  </a:lnTo>
                  <a:lnTo>
                    <a:pt x="4398" y="2081"/>
                  </a:lnTo>
                  <a:lnTo>
                    <a:pt x="4430" y="2188"/>
                  </a:lnTo>
                  <a:lnTo>
                    <a:pt x="4437" y="2295"/>
                  </a:lnTo>
                  <a:lnTo>
                    <a:pt x="4422" y="2388"/>
                  </a:lnTo>
                  <a:lnTo>
                    <a:pt x="4387" y="2474"/>
                  </a:lnTo>
                  <a:lnTo>
                    <a:pt x="4337" y="2559"/>
                  </a:lnTo>
                  <a:lnTo>
                    <a:pt x="4269" y="2642"/>
                  </a:lnTo>
                  <a:lnTo>
                    <a:pt x="4187" y="2717"/>
                  </a:lnTo>
                  <a:lnTo>
                    <a:pt x="4087" y="2788"/>
                  </a:lnTo>
                  <a:lnTo>
                    <a:pt x="3976" y="2852"/>
                  </a:lnTo>
                  <a:lnTo>
                    <a:pt x="4016" y="2977"/>
                  </a:lnTo>
                  <a:lnTo>
                    <a:pt x="4037" y="3095"/>
                  </a:lnTo>
                  <a:lnTo>
                    <a:pt x="4048" y="3209"/>
                  </a:lnTo>
                  <a:lnTo>
                    <a:pt x="4041" y="3313"/>
                  </a:lnTo>
                  <a:lnTo>
                    <a:pt x="4023" y="3409"/>
                  </a:lnTo>
                  <a:lnTo>
                    <a:pt x="3987" y="3495"/>
                  </a:lnTo>
                  <a:lnTo>
                    <a:pt x="3937" y="3573"/>
                  </a:lnTo>
                  <a:lnTo>
                    <a:pt x="3869" y="3641"/>
                  </a:lnTo>
                  <a:lnTo>
                    <a:pt x="3791" y="3691"/>
                  </a:lnTo>
                  <a:lnTo>
                    <a:pt x="3702" y="3730"/>
                  </a:lnTo>
                  <a:lnTo>
                    <a:pt x="3598" y="3755"/>
                  </a:lnTo>
                  <a:lnTo>
                    <a:pt x="3487" y="3770"/>
                  </a:lnTo>
                  <a:lnTo>
                    <a:pt x="3366" y="3766"/>
                  </a:lnTo>
                  <a:lnTo>
                    <a:pt x="3234" y="3755"/>
                  </a:lnTo>
                  <a:lnTo>
                    <a:pt x="3191" y="3877"/>
                  </a:lnTo>
                  <a:lnTo>
                    <a:pt x="3141" y="3987"/>
                  </a:lnTo>
                  <a:lnTo>
                    <a:pt x="3084" y="4084"/>
                  </a:lnTo>
                  <a:lnTo>
                    <a:pt x="3020" y="4166"/>
                  </a:lnTo>
                  <a:lnTo>
                    <a:pt x="2945" y="4234"/>
                  </a:lnTo>
                  <a:lnTo>
                    <a:pt x="2866" y="4284"/>
                  </a:lnTo>
                  <a:lnTo>
                    <a:pt x="2777" y="4316"/>
                  </a:lnTo>
                  <a:lnTo>
                    <a:pt x="2684" y="4330"/>
                  </a:lnTo>
                  <a:lnTo>
                    <a:pt x="2592" y="4323"/>
                  </a:lnTo>
                  <a:lnTo>
                    <a:pt x="2495" y="4302"/>
                  </a:lnTo>
                  <a:lnTo>
                    <a:pt x="2399" y="4262"/>
                  </a:lnTo>
                  <a:lnTo>
                    <a:pt x="2302" y="4205"/>
                  </a:lnTo>
                  <a:lnTo>
                    <a:pt x="2203" y="4134"/>
                  </a:lnTo>
                  <a:lnTo>
                    <a:pt x="2106" y="4048"/>
                  </a:lnTo>
                  <a:lnTo>
                    <a:pt x="1999" y="4123"/>
                  </a:lnTo>
                  <a:lnTo>
                    <a:pt x="1896" y="4180"/>
                  </a:lnTo>
                  <a:lnTo>
                    <a:pt x="1789" y="4227"/>
                  </a:lnTo>
                  <a:lnTo>
                    <a:pt x="1689" y="4252"/>
                  </a:lnTo>
                  <a:lnTo>
                    <a:pt x="1592" y="4266"/>
                  </a:lnTo>
                  <a:lnTo>
                    <a:pt x="1496" y="4259"/>
                  </a:lnTo>
                  <a:lnTo>
                    <a:pt x="1407" y="4234"/>
                  </a:lnTo>
                  <a:lnTo>
                    <a:pt x="1325" y="4191"/>
                  </a:lnTo>
                  <a:lnTo>
                    <a:pt x="1250" y="4134"/>
                  </a:lnTo>
                  <a:lnTo>
                    <a:pt x="1185" y="4059"/>
                  </a:lnTo>
                  <a:lnTo>
                    <a:pt x="1132" y="3970"/>
                  </a:lnTo>
                  <a:lnTo>
                    <a:pt x="1085" y="3866"/>
                  </a:lnTo>
                  <a:lnTo>
                    <a:pt x="1050" y="3752"/>
                  </a:lnTo>
                  <a:lnTo>
                    <a:pt x="1021" y="3623"/>
                  </a:lnTo>
                  <a:lnTo>
                    <a:pt x="893" y="3620"/>
                  </a:lnTo>
                  <a:lnTo>
                    <a:pt x="771" y="3605"/>
                  </a:lnTo>
                  <a:lnTo>
                    <a:pt x="661" y="3580"/>
                  </a:lnTo>
                  <a:lnTo>
                    <a:pt x="564" y="3545"/>
                  </a:lnTo>
                  <a:lnTo>
                    <a:pt x="479" y="3495"/>
                  </a:lnTo>
                  <a:lnTo>
                    <a:pt x="404" y="3434"/>
                  </a:lnTo>
                  <a:lnTo>
                    <a:pt x="347" y="3363"/>
                  </a:lnTo>
                  <a:lnTo>
                    <a:pt x="304" y="3281"/>
                  </a:lnTo>
                  <a:lnTo>
                    <a:pt x="279" y="3188"/>
                  </a:lnTo>
                  <a:lnTo>
                    <a:pt x="272" y="3088"/>
                  </a:lnTo>
                  <a:lnTo>
                    <a:pt x="279" y="2984"/>
                  </a:lnTo>
                  <a:lnTo>
                    <a:pt x="304" y="2874"/>
                  </a:lnTo>
                  <a:lnTo>
                    <a:pt x="339" y="2759"/>
                  </a:lnTo>
                  <a:lnTo>
                    <a:pt x="393" y="2638"/>
                  </a:lnTo>
                  <a:lnTo>
                    <a:pt x="272" y="2545"/>
                  </a:lnTo>
                  <a:lnTo>
                    <a:pt x="172" y="2449"/>
                  </a:lnTo>
                  <a:lnTo>
                    <a:pt x="93" y="2349"/>
                  </a:lnTo>
                  <a:lnTo>
                    <a:pt x="40" y="2245"/>
                  </a:lnTo>
                  <a:lnTo>
                    <a:pt x="8" y="2138"/>
                  </a:lnTo>
                  <a:lnTo>
                    <a:pt x="0" y="2031"/>
                  </a:lnTo>
                  <a:lnTo>
                    <a:pt x="15" y="1938"/>
                  </a:lnTo>
                  <a:lnTo>
                    <a:pt x="50" y="1853"/>
                  </a:lnTo>
                  <a:lnTo>
                    <a:pt x="100" y="1767"/>
                  </a:lnTo>
                  <a:lnTo>
                    <a:pt x="168" y="1685"/>
                  </a:lnTo>
                  <a:lnTo>
                    <a:pt x="250" y="1610"/>
                  </a:lnTo>
                  <a:lnTo>
                    <a:pt x="350" y="1538"/>
                  </a:lnTo>
                  <a:lnTo>
                    <a:pt x="461" y="1474"/>
                  </a:lnTo>
                  <a:lnTo>
                    <a:pt x="422" y="1349"/>
                  </a:lnTo>
                  <a:lnTo>
                    <a:pt x="400" y="1231"/>
                  </a:lnTo>
                  <a:lnTo>
                    <a:pt x="389" y="1117"/>
                  </a:lnTo>
                  <a:lnTo>
                    <a:pt x="397" y="1014"/>
                  </a:lnTo>
                  <a:lnTo>
                    <a:pt x="414" y="917"/>
                  </a:lnTo>
                  <a:lnTo>
                    <a:pt x="450" y="832"/>
                  </a:lnTo>
                  <a:lnTo>
                    <a:pt x="500" y="753"/>
                  </a:lnTo>
                  <a:lnTo>
                    <a:pt x="568" y="689"/>
                  </a:lnTo>
                  <a:lnTo>
                    <a:pt x="646" y="635"/>
                  </a:lnTo>
                  <a:lnTo>
                    <a:pt x="736" y="596"/>
                  </a:lnTo>
                  <a:lnTo>
                    <a:pt x="839" y="571"/>
                  </a:lnTo>
                  <a:lnTo>
                    <a:pt x="950" y="560"/>
                  </a:lnTo>
                  <a:lnTo>
                    <a:pt x="1071" y="560"/>
                  </a:lnTo>
                  <a:lnTo>
                    <a:pt x="1203" y="575"/>
                  </a:lnTo>
                  <a:lnTo>
                    <a:pt x="1246" y="450"/>
                  </a:lnTo>
                  <a:lnTo>
                    <a:pt x="1296" y="339"/>
                  </a:lnTo>
                  <a:lnTo>
                    <a:pt x="1353" y="243"/>
                  </a:lnTo>
                  <a:lnTo>
                    <a:pt x="1417" y="161"/>
                  </a:lnTo>
                  <a:lnTo>
                    <a:pt x="1489" y="96"/>
                  </a:lnTo>
                  <a:lnTo>
                    <a:pt x="1571" y="46"/>
                  </a:lnTo>
                  <a:lnTo>
                    <a:pt x="1656" y="14"/>
                  </a:lnTo>
                  <a:lnTo>
                    <a:pt x="174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7" name="Group 15"/>
          <p:cNvGrpSpPr/>
          <p:nvPr/>
        </p:nvGrpSpPr>
        <p:grpSpPr>
          <a:xfrm>
            <a:off x="4845898" y="2420888"/>
            <a:ext cx="2978295" cy="2722525"/>
            <a:chOff x="883578" y="924689"/>
            <a:chExt cx="2416287" cy="2357729"/>
          </a:xfrm>
          <a:solidFill>
            <a:schemeClr val="bg1"/>
          </a:solidFill>
        </p:grpSpPr>
        <p:sp>
          <p:nvSpPr>
            <p:cNvPr id="18" name="Freeform 11"/>
            <p:cNvSpPr>
              <a:spLocks noEditPoints="1"/>
            </p:cNvSpPr>
            <p:nvPr/>
          </p:nvSpPr>
          <p:spPr bwMode="auto">
            <a:xfrm>
              <a:off x="883578" y="924689"/>
              <a:ext cx="2416287" cy="2357729"/>
            </a:xfrm>
            <a:custGeom>
              <a:avLst/>
              <a:gdLst/>
              <a:ahLst/>
              <a:cxnLst>
                <a:cxn ang="0">
                  <a:pos x="1613" y="210"/>
                </a:cxn>
                <a:cxn ang="0">
                  <a:pos x="1360" y="674"/>
                </a:cxn>
                <a:cxn ang="0">
                  <a:pos x="732" y="749"/>
                </a:cxn>
                <a:cxn ang="0">
                  <a:pos x="468" y="1245"/>
                </a:cxn>
                <a:cxn ang="0">
                  <a:pos x="543" y="1681"/>
                </a:cxn>
                <a:cxn ang="0">
                  <a:pos x="50" y="2188"/>
                </a:cxn>
                <a:cxn ang="0">
                  <a:pos x="228" y="2752"/>
                </a:cxn>
                <a:cxn ang="0">
                  <a:pos x="343" y="3352"/>
                </a:cxn>
                <a:cxn ang="0">
                  <a:pos x="478" y="3841"/>
                </a:cxn>
                <a:cxn ang="0">
                  <a:pos x="1117" y="4048"/>
                </a:cxn>
                <a:cxn ang="0">
                  <a:pos x="1356" y="4540"/>
                </a:cxn>
                <a:cxn ang="0">
                  <a:pos x="1892" y="4755"/>
                </a:cxn>
                <a:cxn ang="0">
                  <a:pos x="2384" y="4530"/>
                </a:cxn>
                <a:cxn ang="0">
                  <a:pos x="2994" y="4837"/>
                </a:cxn>
                <a:cxn ang="0">
                  <a:pos x="3448" y="4573"/>
                </a:cxn>
                <a:cxn ang="0">
                  <a:pos x="3748" y="4208"/>
                </a:cxn>
                <a:cxn ang="0">
                  <a:pos x="4340" y="4066"/>
                </a:cxn>
                <a:cxn ang="0">
                  <a:pos x="4515" y="3494"/>
                </a:cxn>
                <a:cxn ang="0">
                  <a:pos x="4686" y="3041"/>
                </a:cxn>
                <a:cxn ang="0">
                  <a:pos x="4961" y="2570"/>
                </a:cxn>
                <a:cxn ang="0">
                  <a:pos x="4658" y="2013"/>
                </a:cxn>
                <a:cxn ang="0">
                  <a:pos x="4647" y="1517"/>
                </a:cxn>
                <a:cxn ang="0">
                  <a:pos x="4515" y="1031"/>
                </a:cxn>
                <a:cxn ang="0">
                  <a:pos x="3876" y="821"/>
                </a:cxn>
                <a:cxn ang="0">
                  <a:pos x="3637" y="328"/>
                </a:cxn>
                <a:cxn ang="0">
                  <a:pos x="3102" y="114"/>
                </a:cxn>
                <a:cxn ang="0">
                  <a:pos x="2609" y="342"/>
                </a:cxn>
                <a:cxn ang="0">
                  <a:pos x="1999" y="32"/>
                </a:cxn>
                <a:cxn ang="0">
                  <a:pos x="2520" y="217"/>
                </a:cxn>
                <a:cxn ang="0">
                  <a:pos x="3212" y="71"/>
                </a:cxn>
                <a:cxn ang="0">
                  <a:pos x="3633" y="274"/>
                </a:cxn>
                <a:cxn ang="0">
                  <a:pos x="3876" y="788"/>
                </a:cxn>
                <a:cxn ang="0">
                  <a:pos x="4483" y="956"/>
                </a:cxn>
                <a:cxn ang="0">
                  <a:pos x="4690" y="1403"/>
                </a:cxn>
                <a:cxn ang="0">
                  <a:pos x="4761" y="2070"/>
                </a:cxn>
                <a:cxn ang="0">
                  <a:pos x="4993" y="2584"/>
                </a:cxn>
                <a:cxn ang="0">
                  <a:pos x="4604" y="3137"/>
                </a:cxn>
                <a:cxn ang="0">
                  <a:pos x="4551" y="3737"/>
                </a:cxn>
                <a:cxn ang="0">
                  <a:pos x="4187" y="4191"/>
                </a:cxn>
                <a:cxn ang="0">
                  <a:pos x="3594" y="4365"/>
                </a:cxn>
                <a:cxn ang="0">
                  <a:pos x="3127" y="4855"/>
                </a:cxn>
                <a:cxn ang="0">
                  <a:pos x="2577" y="4730"/>
                </a:cxn>
                <a:cxn ang="0">
                  <a:pos x="1895" y="4787"/>
                </a:cxn>
                <a:cxn ang="0">
                  <a:pos x="1428" y="4665"/>
                </a:cxn>
                <a:cxn ang="0">
                  <a:pos x="1146" y="4080"/>
                </a:cxn>
                <a:cxn ang="0">
                  <a:pos x="589" y="3966"/>
                </a:cxn>
                <a:cxn ang="0">
                  <a:pos x="307" y="3552"/>
                </a:cxn>
                <a:cxn ang="0">
                  <a:pos x="325" y="2888"/>
                </a:cxn>
                <a:cxn ang="0">
                  <a:pos x="0" y="2316"/>
                </a:cxn>
                <a:cxn ang="0">
                  <a:pos x="282" y="1809"/>
                </a:cxn>
                <a:cxn ang="0">
                  <a:pos x="435" y="1245"/>
                </a:cxn>
                <a:cxn ang="0">
                  <a:pos x="632" y="778"/>
                </a:cxn>
                <a:cxn ang="0">
                  <a:pos x="1242" y="628"/>
                </a:cxn>
                <a:cxn ang="0">
                  <a:pos x="1624" y="153"/>
                </a:cxn>
              </a:cxnLst>
              <a:rect l="0" t="0" r="r" b="b"/>
              <a:pathLst>
                <a:path w="4993" h="4872">
                  <a:moveTo>
                    <a:pt x="1999" y="32"/>
                  </a:moveTo>
                  <a:lnTo>
                    <a:pt x="1934" y="35"/>
                  </a:lnTo>
                  <a:lnTo>
                    <a:pt x="1874" y="46"/>
                  </a:lnTo>
                  <a:lnTo>
                    <a:pt x="1781" y="82"/>
                  </a:lnTo>
                  <a:lnTo>
                    <a:pt x="1692" y="135"/>
                  </a:lnTo>
                  <a:lnTo>
                    <a:pt x="1613" y="210"/>
                  </a:lnTo>
                  <a:lnTo>
                    <a:pt x="1542" y="299"/>
                  </a:lnTo>
                  <a:lnTo>
                    <a:pt x="1481" y="407"/>
                  </a:lnTo>
                  <a:lnTo>
                    <a:pt x="1424" y="528"/>
                  </a:lnTo>
                  <a:lnTo>
                    <a:pt x="1378" y="664"/>
                  </a:lnTo>
                  <a:lnTo>
                    <a:pt x="1371" y="678"/>
                  </a:lnTo>
                  <a:lnTo>
                    <a:pt x="1360" y="674"/>
                  </a:lnTo>
                  <a:lnTo>
                    <a:pt x="1246" y="660"/>
                  </a:lnTo>
                  <a:lnTo>
                    <a:pt x="1142" y="656"/>
                  </a:lnTo>
                  <a:lnTo>
                    <a:pt x="1024" y="664"/>
                  </a:lnTo>
                  <a:lnTo>
                    <a:pt x="917" y="681"/>
                  </a:lnTo>
                  <a:lnTo>
                    <a:pt x="817" y="710"/>
                  </a:lnTo>
                  <a:lnTo>
                    <a:pt x="732" y="749"/>
                  </a:lnTo>
                  <a:lnTo>
                    <a:pt x="653" y="803"/>
                  </a:lnTo>
                  <a:lnTo>
                    <a:pt x="589" y="867"/>
                  </a:lnTo>
                  <a:lnTo>
                    <a:pt x="535" y="946"/>
                  </a:lnTo>
                  <a:lnTo>
                    <a:pt x="500" y="1038"/>
                  </a:lnTo>
                  <a:lnTo>
                    <a:pt x="475" y="1138"/>
                  </a:lnTo>
                  <a:lnTo>
                    <a:pt x="468" y="1245"/>
                  </a:lnTo>
                  <a:lnTo>
                    <a:pt x="471" y="1342"/>
                  </a:lnTo>
                  <a:lnTo>
                    <a:pt x="489" y="1442"/>
                  </a:lnTo>
                  <a:lnTo>
                    <a:pt x="514" y="1549"/>
                  </a:lnTo>
                  <a:lnTo>
                    <a:pt x="550" y="1660"/>
                  </a:lnTo>
                  <a:lnTo>
                    <a:pt x="553" y="1674"/>
                  </a:lnTo>
                  <a:lnTo>
                    <a:pt x="543" y="1681"/>
                  </a:lnTo>
                  <a:lnTo>
                    <a:pt x="418" y="1752"/>
                  </a:lnTo>
                  <a:lnTo>
                    <a:pt x="307" y="1831"/>
                  </a:lnTo>
                  <a:lnTo>
                    <a:pt x="214" y="1913"/>
                  </a:lnTo>
                  <a:lnTo>
                    <a:pt x="143" y="2002"/>
                  </a:lnTo>
                  <a:lnTo>
                    <a:pt x="86" y="2091"/>
                  </a:lnTo>
                  <a:lnTo>
                    <a:pt x="50" y="2188"/>
                  </a:lnTo>
                  <a:lnTo>
                    <a:pt x="32" y="2288"/>
                  </a:lnTo>
                  <a:lnTo>
                    <a:pt x="32" y="2316"/>
                  </a:lnTo>
                  <a:lnTo>
                    <a:pt x="46" y="2427"/>
                  </a:lnTo>
                  <a:lnTo>
                    <a:pt x="82" y="2538"/>
                  </a:lnTo>
                  <a:lnTo>
                    <a:pt x="146" y="2648"/>
                  </a:lnTo>
                  <a:lnTo>
                    <a:pt x="228" y="2752"/>
                  </a:lnTo>
                  <a:lnTo>
                    <a:pt x="335" y="2855"/>
                  </a:lnTo>
                  <a:lnTo>
                    <a:pt x="478" y="2963"/>
                  </a:lnTo>
                  <a:lnTo>
                    <a:pt x="471" y="2973"/>
                  </a:lnTo>
                  <a:lnTo>
                    <a:pt x="414" y="3105"/>
                  </a:lnTo>
                  <a:lnTo>
                    <a:pt x="371" y="3230"/>
                  </a:lnTo>
                  <a:lnTo>
                    <a:pt x="343" y="3352"/>
                  </a:lnTo>
                  <a:lnTo>
                    <a:pt x="335" y="3466"/>
                  </a:lnTo>
                  <a:lnTo>
                    <a:pt x="339" y="3548"/>
                  </a:lnTo>
                  <a:lnTo>
                    <a:pt x="357" y="3627"/>
                  </a:lnTo>
                  <a:lnTo>
                    <a:pt x="382" y="3698"/>
                  </a:lnTo>
                  <a:lnTo>
                    <a:pt x="418" y="3766"/>
                  </a:lnTo>
                  <a:lnTo>
                    <a:pt x="478" y="3841"/>
                  </a:lnTo>
                  <a:lnTo>
                    <a:pt x="553" y="3905"/>
                  </a:lnTo>
                  <a:lnTo>
                    <a:pt x="639" y="3955"/>
                  </a:lnTo>
                  <a:lnTo>
                    <a:pt x="742" y="3998"/>
                  </a:lnTo>
                  <a:lnTo>
                    <a:pt x="857" y="4026"/>
                  </a:lnTo>
                  <a:lnTo>
                    <a:pt x="982" y="4041"/>
                  </a:lnTo>
                  <a:lnTo>
                    <a:pt x="1117" y="4048"/>
                  </a:lnTo>
                  <a:lnTo>
                    <a:pt x="1171" y="4048"/>
                  </a:lnTo>
                  <a:lnTo>
                    <a:pt x="1174" y="4062"/>
                  </a:lnTo>
                  <a:lnTo>
                    <a:pt x="1206" y="4201"/>
                  </a:lnTo>
                  <a:lnTo>
                    <a:pt x="1246" y="4330"/>
                  </a:lnTo>
                  <a:lnTo>
                    <a:pt x="1296" y="4444"/>
                  </a:lnTo>
                  <a:lnTo>
                    <a:pt x="1356" y="4540"/>
                  </a:lnTo>
                  <a:lnTo>
                    <a:pt x="1428" y="4622"/>
                  </a:lnTo>
                  <a:lnTo>
                    <a:pt x="1506" y="4687"/>
                  </a:lnTo>
                  <a:lnTo>
                    <a:pt x="1595" y="4733"/>
                  </a:lnTo>
                  <a:lnTo>
                    <a:pt x="1688" y="4758"/>
                  </a:lnTo>
                  <a:lnTo>
                    <a:pt x="1781" y="4765"/>
                  </a:lnTo>
                  <a:lnTo>
                    <a:pt x="1892" y="4755"/>
                  </a:lnTo>
                  <a:lnTo>
                    <a:pt x="2006" y="4726"/>
                  </a:lnTo>
                  <a:lnTo>
                    <a:pt x="2120" y="4680"/>
                  </a:lnTo>
                  <a:lnTo>
                    <a:pt x="2241" y="4612"/>
                  </a:lnTo>
                  <a:lnTo>
                    <a:pt x="2363" y="4526"/>
                  </a:lnTo>
                  <a:lnTo>
                    <a:pt x="2373" y="4519"/>
                  </a:lnTo>
                  <a:lnTo>
                    <a:pt x="2384" y="4530"/>
                  </a:lnTo>
                  <a:lnTo>
                    <a:pt x="2488" y="4622"/>
                  </a:lnTo>
                  <a:lnTo>
                    <a:pt x="2588" y="4697"/>
                  </a:lnTo>
                  <a:lnTo>
                    <a:pt x="2691" y="4758"/>
                  </a:lnTo>
                  <a:lnTo>
                    <a:pt x="2795" y="4801"/>
                  </a:lnTo>
                  <a:lnTo>
                    <a:pt x="2895" y="4830"/>
                  </a:lnTo>
                  <a:lnTo>
                    <a:pt x="2994" y="4837"/>
                  </a:lnTo>
                  <a:lnTo>
                    <a:pt x="3055" y="4833"/>
                  </a:lnTo>
                  <a:lnTo>
                    <a:pt x="3119" y="4822"/>
                  </a:lnTo>
                  <a:lnTo>
                    <a:pt x="3212" y="4787"/>
                  </a:lnTo>
                  <a:lnTo>
                    <a:pt x="3298" y="4733"/>
                  </a:lnTo>
                  <a:lnTo>
                    <a:pt x="3376" y="4662"/>
                  </a:lnTo>
                  <a:lnTo>
                    <a:pt x="3448" y="4573"/>
                  </a:lnTo>
                  <a:lnTo>
                    <a:pt x="3512" y="4465"/>
                  </a:lnTo>
                  <a:lnTo>
                    <a:pt x="3569" y="4344"/>
                  </a:lnTo>
                  <a:lnTo>
                    <a:pt x="3615" y="4208"/>
                  </a:lnTo>
                  <a:lnTo>
                    <a:pt x="3619" y="4194"/>
                  </a:lnTo>
                  <a:lnTo>
                    <a:pt x="3633" y="4194"/>
                  </a:lnTo>
                  <a:lnTo>
                    <a:pt x="3748" y="4208"/>
                  </a:lnTo>
                  <a:lnTo>
                    <a:pt x="3851" y="4212"/>
                  </a:lnTo>
                  <a:lnTo>
                    <a:pt x="3969" y="4205"/>
                  </a:lnTo>
                  <a:lnTo>
                    <a:pt x="4076" y="4191"/>
                  </a:lnTo>
                  <a:lnTo>
                    <a:pt x="4176" y="4162"/>
                  </a:lnTo>
                  <a:lnTo>
                    <a:pt x="4261" y="4119"/>
                  </a:lnTo>
                  <a:lnTo>
                    <a:pt x="4340" y="4066"/>
                  </a:lnTo>
                  <a:lnTo>
                    <a:pt x="4404" y="4001"/>
                  </a:lnTo>
                  <a:lnTo>
                    <a:pt x="4454" y="3923"/>
                  </a:lnTo>
                  <a:lnTo>
                    <a:pt x="4493" y="3830"/>
                  </a:lnTo>
                  <a:lnTo>
                    <a:pt x="4515" y="3730"/>
                  </a:lnTo>
                  <a:lnTo>
                    <a:pt x="4522" y="3623"/>
                  </a:lnTo>
                  <a:lnTo>
                    <a:pt x="4515" y="3494"/>
                  </a:lnTo>
                  <a:lnTo>
                    <a:pt x="4486" y="3355"/>
                  </a:lnTo>
                  <a:lnTo>
                    <a:pt x="4444" y="3209"/>
                  </a:lnTo>
                  <a:lnTo>
                    <a:pt x="4440" y="3195"/>
                  </a:lnTo>
                  <a:lnTo>
                    <a:pt x="4451" y="3191"/>
                  </a:lnTo>
                  <a:lnTo>
                    <a:pt x="4576" y="3120"/>
                  </a:lnTo>
                  <a:lnTo>
                    <a:pt x="4686" y="3041"/>
                  </a:lnTo>
                  <a:lnTo>
                    <a:pt x="4775" y="2955"/>
                  </a:lnTo>
                  <a:lnTo>
                    <a:pt x="4850" y="2870"/>
                  </a:lnTo>
                  <a:lnTo>
                    <a:pt x="4908" y="2777"/>
                  </a:lnTo>
                  <a:lnTo>
                    <a:pt x="4943" y="2681"/>
                  </a:lnTo>
                  <a:lnTo>
                    <a:pt x="4957" y="2581"/>
                  </a:lnTo>
                  <a:lnTo>
                    <a:pt x="4961" y="2570"/>
                  </a:lnTo>
                  <a:lnTo>
                    <a:pt x="4961" y="2552"/>
                  </a:lnTo>
                  <a:lnTo>
                    <a:pt x="4947" y="2441"/>
                  </a:lnTo>
                  <a:lnTo>
                    <a:pt x="4911" y="2331"/>
                  </a:lnTo>
                  <a:lnTo>
                    <a:pt x="4847" y="2220"/>
                  </a:lnTo>
                  <a:lnTo>
                    <a:pt x="4765" y="2116"/>
                  </a:lnTo>
                  <a:lnTo>
                    <a:pt x="4658" y="2013"/>
                  </a:lnTo>
                  <a:lnTo>
                    <a:pt x="4529" y="1917"/>
                  </a:lnTo>
                  <a:lnTo>
                    <a:pt x="4515" y="1909"/>
                  </a:lnTo>
                  <a:lnTo>
                    <a:pt x="4522" y="1895"/>
                  </a:lnTo>
                  <a:lnTo>
                    <a:pt x="4579" y="1763"/>
                  </a:lnTo>
                  <a:lnTo>
                    <a:pt x="4622" y="1638"/>
                  </a:lnTo>
                  <a:lnTo>
                    <a:pt x="4647" y="1517"/>
                  </a:lnTo>
                  <a:lnTo>
                    <a:pt x="4654" y="1403"/>
                  </a:lnTo>
                  <a:lnTo>
                    <a:pt x="4651" y="1320"/>
                  </a:lnTo>
                  <a:lnTo>
                    <a:pt x="4636" y="1245"/>
                  </a:lnTo>
                  <a:lnTo>
                    <a:pt x="4611" y="1174"/>
                  </a:lnTo>
                  <a:lnTo>
                    <a:pt x="4576" y="1106"/>
                  </a:lnTo>
                  <a:lnTo>
                    <a:pt x="4515" y="1031"/>
                  </a:lnTo>
                  <a:lnTo>
                    <a:pt x="4440" y="967"/>
                  </a:lnTo>
                  <a:lnTo>
                    <a:pt x="4354" y="913"/>
                  </a:lnTo>
                  <a:lnTo>
                    <a:pt x="4251" y="871"/>
                  </a:lnTo>
                  <a:lnTo>
                    <a:pt x="4137" y="842"/>
                  </a:lnTo>
                  <a:lnTo>
                    <a:pt x="4012" y="828"/>
                  </a:lnTo>
                  <a:lnTo>
                    <a:pt x="3876" y="821"/>
                  </a:lnTo>
                  <a:lnTo>
                    <a:pt x="3822" y="821"/>
                  </a:lnTo>
                  <a:lnTo>
                    <a:pt x="3819" y="806"/>
                  </a:lnTo>
                  <a:lnTo>
                    <a:pt x="3787" y="667"/>
                  </a:lnTo>
                  <a:lnTo>
                    <a:pt x="3748" y="539"/>
                  </a:lnTo>
                  <a:lnTo>
                    <a:pt x="3698" y="428"/>
                  </a:lnTo>
                  <a:lnTo>
                    <a:pt x="3637" y="328"/>
                  </a:lnTo>
                  <a:lnTo>
                    <a:pt x="3566" y="249"/>
                  </a:lnTo>
                  <a:lnTo>
                    <a:pt x="3487" y="185"/>
                  </a:lnTo>
                  <a:lnTo>
                    <a:pt x="3398" y="139"/>
                  </a:lnTo>
                  <a:lnTo>
                    <a:pt x="3305" y="110"/>
                  </a:lnTo>
                  <a:lnTo>
                    <a:pt x="3212" y="103"/>
                  </a:lnTo>
                  <a:lnTo>
                    <a:pt x="3102" y="114"/>
                  </a:lnTo>
                  <a:lnTo>
                    <a:pt x="2987" y="142"/>
                  </a:lnTo>
                  <a:lnTo>
                    <a:pt x="2873" y="192"/>
                  </a:lnTo>
                  <a:lnTo>
                    <a:pt x="2752" y="260"/>
                  </a:lnTo>
                  <a:lnTo>
                    <a:pt x="2630" y="342"/>
                  </a:lnTo>
                  <a:lnTo>
                    <a:pt x="2620" y="349"/>
                  </a:lnTo>
                  <a:lnTo>
                    <a:pt x="2609" y="342"/>
                  </a:lnTo>
                  <a:lnTo>
                    <a:pt x="2506" y="249"/>
                  </a:lnTo>
                  <a:lnTo>
                    <a:pt x="2402" y="174"/>
                  </a:lnTo>
                  <a:lnTo>
                    <a:pt x="2298" y="110"/>
                  </a:lnTo>
                  <a:lnTo>
                    <a:pt x="2199" y="67"/>
                  </a:lnTo>
                  <a:lnTo>
                    <a:pt x="2095" y="42"/>
                  </a:lnTo>
                  <a:lnTo>
                    <a:pt x="1999" y="32"/>
                  </a:lnTo>
                  <a:close/>
                  <a:moveTo>
                    <a:pt x="1999" y="0"/>
                  </a:moveTo>
                  <a:lnTo>
                    <a:pt x="2102" y="10"/>
                  </a:lnTo>
                  <a:lnTo>
                    <a:pt x="2206" y="35"/>
                  </a:lnTo>
                  <a:lnTo>
                    <a:pt x="2309" y="78"/>
                  </a:lnTo>
                  <a:lnTo>
                    <a:pt x="2416" y="139"/>
                  </a:lnTo>
                  <a:lnTo>
                    <a:pt x="2520" y="217"/>
                  </a:lnTo>
                  <a:lnTo>
                    <a:pt x="2623" y="307"/>
                  </a:lnTo>
                  <a:lnTo>
                    <a:pt x="2745" y="224"/>
                  </a:lnTo>
                  <a:lnTo>
                    <a:pt x="2866" y="160"/>
                  </a:lnTo>
                  <a:lnTo>
                    <a:pt x="2984" y="110"/>
                  </a:lnTo>
                  <a:lnTo>
                    <a:pt x="3098" y="82"/>
                  </a:lnTo>
                  <a:lnTo>
                    <a:pt x="3212" y="71"/>
                  </a:lnTo>
                  <a:lnTo>
                    <a:pt x="3280" y="75"/>
                  </a:lnTo>
                  <a:lnTo>
                    <a:pt x="3344" y="85"/>
                  </a:lnTo>
                  <a:lnTo>
                    <a:pt x="3408" y="107"/>
                  </a:lnTo>
                  <a:lnTo>
                    <a:pt x="3491" y="150"/>
                  </a:lnTo>
                  <a:lnTo>
                    <a:pt x="3566" y="203"/>
                  </a:lnTo>
                  <a:lnTo>
                    <a:pt x="3633" y="274"/>
                  </a:lnTo>
                  <a:lnTo>
                    <a:pt x="3690" y="353"/>
                  </a:lnTo>
                  <a:lnTo>
                    <a:pt x="3744" y="446"/>
                  </a:lnTo>
                  <a:lnTo>
                    <a:pt x="3787" y="549"/>
                  </a:lnTo>
                  <a:lnTo>
                    <a:pt x="3819" y="664"/>
                  </a:lnTo>
                  <a:lnTo>
                    <a:pt x="3847" y="788"/>
                  </a:lnTo>
                  <a:lnTo>
                    <a:pt x="3876" y="788"/>
                  </a:lnTo>
                  <a:lnTo>
                    <a:pt x="3997" y="792"/>
                  </a:lnTo>
                  <a:lnTo>
                    <a:pt x="4112" y="806"/>
                  </a:lnTo>
                  <a:lnTo>
                    <a:pt x="4219" y="831"/>
                  </a:lnTo>
                  <a:lnTo>
                    <a:pt x="4315" y="863"/>
                  </a:lnTo>
                  <a:lnTo>
                    <a:pt x="4404" y="903"/>
                  </a:lnTo>
                  <a:lnTo>
                    <a:pt x="4483" y="956"/>
                  </a:lnTo>
                  <a:lnTo>
                    <a:pt x="4547" y="1017"/>
                  </a:lnTo>
                  <a:lnTo>
                    <a:pt x="4604" y="1088"/>
                  </a:lnTo>
                  <a:lnTo>
                    <a:pt x="4640" y="1160"/>
                  </a:lnTo>
                  <a:lnTo>
                    <a:pt x="4668" y="1235"/>
                  </a:lnTo>
                  <a:lnTo>
                    <a:pt x="4683" y="1317"/>
                  </a:lnTo>
                  <a:lnTo>
                    <a:pt x="4690" y="1403"/>
                  </a:lnTo>
                  <a:lnTo>
                    <a:pt x="4683" y="1517"/>
                  </a:lnTo>
                  <a:lnTo>
                    <a:pt x="4654" y="1638"/>
                  </a:lnTo>
                  <a:lnTo>
                    <a:pt x="4615" y="1767"/>
                  </a:lnTo>
                  <a:lnTo>
                    <a:pt x="4558" y="1899"/>
                  </a:lnTo>
                  <a:lnTo>
                    <a:pt x="4668" y="1981"/>
                  </a:lnTo>
                  <a:lnTo>
                    <a:pt x="4761" y="2070"/>
                  </a:lnTo>
                  <a:lnTo>
                    <a:pt x="4843" y="2159"/>
                  </a:lnTo>
                  <a:lnTo>
                    <a:pt x="4908" y="2256"/>
                  </a:lnTo>
                  <a:lnTo>
                    <a:pt x="4954" y="2352"/>
                  </a:lnTo>
                  <a:lnTo>
                    <a:pt x="4982" y="2452"/>
                  </a:lnTo>
                  <a:lnTo>
                    <a:pt x="4993" y="2552"/>
                  </a:lnTo>
                  <a:lnTo>
                    <a:pt x="4993" y="2584"/>
                  </a:lnTo>
                  <a:lnTo>
                    <a:pt x="4975" y="2688"/>
                  </a:lnTo>
                  <a:lnTo>
                    <a:pt x="4936" y="2788"/>
                  </a:lnTo>
                  <a:lnTo>
                    <a:pt x="4879" y="2884"/>
                  </a:lnTo>
                  <a:lnTo>
                    <a:pt x="4804" y="2973"/>
                  </a:lnTo>
                  <a:lnTo>
                    <a:pt x="4711" y="3059"/>
                  </a:lnTo>
                  <a:lnTo>
                    <a:pt x="4604" y="3137"/>
                  </a:lnTo>
                  <a:lnTo>
                    <a:pt x="4479" y="3212"/>
                  </a:lnTo>
                  <a:lnTo>
                    <a:pt x="4511" y="3319"/>
                  </a:lnTo>
                  <a:lnTo>
                    <a:pt x="4536" y="3427"/>
                  </a:lnTo>
                  <a:lnTo>
                    <a:pt x="4554" y="3527"/>
                  </a:lnTo>
                  <a:lnTo>
                    <a:pt x="4558" y="3623"/>
                  </a:lnTo>
                  <a:lnTo>
                    <a:pt x="4551" y="3737"/>
                  </a:lnTo>
                  <a:lnTo>
                    <a:pt x="4526" y="3841"/>
                  </a:lnTo>
                  <a:lnTo>
                    <a:pt x="4486" y="3937"/>
                  </a:lnTo>
                  <a:lnTo>
                    <a:pt x="4429" y="4023"/>
                  </a:lnTo>
                  <a:lnTo>
                    <a:pt x="4361" y="4091"/>
                  </a:lnTo>
                  <a:lnTo>
                    <a:pt x="4279" y="4148"/>
                  </a:lnTo>
                  <a:lnTo>
                    <a:pt x="4187" y="4191"/>
                  </a:lnTo>
                  <a:lnTo>
                    <a:pt x="4083" y="4219"/>
                  </a:lnTo>
                  <a:lnTo>
                    <a:pt x="3972" y="4237"/>
                  </a:lnTo>
                  <a:lnTo>
                    <a:pt x="3851" y="4244"/>
                  </a:lnTo>
                  <a:lnTo>
                    <a:pt x="3751" y="4241"/>
                  </a:lnTo>
                  <a:lnTo>
                    <a:pt x="3644" y="4230"/>
                  </a:lnTo>
                  <a:lnTo>
                    <a:pt x="3594" y="4365"/>
                  </a:lnTo>
                  <a:lnTo>
                    <a:pt x="3537" y="4487"/>
                  </a:lnTo>
                  <a:lnTo>
                    <a:pt x="3473" y="4594"/>
                  </a:lnTo>
                  <a:lnTo>
                    <a:pt x="3398" y="4687"/>
                  </a:lnTo>
                  <a:lnTo>
                    <a:pt x="3316" y="4762"/>
                  </a:lnTo>
                  <a:lnTo>
                    <a:pt x="3226" y="4819"/>
                  </a:lnTo>
                  <a:lnTo>
                    <a:pt x="3127" y="4855"/>
                  </a:lnTo>
                  <a:lnTo>
                    <a:pt x="3059" y="4869"/>
                  </a:lnTo>
                  <a:lnTo>
                    <a:pt x="2994" y="4872"/>
                  </a:lnTo>
                  <a:lnTo>
                    <a:pt x="2891" y="4862"/>
                  </a:lnTo>
                  <a:lnTo>
                    <a:pt x="2787" y="4837"/>
                  </a:lnTo>
                  <a:lnTo>
                    <a:pt x="2684" y="4790"/>
                  </a:lnTo>
                  <a:lnTo>
                    <a:pt x="2577" y="4730"/>
                  </a:lnTo>
                  <a:lnTo>
                    <a:pt x="2473" y="4655"/>
                  </a:lnTo>
                  <a:lnTo>
                    <a:pt x="2370" y="4562"/>
                  </a:lnTo>
                  <a:lnTo>
                    <a:pt x="2249" y="4644"/>
                  </a:lnTo>
                  <a:lnTo>
                    <a:pt x="2127" y="4708"/>
                  </a:lnTo>
                  <a:lnTo>
                    <a:pt x="2009" y="4758"/>
                  </a:lnTo>
                  <a:lnTo>
                    <a:pt x="1895" y="4787"/>
                  </a:lnTo>
                  <a:lnTo>
                    <a:pt x="1781" y="4797"/>
                  </a:lnTo>
                  <a:lnTo>
                    <a:pt x="1713" y="4794"/>
                  </a:lnTo>
                  <a:lnTo>
                    <a:pt x="1649" y="4783"/>
                  </a:lnTo>
                  <a:lnTo>
                    <a:pt x="1585" y="4762"/>
                  </a:lnTo>
                  <a:lnTo>
                    <a:pt x="1503" y="4722"/>
                  </a:lnTo>
                  <a:lnTo>
                    <a:pt x="1428" y="4665"/>
                  </a:lnTo>
                  <a:lnTo>
                    <a:pt x="1360" y="4597"/>
                  </a:lnTo>
                  <a:lnTo>
                    <a:pt x="1299" y="4515"/>
                  </a:lnTo>
                  <a:lnTo>
                    <a:pt x="1249" y="4423"/>
                  </a:lnTo>
                  <a:lnTo>
                    <a:pt x="1206" y="4319"/>
                  </a:lnTo>
                  <a:lnTo>
                    <a:pt x="1171" y="4205"/>
                  </a:lnTo>
                  <a:lnTo>
                    <a:pt x="1146" y="4080"/>
                  </a:lnTo>
                  <a:lnTo>
                    <a:pt x="1117" y="4080"/>
                  </a:lnTo>
                  <a:lnTo>
                    <a:pt x="996" y="4076"/>
                  </a:lnTo>
                  <a:lnTo>
                    <a:pt x="882" y="4062"/>
                  </a:lnTo>
                  <a:lnTo>
                    <a:pt x="774" y="4041"/>
                  </a:lnTo>
                  <a:lnTo>
                    <a:pt x="678" y="4008"/>
                  </a:lnTo>
                  <a:lnTo>
                    <a:pt x="589" y="3966"/>
                  </a:lnTo>
                  <a:lnTo>
                    <a:pt x="510" y="3916"/>
                  </a:lnTo>
                  <a:lnTo>
                    <a:pt x="446" y="3855"/>
                  </a:lnTo>
                  <a:lnTo>
                    <a:pt x="389" y="3784"/>
                  </a:lnTo>
                  <a:lnTo>
                    <a:pt x="350" y="3712"/>
                  </a:lnTo>
                  <a:lnTo>
                    <a:pt x="325" y="3634"/>
                  </a:lnTo>
                  <a:lnTo>
                    <a:pt x="307" y="3552"/>
                  </a:lnTo>
                  <a:lnTo>
                    <a:pt x="303" y="3466"/>
                  </a:lnTo>
                  <a:lnTo>
                    <a:pt x="311" y="3352"/>
                  </a:lnTo>
                  <a:lnTo>
                    <a:pt x="335" y="3230"/>
                  </a:lnTo>
                  <a:lnTo>
                    <a:pt x="378" y="3102"/>
                  </a:lnTo>
                  <a:lnTo>
                    <a:pt x="435" y="2973"/>
                  </a:lnTo>
                  <a:lnTo>
                    <a:pt x="325" y="2888"/>
                  </a:lnTo>
                  <a:lnTo>
                    <a:pt x="232" y="2802"/>
                  </a:lnTo>
                  <a:lnTo>
                    <a:pt x="150" y="2709"/>
                  </a:lnTo>
                  <a:lnTo>
                    <a:pt x="86" y="2616"/>
                  </a:lnTo>
                  <a:lnTo>
                    <a:pt x="39" y="2516"/>
                  </a:lnTo>
                  <a:lnTo>
                    <a:pt x="11" y="2416"/>
                  </a:lnTo>
                  <a:lnTo>
                    <a:pt x="0" y="2316"/>
                  </a:lnTo>
                  <a:lnTo>
                    <a:pt x="0" y="2288"/>
                  </a:lnTo>
                  <a:lnTo>
                    <a:pt x="18" y="2184"/>
                  </a:lnTo>
                  <a:lnTo>
                    <a:pt x="54" y="2084"/>
                  </a:lnTo>
                  <a:lnTo>
                    <a:pt x="111" y="1988"/>
                  </a:lnTo>
                  <a:lnTo>
                    <a:pt x="186" y="1895"/>
                  </a:lnTo>
                  <a:lnTo>
                    <a:pt x="282" y="1809"/>
                  </a:lnTo>
                  <a:lnTo>
                    <a:pt x="389" y="1731"/>
                  </a:lnTo>
                  <a:lnTo>
                    <a:pt x="514" y="1656"/>
                  </a:lnTo>
                  <a:lnTo>
                    <a:pt x="482" y="1549"/>
                  </a:lnTo>
                  <a:lnTo>
                    <a:pt x="457" y="1442"/>
                  </a:lnTo>
                  <a:lnTo>
                    <a:pt x="439" y="1342"/>
                  </a:lnTo>
                  <a:lnTo>
                    <a:pt x="435" y="1245"/>
                  </a:lnTo>
                  <a:lnTo>
                    <a:pt x="439" y="1156"/>
                  </a:lnTo>
                  <a:lnTo>
                    <a:pt x="457" y="1071"/>
                  </a:lnTo>
                  <a:lnTo>
                    <a:pt x="482" y="988"/>
                  </a:lnTo>
                  <a:lnTo>
                    <a:pt x="518" y="917"/>
                  </a:lnTo>
                  <a:lnTo>
                    <a:pt x="564" y="849"/>
                  </a:lnTo>
                  <a:lnTo>
                    <a:pt x="632" y="778"/>
                  </a:lnTo>
                  <a:lnTo>
                    <a:pt x="714" y="724"/>
                  </a:lnTo>
                  <a:lnTo>
                    <a:pt x="807" y="678"/>
                  </a:lnTo>
                  <a:lnTo>
                    <a:pt x="910" y="649"/>
                  </a:lnTo>
                  <a:lnTo>
                    <a:pt x="1021" y="631"/>
                  </a:lnTo>
                  <a:lnTo>
                    <a:pt x="1142" y="624"/>
                  </a:lnTo>
                  <a:lnTo>
                    <a:pt x="1242" y="628"/>
                  </a:lnTo>
                  <a:lnTo>
                    <a:pt x="1349" y="639"/>
                  </a:lnTo>
                  <a:lnTo>
                    <a:pt x="1392" y="521"/>
                  </a:lnTo>
                  <a:lnTo>
                    <a:pt x="1438" y="410"/>
                  </a:lnTo>
                  <a:lnTo>
                    <a:pt x="1495" y="314"/>
                  </a:lnTo>
                  <a:lnTo>
                    <a:pt x="1556" y="224"/>
                  </a:lnTo>
                  <a:lnTo>
                    <a:pt x="1624" y="153"/>
                  </a:lnTo>
                  <a:lnTo>
                    <a:pt x="1699" y="92"/>
                  </a:lnTo>
                  <a:lnTo>
                    <a:pt x="1777" y="46"/>
                  </a:lnTo>
                  <a:lnTo>
                    <a:pt x="1867" y="14"/>
                  </a:lnTo>
                  <a:lnTo>
                    <a:pt x="1931" y="3"/>
                  </a:lnTo>
                  <a:lnTo>
                    <a:pt x="1999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1018112" y="1055836"/>
              <a:ext cx="2147219" cy="2095437"/>
            </a:xfrm>
            <a:custGeom>
              <a:avLst/>
              <a:gdLst/>
              <a:ahLst/>
              <a:cxnLst>
                <a:cxn ang="0">
                  <a:pos x="1942" y="25"/>
                </a:cxn>
                <a:cxn ang="0">
                  <a:pos x="2235" y="193"/>
                </a:cxn>
                <a:cxn ang="0">
                  <a:pos x="2542" y="146"/>
                </a:cxn>
                <a:cxn ang="0">
                  <a:pos x="2845" y="61"/>
                </a:cxn>
                <a:cxn ang="0">
                  <a:pos x="3113" y="136"/>
                </a:cxn>
                <a:cxn ang="0">
                  <a:pos x="3305" y="360"/>
                </a:cxn>
                <a:cxn ang="0">
                  <a:pos x="3416" y="707"/>
                </a:cxn>
                <a:cxn ang="0">
                  <a:pos x="3776" y="750"/>
                </a:cxn>
                <a:cxn ang="0">
                  <a:pos x="4033" y="892"/>
                </a:cxn>
                <a:cxn ang="0">
                  <a:pos x="4158" y="1142"/>
                </a:cxn>
                <a:cxn ang="0">
                  <a:pos x="4133" y="1453"/>
                </a:cxn>
                <a:cxn ang="0">
                  <a:pos x="4166" y="1781"/>
                </a:cxn>
                <a:cxn ang="0">
                  <a:pos x="4398" y="2081"/>
                </a:cxn>
                <a:cxn ang="0">
                  <a:pos x="4422" y="2388"/>
                </a:cxn>
                <a:cxn ang="0">
                  <a:pos x="4269" y="2642"/>
                </a:cxn>
                <a:cxn ang="0">
                  <a:pos x="3976" y="2852"/>
                </a:cxn>
                <a:cxn ang="0">
                  <a:pos x="4048" y="3209"/>
                </a:cxn>
                <a:cxn ang="0">
                  <a:pos x="3987" y="3495"/>
                </a:cxn>
                <a:cxn ang="0">
                  <a:pos x="3791" y="3691"/>
                </a:cxn>
                <a:cxn ang="0">
                  <a:pos x="3487" y="3770"/>
                </a:cxn>
                <a:cxn ang="0">
                  <a:pos x="3191" y="3877"/>
                </a:cxn>
                <a:cxn ang="0">
                  <a:pos x="3020" y="4166"/>
                </a:cxn>
                <a:cxn ang="0">
                  <a:pos x="2777" y="4316"/>
                </a:cxn>
                <a:cxn ang="0">
                  <a:pos x="2495" y="4302"/>
                </a:cxn>
                <a:cxn ang="0">
                  <a:pos x="2203" y="4134"/>
                </a:cxn>
                <a:cxn ang="0">
                  <a:pos x="1896" y="4180"/>
                </a:cxn>
                <a:cxn ang="0">
                  <a:pos x="1592" y="4266"/>
                </a:cxn>
                <a:cxn ang="0">
                  <a:pos x="1325" y="4191"/>
                </a:cxn>
                <a:cxn ang="0">
                  <a:pos x="1132" y="3970"/>
                </a:cxn>
                <a:cxn ang="0">
                  <a:pos x="1021" y="3623"/>
                </a:cxn>
                <a:cxn ang="0">
                  <a:pos x="661" y="3580"/>
                </a:cxn>
                <a:cxn ang="0">
                  <a:pos x="404" y="3434"/>
                </a:cxn>
                <a:cxn ang="0">
                  <a:pos x="279" y="3188"/>
                </a:cxn>
                <a:cxn ang="0">
                  <a:pos x="304" y="2874"/>
                </a:cxn>
                <a:cxn ang="0">
                  <a:pos x="272" y="2545"/>
                </a:cxn>
                <a:cxn ang="0">
                  <a:pos x="40" y="2245"/>
                </a:cxn>
                <a:cxn ang="0">
                  <a:pos x="15" y="1938"/>
                </a:cxn>
                <a:cxn ang="0">
                  <a:pos x="168" y="1685"/>
                </a:cxn>
                <a:cxn ang="0">
                  <a:pos x="461" y="1474"/>
                </a:cxn>
                <a:cxn ang="0">
                  <a:pos x="389" y="1117"/>
                </a:cxn>
                <a:cxn ang="0">
                  <a:pos x="450" y="832"/>
                </a:cxn>
                <a:cxn ang="0">
                  <a:pos x="646" y="635"/>
                </a:cxn>
                <a:cxn ang="0">
                  <a:pos x="950" y="560"/>
                </a:cxn>
                <a:cxn ang="0">
                  <a:pos x="1246" y="450"/>
                </a:cxn>
                <a:cxn ang="0">
                  <a:pos x="1417" y="161"/>
                </a:cxn>
                <a:cxn ang="0">
                  <a:pos x="1656" y="14"/>
                </a:cxn>
              </a:cxnLst>
              <a:rect l="0" t="0" r="r" b="b"/>
              <a:pathLst>
                <a:path w="4437" h="4330">
                  <a:moveTo>
                    <a:pt x="1749" y="0"/>
                  </a:moveTo>
                  <a:lnTo>
                    <a:pt x="1846" y="3"/>
                  </a:lnTo>
                  <a:lnTo>
                    <a:pt x="1942" y="25"/>
                  </a:lnTo>
                  <a:lnTo>
                    <a:pt x="2038" y="64"/>
                  </a:lnTo>
                  <a:lnTo>
                    <a:pt x="2135" y="121"/>
                  </a:lnTo>
                  <a:lnTo>
                    <a:pt x="2235" y="193"/>
                  </a:lnTo>
                  <a:lnTo>
                    <a:pt x="2331" y="278"/>
                  </a:lnTo>
                  <a:lnTo>
                    <a:pt x="2438" y="203"/>
                  </a:lnTo>
                  <a:lnTo>
                    <a:pt x="2542" y="146"/>
                  </a:lnTo>
                  <a:lnTo>
                    <a:pt x="2649" y="100"/>
                  </a:lnTo>
                  <a:lnTo>
                    <a:pt x="2749" y="75"/>
                  </a:lnTo>
                  <a:lnTo>
                    <a:pt x="2845" y="61"/>
                  </a:lnTo>
                  <a:lnTo>
                    <a:pt x="2941" y="68"/>
                  </a:lnTo>
                  <a:lnTo>
                    <a:pt x="3031" y="93"/>
                  </a:lnTo>
                  <a:lnTo>
                    <a:pt x="3113" y="136"/>
                  </a:lnTo>
                  <a:lnTo>
                    <a:pt x="3188" y="196"/>
                  </a:lnTo>
                  <a:lnTo>
                    <a:pt x="3252" y="271"/>
                  </a:lnTo>
                  <a:lnTo>
                    <a:pt x="3305" y="360"/>
                  </a:lnTo>
                  <a:lnTo>
                    <a:pt x="3352" y="464"/>
                  </a:lnTo>
                  <a:lnTo>
                    <a:pt x="3387" y="578"/>
                  </a:lnTo>
                  <a:lnTo>
                    <a:pt x="3416" y="707"/>
                  </a:lnTo>
                  <a:lnTo>
                    <a:pt x="3544" y="710"/>
                  </a:lnTo>
                  <a:lnTo>
                    <a:pt x="3666" y="725"/>
                  </a:lnTo>
                  <a:lnTo>
                    <a:pt x="3776" y="750"/>
                  </a:lnTo>
                  <a:lnTo>
                    <a:pt x="3873" y="785"/>
                  </a:lnTo>
                  <a:lnTo>
                    <a:pt x="3959" y="832"/>
                  </a:lnTo>
                  <a:lnTo>
                    <a:pt x="4033" y="892"/>
                  </a:lnTo>
                  <a:lnTo>
                    <a:pt x="4091" y="967"/>
                  </a:lnTo>
                  <a:lnTo>
                    <a:pt x="4133" y="1049"/>
                  </a:lnTo>
                  <a:lnTo>
                    <a:pt x="4158" y="1142"/>
                  </a:lnTo>
                  <a:lnTo>
                    <a:pt x="4166" y="1239"/>
                  </a:lnTo>
                  <a:lnTo>
                    <a:pt x="4158" y="1342"/>
                  </a:lnTo>
                  <a:lnTo>
                    <a:pt x="4133" y="1453"/>
                  </a:lnTo>
                  <a:lnTo>
                    <a:pt x="4098" y="1571"/>
                  </a:lnTo>
                  <a:lnTo>
                    <a:pt x="4044" y="1688"/>
                  </a:lnTo>
                  <a:lnTo>
                    <a:pt x="4166" y="1781"/>
                  </a:lnTo>
                  <a:lnTo>
                    <a:pt x="4265" y="1878"/>
                  </a:lnTo>
                  <a:lnTo>
                    <a:pt x="4344" y="1978"/>
                  </a:lnTo>
                  <a:lnTo>
                    <a:pt x="4398" y="2081"/>
                  </a:lnTo>
                  <a:lnTo>
                    <a:pt x="4430" y="2188"/>
                  </a:lnTo>
                  <a:lnTo>
                    <a:pt x="4437" y="2295"/>
                  </a:lnTo>
                  <a:lnTo>
                    <a:pt x="4422" y="2388"/>
                  </a:lnTo>
                  <a:lnTo>
                    <a:pt x="4387" y="2474"/>
                  </a:lnTo>
                  <a:lnTo>
                    <a:pt x="4337" y="2559"/>
                  </a:lnTo>
                  <a:lnTo>
                    <a:pt x="4269" y="2642"/>
                  </a:lnTo>
                  <a:lnTo>
                    <a:pt x="4187" y="2717"/>
                  </a:lnTo>
                  <a:lnTo>
                    <a:pt x="4087" y="2788"/>
                  </a:lnTo>
                  <a:lnTo>
                    <a:pt x="3976" y="2852"/>
                  </a:lnTo>
                  <a:lnTo>
                    <a:pt x="4016" y="2977"/>
                  </a:lnTo>
                  <a:lnTo>
                    <a:pt x="4037" y="3095"/>
                  </a:lnTo>
                  <a:lnTo>
                    <a:pt x="4048" y="3209"/>
                  </a:lnTo>
                  <a:lnTo>
                    <a:pt x="4041" y="3313"/>
                  </a:lnTo>
                  <a:lnTo>
                    <a:pt x="4023" y="3409"/>
                  </a:lnTo>
                  <a:lnTo>
                    <a:pt x="3987" y="3495"/>
                  </a:lnTo>
                  <a:lnTo>
                    <a:pt x="3937" y="3573"/>
                  </a:lnTo>
                  <a:lnTo>
                    <a:pt x="3869" y="3641"/>
                  </a:lnTo>
                  <a:lnTo>
                    <a:pt x="3791" y="3691"/>
                  </a:lnTo>
                  <a:lnTo>
                    <a:pt x="3702" y="3730"/>
                  </a:lnTo>
                  <a:lnTo>
                    <a:pt x="3598" y="3755"/>
                  </a:lnTo>
                  <a:lnTo>
                    <a:pt x="3487" y="3770"/>
                  </a:lnTo>
                  <a:lnTo>
                    <a:pt x="3366" y="3766"/>
                  </a:lnTo>
                  <a:lnTo>
                    <a:pt x="3234" y="3755"/>
                  </a:lnTo>
                  <a:lnTo>
                    <a:pt x="3191" y="3877"/>
                  </a:lnTo>
                  <a:lnTo>
                    <a:pt x="3141" y="3987"/>
                  </a:lnTo>
                  <a:lnTo>
                    <a:pt x="3084" y="4084"/>
                  </a:lnTo>
                  <a:lnTo>
                    <a:pt x="3020" y="4166"/>
                  </a:lnTo>
                  <a:lnTo>
                    <a:pt x="2945" y="4234"/>
                  </a:lnTo>
                  <a:lnTo>
                    <a:pt x="2866" y="4284"/>
                  </a:lnTo>
                  <a:lnTo>
                    <a:pt x="2777" y="4316"/>
                  </a:lnTo>
                  <a:lnTo>
                    <a:pt x="2684" y="4330"/>
                  </a:lnTo>
                  <a:lnTo>
                    <a:pt x="2592" y="4323"/>
                  </a:lnTo>
                  <a:lnTo>
                    <a:pt x="2495" y="4302"/>
                  </a:lnTo>
                  <a:lnTo>
                    <a:pt x="2399" y="4262"/>
                  </a:lnTo>
                  <a:lnTo>
                    <a:pt x="2302" y="4205"/>
                  </a:lnTo>
                  <a:lnTo>
                    <a:pt x="2203" y="4134"/>
                  </a:lnTo>
                  <a:lnTo>
                    <a:pt x="2106" y="4048"/>
                  </a:lnTo>
                  <a:lnTo>
                    <a:pt x="1999" y="4123"/>
                  </a:lnTo>
                  <a:lnTo>
                    <a:pt x="1896" y="4180"/>
                  </a:lnTo>
                  <a:lnTo>
                    <a:pt x="1789" y="4227"/>
                  </a:lnTo>
                  <a:lnTo>
                    <a:pt x="1689" y="4252"/>
                  </a:lnTo>
                  <a:lnTo>
                    <a:pt x="1592" y="4266"/>
                  </a:lnTo>
                  <a:lnTo>
                    <a:pt x="1496" y="4259"/>
                  </a:lnTo>
                  <a:lnTo>
                    <a:pt x="1407" y="4234"/>
                  </a:lnTo>
                  <a:lnTo>
                    <a:pt x="1325" y="4191"/>
                  </a:lnTo>
                  <a:lnTo>
                    <a:pt x="1250" y="4134"/>
                  </a:lnTo>
                  <a:lnTo>
                    <a:pt x="1185" y="4059"/>
                  </a:lnTo>
                  <a:lnTo>
                    <a:pt x="1132" y="3970"/>
                  </a:lnTo>
                  <a:lnTo>
                    <a:pt x="1085" y="3866"/>
                  </a:lnTo>
                  <a:lnTo>
                    <a:pt x="1050" y="3752"/>
                  </a:lnTo>
                  <a:lnTo>
                    <a:pt x="1021" y="3623"/>
                  </a:lnTo>
                  <a:lnTo>
                    <a:pt x="893" y="3620"/>
                  </a:lnTo>
                  <a:lnTo>
                    <a:pt x="771" y="3605"/>
                  </a:lnTo>
                  <a:lnTo>
                    <a:pt x="661" y="3580"/>
                  </a:lnTo>
                  <a:lnTo>
                    <a:pt x="564" y="3545"/>
                  </a:lnTo>
                  <a:lnTo>
                    <a:pt x="479" y="3495"/>
                  </a:lnTo>
                  <a:lnTo>
                    <a:pt x="404" y="3434"/>
                  </a:lnTo>
                  <a:lnTo>
                    <a:pt x="347" y="3363"/>
                  </a:lnTo>
                  <a:lnTo>
                    <a:pt x="304" y="3281"/>
                  </a:lnTo>
                  <a:lnTo>
                    <a:pt x="279" y="3188"/>
                  </a:lnTo>
                  <a:lnTo>
                    <a:pt x="272" y="3088"/>
                  </a:lnTo>
                  <a:lnTo>
                    <a:pt x="279" y="2984"/>
                  </a:lnTo>
                  <a:lnTo>
                    <a:pt x="304" y="2874"/>
                  </a:lnTo>
                  <a:lnTo>
                    <a:pt x="339" y="2759"/>
                  </a:lnTo>
                  <a:lnTo>
                    <a:pt x="393" y="2638"/>
                  </a:lnTo>
                  <a:lnTo>
                    <a:pt x="272" y="2545"/>
                  </a:lnTo>
                  <a:lnTo>
                    <a:pt x="172" y="2449"/>
                  </a:lnTo>
                  <a:lnTo>
                    <a:pt x="93" y="2349"/>
                  </a:lnTo>
                  <a:lnTo>
                    <a:pt x="40" y="2245"/>
                  </a:lnTo>
                  <a:lnTo>
                    <a:pt x="8" y="2138"/>
                  </a:lnTo>
                  <a:lnTo>
                    <a:pt x="0" y="2031"/>
                  </a:lnTo>
                  <a:lnTo>
                    <a:pt x="15" y="1938"/>
                  </a:lnTo>
                  <a:lnTo>
                    <a:pt x="50" y="1853"/>
                  </a:lnTo>
                  <a:lnTo>
                    <a:pt x="100" y="1767"/>
                  </a:lnTo>
                  <a:lnTo>
                    <a:pt x="168" y="1685"/>
                  </a:lnTo>
                  <a:lnTo>
                    <a:pt x="250" y="1610"/>
                  </a:lnTo>
                  <a:lnTo>
                    <a:pt x="350" y="1538"/>
                  </a:lnTo>
                  <a:lnTo>
                    <a:pt x="461" y="1474"/>
                  </a:lnTo>
                  <a:lnTo>
                    <a:pt x="422" y="1349"/>
                  </a:lnTo>
                  <a:lnTo>
                    <a:pt x="400" y="1231"/>
                  </a:lnTo>
                  <a:lnTo>
                    <a:pt x="389" y="1117"/>
                  </a:lnTo>
                  <a:lnTo>
                    <a:pt x="397" y="1014"/>
                  </a:lnTo>
                  <a:lnTo>
                    <a:pt x="414" y="917"/>
                  </a:lnTo>
                  <a:lnTo>
                    <a:pt x="450" y="832"/>
                  </a:lnTo>
                  <a:lnTo>
                    <a:pt x="500" y="753"/>
                  </a:lnTo>
                  <a:lnTo>
                    <a:pt x="568" y="689"/>
                  </a:lnTo>
                  <a:lnTo>
                    <a:pt x="646" y="635"/>
                  </a:lnTo>
                  <a:lnTo>
                    <a:pt x="736" y="596"/>
                  </a:lnTo>
                  <a:lnTo>
                    <a:pt x="839" y="571"/>
                  </a:lnTo>
                  <a:lnTo>
                    <a:pt x="950" y="560"/>
                  </a:lnTo>
                  <a:lnTo>
                    <a:pt x="1071" y="560"/>
                  </a:lnTo>
                  <a:lnTo>
                    <a:pt x="1203" y="575"/>
                  </a:lnTo>
                  <a:lnTo>
                    <a:pt x="1246" y="450"/>
                  </a:lnTo>
                  <a:lnTo>
                    <a:pt x="1296" y="339"/>
                  </a:lnTo>
                  <a:lnTo>
                    <a:pt x="1353" y="243"/>
                  </a:lnTo>
                  <a:lnTo>
                    <a:pt x="1417" y="161"/>
                  </a:lnTo>
                  <a:lnTo>
                    <a:pt x="1489" y="96"/>
                  </a:lnTo>
                  <a:lnTo>
                    <a:pt x="1571" y="46"/>
                  </a:lnTo>
                  <a:lnTo>
                    <a:pt x="1656" y="14"/>
                  </a:lnTo>
                  <a:lnTo>
                    <a:pt x="1749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26" name="矩形 25"/>
          <p:cNvSpPr/>
          <p:nvPr/>
        </p:nvSpPr>
        <p:spPr>
          <a:xfrm>
            <a:off x="2105206" y="5038475"/>
            <a:ext cx="2214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此处添加照片</a:t>
            </a:r>
          </a:p>
        </p:txBody>
      </p:sp>
      <p:sp>
        <p:nvSpPr>
          <p:cNvPr id="27" name="矩形 26"/>
          <p:cNvSpPr/>
          <p:nvPr/>
        </p:nvSpPr>
        <p:spPr>
          <a:xfrm>
            <a:off x="5321850" y="3535931"/>
            <a:ext cx="2214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此处添加照片</a:t>
            </a:r>
          </a:p>
        </p:txBody>
      </p:sp>
      <p:sp>
        <p:nvSpPr>
          <p:cNvPr id="28" name="矩形 27"/>
          <p:cNvSpPr/>
          <p:nvPr/>
        </p:nvSpPr>
        <p:spPr>
          <a:xfrm>
            <a:off x="8112224" y="2180862"/>
            <a:ext cx="2214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此处添加照片</a:t>
            </a:r>
          </a:p>
        </p:txBody>
      </p:sp>
      <p:sp>
        <p:nvSpPr>
          <p:cNvPr id="29" name="矩形 28"/>
          <p:cNvSpPr/>
          <p:nvPr/>
        </p:nvSpPr>
        <p:spPr>
          <a:xfrm>
            <a:off x="8558008" y="4773150"/>
            <a:ext cx="2214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此处添加照片</a:t>
            </a:r>
          </a:p>
        </p:txBody>
      </p:sp>
    </p:spTree>
    <p:extLst>
      <p:ext uri="{BB962C8B-B14F-4D97-AF65-F5344CB8AC3E}">
        <p14:creationId xmlns:p14="http://schemas.microsoft.com/office/powerpoint/2010/main" val="208431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75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26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2351584" y="658680"/>
            <a:ext cx="7118581" cy="113813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en-US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方正卡通简体" panose="03000509000000000000" pitchFamily="65" charset="-122"/>
                <a:ea typeface="方正卡通简体" panose="03000509000000000000" pitchFamily="65" charset="-122"/>
              </a:rPr>
              <a:t>个人获得荣誉</a:t>
            </a:r>
          </a:p>
        </p:txBody>
      </p:sp>
      <p:pic>
        <p:nvPicPr>
          <p:cNvPr id="6" name="图片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819" y="2256951"/>
            <a:ext cx="2352000" cy="1260000"/>
          </a:xfrm>
          <a:prstGeom prst="rect">
            <a:avLst/>
          </a:prstGeom>
        </p:spPr>
      </p:pic>
      <p:pic>
        <p:nvPicPr>
          <p:cNvPr id="7" name="图片 6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725" y="3676539"/>
            <a:ext cx="2352000" cy="126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921" y="3696927"/>
            <a:ext cx="2352000" cy="1254728"/>
          </a:xfrm>
          <a:prstGeom prst="rect">
            <a:avLst/>
          </a:prstGeom>
        </p:spPr>
      </p:pic>
      <p:pic>
        <p:nvPicPr>
          <p:cNvPr id="9" name="图片 8"/>
          <p:cNvPicPr preferRelativeResize="0"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921" y="2256951"/>
            <a:ext cx="2352000" cy="1260000"/>
          </a:xfrm>
          <a:prstGeom prst="rect">
            <a:avLst/>
          </a:prstGeom>
        </p:spPr>
      </p:pic>
      <p:pic>
        <p:nvPicPr>
          <p:cNvPr id="10" name="图片 9"/>
          <p:cNvPicPr preferRelativeResize="0"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863" y="2256951"/>
            <a:ext cx="2352000" cy="1260000"/>
          </a:xfrm>
          <a:prstGeom prst="rect">
            <a:avLst/>
          </a:prstGeom>
        </p:spPr>
      </p:pic>
      <p:pic>
        <p:nvPicPr>
          <p:cNvPr id="11" name="图片 10"/>
          <p:cNvPicPr preferRelativeResize="0"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749" y="3696927"/>
            <a:ext cx="2352000" cy="1260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403" y="5705891"/>
            <a:ext cx="7144557" cy="115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371" y="836712"/>
            <a:ext cx="10972800" cy="1143000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生活中的我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962230" y="1275291"/>
            <a:ext cx="3059948" cy="3062400"/>
            <a:chOff x="3727150" y="1210796"/>
            <a:chExt cx="3429000" cy="3429000"/>
          </a:xfrm>
          <a:solidFill>
            <a:schemeClr val="accent3">
              <a:lumMod val="75000"/>
            </a:schemeClr>
          </a:solidFill>
        </p:grpSpPr>
        <p:sp>
          <p:nvSpPr>
            <p:cNvPr id="5" name="Freeform 675"/>
            <p:cNvSpPr>
              <a:spLocks noEditPoints="1"/>
            </p:cNvSpPr>
            <p:nvPr/>
          </p:nvSpPr>
          <p:spPr bwMode="auto">
            <a:xfrm rot="21275257">
              <a:off x="3727150" y="1210796"/>
              <a:ext cx="3429000" cy="3429000"/>
            </a:xfrm>
            <a:custGeom>
              <a:avLst/>
              <a:gdLst>
                <a:gd name="T0" fmla="*/ 3285144 w 2622"/>
                <a:gd name="T1" fmla="*/ 1506563 h 2622"/>
                <a:gd name="T2" fmla="*/ 3217140 w 2622"/>
                <a:gd name="T3" fmla="*/ 1216236 h 2622"/>
                <a:gd name="T4" fmla="*/ 3154366 w 2622"/>
                <a:gd name="T5" fmla="*/ 776822 h 2622"/>
                <a:gd name="T6" fmla="*/ 2898041 w 2622"/>
                <a:gd name="T7" fmla="*/ 664352 h 2622"/>
                <a:gd name="T8" fmla="*/ 2678334 w 2622"/>
                <a:gd name="T9" fmla="*/ 460339 h 2622"/>
                <a:gd name="T10" fmla="*/ 2424625 w 2622"/>
                <a:gd name="T11" fmla="*/ 300789 h 2622"/>
                <a:gd name="T12" fmla="*/ 2068908 w 2622"/>
                <a:gd name="T13" fmla="*/ 34002 h 2622"/>
                <a:gd name="T14" fmla="*/ 1807352 w 2622"/>
                <a:gd name="T15" fmla="*/ 136009 h 2622"/>
                <a:gd name="T16" fmla="*/ 1509178 w 2622"/>
                <a:gd name="T17" fmla="*/ 146471 h 2622"/>
                <a:gd name="T18" fmla="*/ 1216236 w 2622"/>
                <a:gd name="T19" fmla="*/ 211860 h 2622"/>
                <a:gd name="T20" fmla="*/ 776822 w 2622"/>
                <a:gd name="T21" fmla="*/ 277249 h 2622"/>
                <a:gd name="T22" fmla="*/ 664352 w 2622"/>
                <a:gd name="T23" fmla="*/ 530959 h 2622"/>
                <a:gd name="T24" fmla="*/ 460339 w 2622"/>
                <a:gd name="T25" fmla="*/ 750666 h 2622"/>
                <a:gd name="T26" fmla="*/ 300789 w 2622"/>
                <a:gd name="T27" fmla="*/ 1004375 h 2622"/>
                <a:gd name="T28" fmla="*/ 34002 w 2622"/>
                <a:gd name="T29" fmla="*/ 1360092 h 2622"/>
                <a:gd name="T30" fmla="*/ 136009 w 2622"/>
                <a:gd name="T31" fmla="*/ 1621648 h 2622"/>
                <a:gd name="T32" fmla="*/ 146471 w 2622"/>
                <a:gd name="T33" fmla="*/ 1922437 h 2622"/>
                <a:gd name="T34" fmla="*/ 214476 w 2622"/>
                <a:gd name="T35" fmla="*/ 2212764 h 2622"/>
                <a:gd name="T36" fmla="*/ 277249 w 2622"/>
                <a:gd name="T37" fmla="*/ 2652178 h 2622"/>
                <a:gd name="T38" fmla="*/ 533574 w 2622"/>
                <a:gd name="T39" fmla="*/ 2767263 h 2622"/>
                <a:gd name="T40" fmla="*/ 753281 w 2622"/>
                <a:gd name="T41" fmla="*/ 2971277 h 2622"/>
                <a:gd name="T42" fmla="*/ 1006991 w 2622"/>
                <a:gd name="T43" fmla="*/ 3130826 h 2622"/>
                <a:gd name="T44" fmla="*/ 1362707 w 2622"/>
                <a:gd name="T45" fmla="*/ 3394998 h 2622"/>
                <a:gd name="T46" fmla="*/ 1621648 w 2622"/>
                <a:gd name="T47" fmla="*/ 3295606 h 2622"/>
                <a:gd name="T48" fmla="*/ 1922437 w 2622"/>
                <a:gd name="T49" fmla="*/ 3285144 h 2622"/>
                <a:gd name="T50" fmla="*/ 2215380 w 2622"/>
                <a:gd name="T51" fmla="*/ 3217140 h 2622"/>
                <a:gd name="T52" fmla="*/ 2652178 w 2622"/>
                <a:gd name="T53" fmla="*/ 3154366 h 2622"/>
                <a:gd name="T54" fmla="*/ 2767263 w 2622"/>
                <a:gd name="T55" fmla="*/ 2898041 h 2622"/>
                <a:gd name="T56" fmla="*/ 2971277 w 2622"/>
                <a:gd name="T57" fmla="*/ 2678334 h 2622"/>
                <a:gd name="T58" fmla="*/ 3130826 w 2622"/>
                <a:gd name="T59" fmla="*/ 2424625 h 2622"/>
                <a:gd name="T60" fmla="*/ 3394998 w 2622"/>
                <a:gd name="T61" fmla="*/ 2068908 h 2622"/>
                <a:gd name="T62" fmla="*/ 3295606 w 2622"/>
                <a:gd name="T63" fmla="*/ 1807352 h 2622"/>
                <a:gd name="T64" fmla="*/ 1493485 w 2622"/>
                <a:gd name="T65" fmla="*/ 3149135 h 2622"/>
                <a:gd name="T66" fmla="*/ 1085458 w 2622"/>
                <a:gd name="T67" fmla="*/ 3023588 h 2622"/>
                <a:gd name="T68" fmla="*/ 740204 w 2622"/>
                <a:gd name="T69" fmla="*/ 2788188 h 2622"/>
                <a:gd name="T70" fmla="*/ 473416 w 2622"/>
                <a:gd name="T71" fmla="*/ 2466474 h 2622"/>
                <a:gd name="T72" fmla="*/ 311252 w 2622"/>
                <a:gd name="T73" fmla="*/ 2076755 h 2622"/>
                <a:gd name="T74" fmla="*/ 264172 w 2622"/>
                <a:gd name="T75" fmla="*/ 1715808 h 2622"/>
                <a:gd name="T76" fmla="*/ 329561 w 2622"/>
                <a:gd name="T77" fmla="*/ 1284240 h 2622"/>
                <a:gd name="T78" fmla="*/ 512650 w 2622"/>
                <a:gd name="T79" fmla="*/ 904984 h 2622"/>
                <a:gd name="T80" fmla="*/ 792515 w 2622"/>
                <a:gd name="T81" fmla="*/ 596348 h 2622"/>
                <a:gd name="T82" fmla="*/ 1150847 w 2622"/>
                <a:gd name="T83" fmla="*/ 379256 h 2622"/>
                <a:gd name="T84" fmla="*/ 1566721 w 2622"/>
                <a:gd name="T85" fmla="*/ 272018 h 2622"/>
                <a:gd name="T86" fmla="*/ 1935515 w 2622"/>
                <a:gd name="T87" fmla="*/ 279865 h 2622"/>
                <a:gd name="T88" fmla="*/ 2343542 w 2622"/>
                <a:gd name="T89" fmla="*/ 408027 h 2622"/>
                <a:gd name="T90" fmla="*/ 2691412 w 2622"/>
                <a:gd name="T91" fmla="*/ 640812 h 2622"/>
                <a:gd name="T92" fmla="*/ 2955584 w 2622"/>
                <a:gd name="T93" fmla="*/ 962526 h 2622"/>
                <a:gd name="T94" fmla="*/ 3120364 w 2622"/>
                <a:gd name="T95" fmla="*/ 1352245 h 2622"/>
                <a:gd name="T96" fmla="*/ 3167444 w 2622"/>
                <a:gd name="T97" fmla="*/ 1715808 h 2622"/>
                <a:gd name="T98" fmla="*/ 3102055 w 2622"/>
                <a:gd name="T99" fmla="*/ 2147375 h 2622"/>
                <a:gd name="T100" fmla="*/ 2918966 w 2622"/>
                <a:gd name="T101" fmla="*/ 2526632 h 2622"/>
                <a:gd name="T102" fmla="*/ 2639101 w 2622"/>
                <a:gd name="T103" fmla="*/ 2835268 h 2622"/>
                <a:gd name="T104" fmla="*/ 2280769 w 2622"/>
                <a:gd name="T105" fmla="*/ 3052359 h 2622"/>
                <a:gd name="T106" fmla="*/ 1864895 w 2622"/>
                <a:gd name="T107" fmla="*/ 315959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97B953"/>
            </a:solidFill>
            <a:ln>
              <a:noFill/>
            </a:ln>
            <a:extLst/>
          </p:spPr>
          <p:txBody>
            <a:bodyPr wrap="none" anchor="ctr"/>
            <a:lstStyle/>
            <a:p>
              <a:endParaRPr lang="zh-CN" altLang="en-US" sz="2400"/>
            </a:p>
          </p:txBody>
        </p:sp>
        <p:sp>
          <p:nvSpPr>
            <p:cNvPr id="6" name="Oval 676"/>
            <p:cNvSpPr>
              <a:spLocks noChangeArrowheads="1"/>
            </p:cNvSpPr>
            <p:nvPr/>
          </p:nvSpPr>
          <p:spPr bwMode="auto">
            <a:xfrm rot="21275257">
              <a:off x="4093863" y="1577508"/>
              <a:ext cx="2695575" cy="2693988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 sz="2400"/>
            </a:p>
          </p:txBody>
        </p:sp>
      </p:grpSp>
      <p:sp>
        <p:nvSpPr>
          <p:cNvPr id="7" name="矩形 6"/>
          <p:cNvSpPr/>
          <p:nvPr/>
        </p:nvSpPr>
        <p:spPr>
          <a:xfrm>
            <a:off x="1370793" y="2488137"/>
            <a:ext cx="22428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</a:rPr>
              <a:t>此处添加照片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783944" y="2833976"/>
            <a:ext cx="3310945" cy="3312000"/>
            <a:chOff x="3727150" y="1210796"/>
            <a:chExt cx="3429000" cy="3429000"/>
          </a:xfrm>
          <a:solidFill>
            <a:srgbClr val="FFC000"/>
          </a:solidFill>
        </p:grpSpPr>
        <p:sp>
          <p:nvSpPr>
            <p:cNvPr id="9" name="Freeform 675"/>
            <p:cNvSpPr>
              <a:spLocks noEditPoints="1"/>
            </p:cNvSpPr>
            <p:nvPr/>
          </p:nvSpPr>
          <p:spPr bwMode="auto">
            <a:xfrm rot="21275257">
              <a:off x="3727150" y="1210796"/>
              <a:ext cx="3429000" cy="3429000"/>
            </a:xfrm>
            <a:custGeom>
              <a:avLst/>
              <a:gdLst>
                <a:gd name="T0" fmla="*/ 3285144 w 2622"/>
                <a:gd name="T1" fmla="*/ 1506563 h 2622"/>
                <a:gd name="T2" fmla="*/ 3217140 w 2622"/>
                <a:gd name="T3" fmla="*/ 1216236 h 2622"/>
                <a:gd name="T4" fmla="*/ 3154366 w 2622"/>
                <a:gd name="T5" fmla="*/ 776822 h 2622"/>
                <a:gd name="T6" fmla="*/ 2898041 w 2622"/>
                <a:gd name="T7" fmla="*/ 664352 h 2622"/>
                <a:gd name="T8" fmla="*/ 2678334 w 2622"/>
                <a:gd name="T9" fmla="*/ 460339 h 2622"/>
                <a:gd name="T10" fmla="*/ 2424625 w 2622"/>
                <a:gd name="T11" fmla="*/ 300789 h 2622"/>
                <a:gd name="T12" fmla="*/ 2068908 w 2622"/>
                <a:gd name="T13" fmla="*/ 34002 h 2622"/>
                <a:gd name="T14" fmla="*/ 1807352 w 2622"/>
                <a:gd name="T15" fmla="*/ 136009 h 2622"/>
                <a:gd name="T16" fmla="*/ 1509178 w 2622"/>
                <a:gd name="T17" fmla="*/ 146471 h 2622"/>
                <a:gd name="T18" fmla="*/ 1216236 w 2622"/>
                <a:gd name="T19" fmla="*/ 211860 h 2622"/>
                <a:gd name="T20" fmla="*/ 776822 w 2622"/>
                <a:gd name="T21" fmla="*/ 277249 h 2622"/>
                <a:gd name="T22" fmla="*/ 664352 w 2622"/>
                <a:gd name="T23" fmla="*/ 530959 h 2622"/>
                <a:gd name="T24" fmla="*/ 460339 w 2622"/>
                <a:gd name="T25" fmla="*/ 750666 h 2622"/>
                <a:gd name="T26" fmla="*/ 300789 w 2622"/>
                <a:gd name="T27" fmla="*/ 1004375 h 2622"/>
                <a:gd name="T28" fmla="*/ 34002 w 2622"/>
                <a:gd name="T29" fmla="*/ 1360092 h 2622"/>
                <a:gd name="T30" fmla="*/ 136009 w 2622"/>
                <a:gd name="T31" fmla="*/ 1621648 h 2622"/>
                <a:gd name="T32" fmla="*/ 146471 w 2622"/>
                <a:gd name="T33" fmla="*/ 1922437 h 2622"/>
                <a:gd name="T34" fmla="*/ 214476 w 2622"/>
                <a:gd name="T35" fmla="*/ 2212764 h 2622"/>
                <a:gd name="T36" fmla="*/ 277249 w 2622"/>
                <a:gd name="T37" fmla="*/ 2652178 h 2622"/>
                <a:gd name="T38" fmla="*/ 533574 w 2622"/>
                <a:gd name="T39" fmla="*/ 2767263 h 2622"/>
                <a:gd name="T40" fmla="*/ 753281 w 2622"/>
                <a:gd name="T41" fmla="*/ 2971277 h 2622"/>
                <a:gd name="T42" fmla="*/ 1006991 w 2622"/>
                <a:gd name="T43" fmla="*/ 3130826 h 2622"/>
                <a:gd name="T44" fmla="*/ 1362707 w 2622"/>
                <a:gd name="T45" fmla="*/ 3394998 h 2622"/>
                <a:gd name="T46" fmla="*/ 1621648 w 2622"/>
                <a:gd name="T47" fmla="*/ 3295606 h 2622"/>
                <a:gd name="T48" fmla="*/ 1922437 w 2622"/>
                <a:gd name="T49" fmla="*/ 3285144 h 2622"/>
                <a:gd name="T50" fmla="*/ 2215380 w 2622"/>
                <a:gd name="T51" fmla="*/ 3217140 h 2622"/>
                <a:gd name="T52" fmla="*/ 2652178 w 2622"/>
                <a:gd name="T53" fmla="*/ 3154366 h 2622"/>
                <a:gd name="T54" fmla="*/ 2767263 w 2622"/>
                <a:gd name="T55" fmla="*/ 2898041 h 2622"/>
                <a:gd name="T56" fmla="*/ 2971277 w 2622"/>
                <a:gd name="T57" fmla="*/ 2678334 h 2622"/>
                <a:gd name="T58" fmla="*/ 3130826 w 2622"/>
                <a:gd name="T59" fmla="*/ 2424625 h 2622"/>
                <a:gd name="T60" fmla="*/ 3394998 w 2622"/>
                <a:gd name="T61" fmla="*/ 2068908 h 2622"/>
                <a:gd name="T62" fmla="*/ 3295606 w 2622"/>
                <a:gd name="T63" fmla="*/ 1807352 h 2622"/>
                <a:gd name="T64" fmla="*/ 1493485 w 2622"/>
                <a:gd name="T65" fmla="*/ 3149135 h 2622"/>
                <a:gd name="T66" fmla="*/ 1085458 w 2622"/>
                <a:gd name="T67" fmla="*/ 3023588 h 2622"/>
                <a:gd name="T68" fmla="*/ 740204 w 2622"/>
                <a:gd name="T69" fmla="*/ 2788188 h 2622"/>
                <a:gd name="T70" fmla="*/ 473416 w 2622"/>
                <a:gd name="T71" fmla="*/ 2466474 h 2622"/>
                <a:gd name="T72" fmla="*/ 311252 w 2622"/>
                <a:gd name="T73" fmla="*/ 2076755 h 2622"/>
                <a:gd name="T74" fmla="*/ 264172 w 2622"/>
                <a:gd name="T75" fmla="*/ 1715808 h 2622"/>
                <a:gd name="T76" fmla="*/ 329561 w 2622"/>
                <a:gd name="T77" fmla="*/ 1284240 h 2622"/>
                <a:gd name="T78" fmla="*/ 512650 w 2622"/>
                <a:gd name="T79" fmla="*/ 904984 h 2622"/>
                <a:gd name="T80" fmla="*/ 792515 w 2622"/>
                <a:gd name="T81" fmla="*/ 596348 h 2622"/>
                <a:gd name="T82" fmla="*/ 1150847 w 2622"/>
                <a:gd name="T83" fmla="*/ 379256 h 2622"/>
                <a:gd name="T84" fmla="*/ 1566721 w 2622"/>
                <a:gd name="T85" fmla="*/ 272018 h 2622"/>
                <a:gd name="T86" fmla="*/ 1935515 w 2622"/>
                <a:gd name="T87" fmla="*/ 279865 h 2622"/>
                <a:gd name="T88" fmla="*/ 2343542 w 2622"/>
                <a:gd name="T89" fmla="*/ 408027 h 2622"/>
                <a:gd name="T90" fmla="*/ 2691412 w 2622"/>
                <a:gd name="T91" fmla="*/ 640812 h 2622"/>
                <a:gd name="T92" fmla="*/ 2955584 w 2622"/>
                <a:gd name="T93" fmla="*/ 962526 h 2622"/>
                <a:gd name="T94" fmla="*/ 3120364 w 2622"/>
                <a:gd name="T95" fmla="*/ 1352245 h 2622"/>
                <a:gd name="T96" fmla="*/ 3167444 w 2622"/>
                <a:gd name="T97" fmla="*/ 1715808 h 2622"/>
                <a:gd name="T98" fmla="*/ 3102055 w 2622"/>
                <a:gd name="T99" fmla="*/ 2147375 h 2622"/>
                <a:gd name="T100" fmla="*/ 2918966 w 2622"/>
                <a:gd name="T101" fmla="*/ 2526632 h 2622"/>
                <a:gd name="T102" fmla="*/ 2639101 w 2622"/>
                <a:gd name="T103" fmla="*/ 2835268 h 2622"/>
                <a:gd name="T104" fmla="*/ 2280769 w 2622"/>
                <a:gd name="T105" fmla="*/ 3052359 h 2622"/>
                <a:gd name="T106" fmla="*/ 1864895 w 2622"/>
                <a:gd name="T107" fmla="*/ 315959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wrap="none" anchor="ctr"/>
            <a:lstStyle/>
            <a:p>
              <a:endParaRPr lang="zh-CN" altLang="en-US" sz="2400"/>
            </a:p>
          </p:txBody>
        </p:sp>
        <p:sp>
          <p:nvSpPr>
            <p:cNvPr id="10" name="Oval 676"/>
            <p:cNvSpPr>
              <a:spLocks noChangeArrowheads="1"/>
            </p:cNvSpPr>
            <p:nvPr/>
          </p:nvSpPr>
          <p:spPr bwMode="auto">
            <a:xfrm rot="21275257">
              <a:off x="4093863" y="1577508"/>
              <a:ext cx="2695575" cy="269398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 sz="2400"/>
            </a:p>
          </p:txBody>
        </p:sp>
      </p:grpSp>
      <p:sp>
        <p:nvSpPr>
          <p:cNvPr id="11" name="矩形 10"/>
          <p:cNvSpPr/>
          <p:nvPr/>
        </p:nvSpPr>
        <p:spPr>
          <a:xfrm>
            <a:off x="4254422" y="4146939"/>
            <a:ext cx="26022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</a:rPr>
              <a:t>此处添加照片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7152117" y="1300155"/>
            <a:ext cx="3767264" cy="3768000"/>
            <a:chOff x="3727150" y="1210796"/>
            <a:chExt cx="3429000" cy="3429000"/>
          </a:xfrm>
          <a:solidFill>
            <a:schemeClr val="accent5">
              <a:lumMod val="75000"/>
            </a:schemeClr>
          </a:solidFill>
        </p:grpSpPr>
        <p:sp>
          <p:nvSpPr>
            <p:cNvPr id="13" name="Freeform 675"/>
            <p:cNvSpPr>
              <a:spLocks noEditPoints="1"/>
            </p:cNvSpPr>
            <p:nvPr/>
          </p:nvSpPr>
          <p:spPr bwMode="auto">
            <a:xfrm rot="21275257">
              <a:off x="3727150" y="1210796"/>
              <a:ext cx="3429000" cy="3429000"/>
            </a:xfrm>
            <a:custGeom>
              <a:avLst/>
              <a:gdLst>
                <a:gd name="T0" fmla="*/ 3285144 w 2622"/>
                <a:gd name="T1" fmla="*/ 1506563 h 2622"/>
                <a:gd name="T2" fmla="*/ 3217140 w 2622"/>
                <a:gd name="T3" fmla="*/ 1216236 h 2622"/>
                <a:gd name="T4" fmla="*/ 3154366 w 2622"/>
                <a:gd name="T5" fmla="*/ 776822 h 2622"/>
                <a:gd name="T6" fmla="*/ 2898041 w 2622"/>
                <a:gd name="T7" fmla="*/ 664352 h 2622"/>
                <a:gd name="T8" fmla="*/ 2678334 w 2622"/>
                <a:gd name="T9" fmla="*/ 460339 h 2622"/>
                <a:gd name="T10" fmla="*/ 2424625 w 2622"/>
                <a:gd name="T11" fmla="*/ 300789 h 2622"/>
                <a:gd name="T12" fmla="*/ 2068908 w 2622"/>
                <a:gd name="T13" fmla="*/ 34002 h 2622"/>
                <a:gd name="T14" fmla="*/ 1807352 w 2622"/>
                <a:gd name="T15" fmla="*/ 136009 h 2622"/>
                <a:gd name="T16" fmla="*/ 1509178 w 2622"/>
                <a:gd name="T17" fmla="*/ 146471 h 2622"/>
                <a:gd name="T18" fmla="*/ 1216236 w 2622"/>
                <a:gd name="T19" fmla="*/ 211860 h 2622"/>
                <a:gd name="T20" fmla="*/ 776822 w 2622"/>
                <a:gd name="T21" fmla="*/ 277249 h 2622"/>
                <a:gd name="T22" fmla="*/ 664352 w 2622"/>
                <a:gd name="T23" fmla="*/ 530959 h 2622"/>
                <a:gd name="T24" fmla="*/ 460339 w 2622"/>
                <a:gd name="T25" fmla="*/ 750666 h 2622"/>
                <a:gd name="T26" fmla="*/ 300789 w 2622"/>
                <a:gd name="T27" fmla="*/ 1004375 h 2622"/>
                <a:gd name="T28" fmla="*/ 34002 w 2622"/>
                <a:gd name="T29" fmla="*/ 1360092 h 2622"/>
                <a:gd name="T30" fmla="*/ 136009 w 2622"/>
                <a:gd name="T31" fmla="*/ 1621648 h 2622"/>
                <a:gd name="T32" fmla="*/ 146471 w 2622"/>
                <a:gd name="T33" fmla="*/ 1922437 h 2622"/>
                <a:gd name="T34" fmla="*/ 214476 w 2622"/>
                <a:gd name="T35" fmla="*/ 2212764 h 2622"/>
                <a:gd name="T36" fmla="*/ 277249 w 2622"/>
                <a:gd name="T37" fmla="*/ 2652178 h 2622"/>
                <a:gd name="T38" fmla="*/ 533574 w 2622"/>
                <a:gd name="T39" fmla="*/ 2767263 h 2622"/>
                <a:gd name="T40" fmla="*/ 753281 w 2622"/>
                <a:gd name="T41" fmla="*/ 2971277 h 2622"/>
                <a:gd name="T42" fmla="*/ 1006991 w 2622"/>
                <a:gd name="T43" fmla="*/ 3130826 h 2622"/>
                <a:gd name="T44" fmla="*/ 1362707 w 2622"/>
                <a:gd name="T45" fmla="*/ 3394998 h 2622"/>
                <a:gd name="T46" fmla="*/ 1621648 w 2622"/>
                <a:gd name="T47" fmla="*/ 3295606 h 2622"/>
                <a:gd name="T48" fmla="*/ 1922437 w 2622"/>
                <a:gd name="T49" fmla="*/ 3285144 h 2622"/>
                <a:gd name="T50" fmla="*/ 2215380 w 2622"/>
                <a:gd name="T51" fmla="*/ 3217140 h 2622"/>
                <a:gd name="T52" fmla="*/ 2652178 w 2622"/>
                <a:gd name="T53" fmla="*/ 3154366 h 2622"/>
                <a:gd name="T54" fmla="*/ 2767263 w 2622"/>
                <a:gd name="T55" fmla="*/ 2898041 h 2622"/>
                <a:gd name="T56" fmla="*/ 2971277 w 2622"/>
                <a:gd name="T57" fmla="*/ 2678334 h 2622"/>
                <a:gd name="T58" fmla="*/ 3130826 w 2622"/>
                <a:gd name="T59" fmla="*/ 2424625 h 2622"/>
                <a:gd name="T60" fmla="*/ 3394998 w 2622"/>
                <a:gd name="T61" fmla="*/ 2068908 h 2622"/>
                <a:gd name="T62" fmla="*/ 3295606 w 2622"/>
                <a:gd name="T63" fmla="*/ 1807352 h 2622"/>
                <a:gd name="T64" fmla="*/ 1493485 w 2622"/>
                <a:gd name="T65" fmla="*/ 3149135 h 2622"/>
                <a:gd name="T66" fmla="*/ 1085458 w 2622"/>
                <a:gd name="T67" fmla="*/ 3023588 h 2622"/>
                <a:gd name="T68" fmla="*/ 740204 w 2622"/>
                <a:gd name="T69" fmla="*/ 2788188 h 2622"/>
                <a:gd name="T70" fmla="*/ 473416 w 2622"/>
                <a:gd name="T71" fmla="*/ 2466474 h 2622"/>
                <a:gd name="T72" fmla="*/ 311252 w 2622"/>
                <a:gd name="T73" fmla="*/ 2076755 h 2622"/>
                <a:gd name="T74" fmla="*/ 264172 w 2622"/>
                <a:gd name="T75" fmla="*/ 1715808 h 2622"/>
                <a:gd name="T76" fmla="*/ 329561 w 2622"/>
                <a:gd name="T77" fmla="*/ 1284240 h 2622"/>
                <a:gd name="T78" fmla="*/ 512650 w 2622"/>
                <a:gd name="T79" fmla="*/ 904984 h 2622"/>
                <a:gd name="T80" fmla="*/ 792515 w 2622"/>
                <a:gd name="T81" fmla="*/ 596348 h 2622"/>
                <a:gd name="T82" fmla="*/ 1150847 w 2622"/>
                <a:gd name="T83" fmla="*/ 379256 h 2622"/>
                <a:gd name="T84" fmla="*/ 1566721 w 2622"/>
                <a:gd name="T85" fmla="*/ 272018 h 2622"/>
                <a:gd name="T86" fmla="*/ 1935515 w 2622"/>
                <a:gd name="T87" fmla="*/ 279865 h 2622"/>
                <a:gd name="T88" fmla="*/ 2343542 w 2622"/>
                <a:gd name="T89" fmla="*/ 408027 h 2622"/>
                <a:gd name="T90" fmla="*/ 2691412 w 2622"/>
                <a:gd name="T91" fmla="*/ 640812 h 2622"/>
                <a:gd name="T92" fmla="*/ 2955584 w 2622"/>
                <a:gd name="T93" fmla="*/ 962526 h 2622"/>
                <a:gd name="T94" fmla="*/ 3120364 w 2622"/>
                <a:gd name="T95" fmla="*/ 1352245 h 2622"/>
                <a:gd name="T96" fmla="*/ 3167444 w 2622"/>
                <a:gd name="T97" fmla="*/ 1715808 h 2622"/>
                <a:gd name="T98" fmla="*/ 3102055 w 2622"/>
                <a:gd name="T99" fmla="*/ 2147375 h 2622"/>
                <a:gd name="T100" fmla="*/ 2918966 w 2622"/>
                <a:gd name="T101" fmla="*/ 2526632 h 2622"/>
                <a:gd name="T102" fmla="*/ 2639101 w 2622"/>
                <a:gd name="T103" fmla="*/ 2835268 h 2622"/>
                <a:gd name="T104" fmla="*/ 2280769 w 2622"/>
                <a:gd name="T105" fmla="*/ 3052359 h 2622"/>
                <a:gd name="T106" fmla="*/ 1864895 w 2622"/>
                <a:gd name="T107" fmla="*/ 315959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wrap="none" anchor="ctr"/>
            <a:lstStyle/>
            <a:p>
              <a:endParaRPr lang="zh-CN" altLang="en-US" sz="2400"/>
            </a:p>
          </p:txBody>
        </p:sp>
        <p:sp>
          <p:nvSpPr>
            <p:cNvPr id="14" name="Oval 676"/>
            <p:cNvSpPr>
              <a:spLocks noChangeArrowheads="1"/>
            </p:cNvSpPr>
            <p:nvPr/>
          </p:nvSpPr>
          <p:spPr bwMode="auto">
            <a:xfrm rot="21275257">
              <a:off x="4093863" y="1577508"/>
              <a:ext cx="2695575" cy="269398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 sz="2400"/>
            </a:p>
          </p:txBody>
        </p:sp>
      </p:grpSp>
      <p:sp>
        <p:nvSpPr>
          <p:cNvPr id="15" name="矩形 14"/>
          <p:cNvSpPr/>
          <p:nvPr/>
        </p:nvSpPr>
        <p:spPr>
          <a:xfrm>
            <a:off x="7914340" y="2885593"/>
            <a:ext cx="22428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</a:rPr>
              <a:t>此处添加照片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3309"/>
            <a:ext cx="12240683" cy="96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92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honeycomb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2051859">
            <a:off x="3611327" y="743890"/>
            <a:ext cx="4117940" cy="3707137"/>
            <a:chOff x="1230319" y="5756771"/>
            <a:chExt cx="2168525" cy="2058988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230319" y="5756771"/>
              <a:ext cx="2168525" cy="2058988"/>
            </a:xfrm>
            <a:custGeom>
              <a:avLst/>
              <a:gdLst>
                <a:gd name="T0" fmla="*/ 112 w 600"/>
                <a:gd name="T1" fmla="*/ 559 h 570"/>
                <a:gd name="T2" fmla="*/ 117 w 600"/>
                <a:gd name="T3" fmla="*/ 400 h 570"/>
                <a:gd name="T4" fmla="*/ 15 w 600"/>
                <a:gd name="T5" fmla="*/ 254 h 570"/>
                <a:gd name="T6" fmla="*/ 0 w 600"/>
                <a:gd name="T7" fmla="*/ 235 h 570"/>
                <a:gd name="T8" fmla="*/ 6 w 600"/>
                <a:gd name="T9" fmla="*/ 214 h 570"/>
                <a:gd name="T10" fmla="*/ 8 w 600"/>
                <a:gd name="T11" fmla="*/ 209 h 570"/>
                <a:gd name="T12" fmla="*/ 10 w 600"/>
                <a:gd name="T13" fmla="*/ 205 h 570"/>
                <a:gd name="T14" fmla="*/ 14 w 600"/>
                <a:gd name="T15" fmla="*/ 201 h 570"/>
                <a:gd name="T16" fmla="*/ 18 w 600"/>
                <a:gd name="T17" fmla="*/ 197 h 570"/>
                <a:gd name="T18" fmla="*/ 22 w 600"/>
                <a:gd name="T19" fmla="*/ 194 h 570"/>
                <a:gd name="T20" fmla="*/ 27 w 600"/>
                <a:gd name="T21" fmla="*/ 192 h 570"/>
                <a:gd name="T22" fmla="*/ 34 w 600"/>
                <a:gd name="T23" fmla="*/ 189 h 570"/>
                <a:gd name="T24" fmla="*/ 202 w 600"/>
                <a:gd name="T25" fmla="*/ 132 h 570"/>
                <a:gd name="T26" fmla="*/ 302 w 600"/>
                <a:gd name="T27" fmla="*/ 0 h 570"/>
                <a:gd name="T28" fmla="*/ 402 w 600"/>
                <a:gd name="T29" fmla="*/ 132 h 570"/>
                <a:gd name="T30" fmla="*/ 570 w 600"/>
                <a:gd name="T31" fmla="*/ 189 h 570"/>
                <a:gd name="T32" fmla="*/ 576 w 600"/>
                <a:gd name="T33" fmla="*/ 191 h 570"/>
                <a:gd name="T34" fmla="*/ 580 w 600"/>
                <a:gd name="T35" fmla="*/ 193 h 570"/>
                <a:gd name="T36" fmla="*/ 584 w 600"/>
                <a:gd name="T37" fmla="*/ 196 h 570"/>
                <a:gd name="T38" fmla="*/ 589 w 600"/>
                <a:gd name="T39" fmla="*/ 200 h 570"/>
                <a:gd name="T40" fmla="*/ 592 w 600"/>
                <a:gd name="T41" fmla="*/ 203 h 570"/>
                <a:gd name="T42" fmla="*/ 595 w 600"/>
                <a:gd name="T43" fmla="*/ 207 h 570"/>
                <a:gd name="T44" fmla="*/ 597 w 600"/>
                <a:gd name="T45" fmla="*/ 212 h 570"/>
                <a:gd name="T46" fmla="*/ 599 w 600"/>
                <a:gd name="T47" fmla="*/ 218 h 570"/>
                <a:gd name="T48" fmla="*/ 600 w 600"/>
                <a:gd name="T49" fmla="*/ 223 h 570"/>
                <a:gd name="T50" fmla="*/ 600 w 600"/>
                <a:gd name="T51" fmla="*/ 227 h 570"/>
                <a:gd name="T52" fmla="*/ 599 w 600"/>
                <a:gd name="T53" fmla="*/ 233 h 570"/>
                <a:gd name="T54" fmla="*/ 598 w 600"/>
                <a:gd name="T55" fmla="*/ 238 h 570"/>
                <a:gd name="T56" fmla="*/ 594 w 600"/>
                <a:gd name="T57" fmla="*/ 248 h 570"/>
                <a:gd name="T58" fmla="*/ 589 w 600"/>
                <a:gd name="T59" fmla="*/ 254 h 570"/>
                <a:gd name="T60" fmla="*/ 487 w 600"/>
                <a:gd name="T61" fmla="*/ 400 h 570"/>
                <a:gd name="T62" fmla="*/ 491 w 600"/>
                <a:gd name="T63" fmla="*/ 559 h 570"/>
                <a:gd name="T64" fmla="*/ 465 w 600"/>
                <a:gd name="T65" fmla="*/ 570 h 570"/>
                <a:gd name="T66" fmla="*/ 387 w 600"/>
                <a:gd name="T67" fmla="*/ 539 h 570"/>
                <a:gd name="T68" fmla="*/ 302 w 600"/>
                <a:gd name="T69" fmla="*/ 509 h 570"/>
                <a:gd name="T70" fmla="*/ 217 w 600"/>
                <a:gd name="T71" fmla="*/ 539 h 570"/>
                <a:gd name="T72" fmla="*/ 139 w 600"/>
                <a:gd name="T7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139" y="570"/>
                  </a:moveTo>
                  <a:cubicBezTo>
                    <a:pt x="128" y="570"/>
                    <a:pt x="119" y="566"/>
                    <a:pt x="112" y="559"/>
                  </a:cubicBezTo>
                  <a:cubicBezTo>
                    <a:pt x="107" y="553"/>
                    <a:pt x="102" y="543"/>
                    <a:pt x="103" y="528"/>
                  </a:cubicBezTo>
                  <a:cubicBezTo>
                    <a:pt x="107" y="485"/>
                    <a:pt x="111" y="442"/>
                    <a:pt x="117" y="400"/>
                  </a:cubicBezTo>
                  <a:cubicBezTo>
                    <a:pt x="118" y="386"/>
                    <a:pt x="111" y="363"/>
                    <a:pt x="101" y="352"/>
                  </a:cubicBezTo>
                  <a:cubicBezTo>
                    <a:pt x="72" y="322"/>
                    <a:pt x="44" y="289"/>
                    <a:pt x="15" y="254"/>
                  </a:cubicBezTo>
                  <a:cubicBezTo>
                    <a:pt x="11" y="248"/>
                    <a:pt x="8" y="242"/>
                    <a:pt x="6" y="23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5" y="216"/>
                    <a:pt x="5" y="216"/>
                    <a:pt x="5" y="216"/>
                  </a:cubicBezTo>
                  <a:cubicBezTo>
                    <a:pt x="5" y="215"/>
                    <a:pt x="6" y="215"/>
                    <a:pt x="6" y="214"/>
                  </a:cubicBezTo>
                  <a:cubicBezTo>
                    <a:pt x="6" y="213"/>
                    <a:pt x="6" y="212"/>
                    <a:pt x="7" y="211"/>
                  </a:cubicBezTo>
                  <a:cubicBezTo>
                    <a:pt x="7" y="211"/>
                    <a:pt x="7" y="210"/>
                    <a:pt x="8" y="209"/>
                  </a:cubicBezTo>
                  <a:cubicBezTo>
                    <a:pt x="8" y="208"/>
                    <a:pt x="9" y="207"/>
                    <a:pt x="9" y="207"/>
                  </a:cubicBezTo>
                  <a:cubicBezTo>
                    <a:pt x="10" y="206"/>
                    <a:pt x="10" y="205"/>
                    <a:pt x="10" y="205"/>
                  </a:cubicBezTo>
                  <a:cubicBezTo>
                    <a:pt x="11" y="204"/>
                    <a:pt x="12" y="203"/>
                    <a:pt x="12" y="202"/>
                  </a:cubicBezTo>
                  <a:cubicBezTo>
                    <a:pt x="13" y="202"/>
                    <a:pt x="13" y="201"/>
                    <a:pt x="14" y="201"/>
                  </a:cubicBezTo>
                  <a:cubicBezTo>
                    <a:pt x="15" y="200"/>
                    <a:pt x="15" y="199"/>
                    <a:pt x="16" y="199"/>
                  </a:cubicBezTo>
                  <a:cubicBezTo>
                    <a:pt x="17" y="198"/>
                    <a:pt x="17" y="198"/>
                    <a:pt x="18" y="197"/>
                  </a:cubicBezTo>
                  <a:cubicBezTo>
                    <a:pt x="19" y="197"/>
                    <a:pt x="19" y="196"/>
                    <a:pt x="20" y="195"/>
                  </a:cubicBezTo>
                  <a:cubicBezTo>
                    <a:pt x="21" y="195"/>
                    <a:pt x="21" y="195"/>
                    <a:pt x="22" y="194"/>
                  </a:cubicBezTo>
                  <a:cubicBezTo>
                    <a:pt x="23" y="194"/>
                    <a:pt x="24" y="193"/>
                    <a:pt x="25" y="193"/>
                  </a:cubicBezTo>
                  <a:cubicBezTo>
                    <a:pt x="25" y="193"/>
                    <a:pt x="26" y="192"/>
                    <a:pt x="27" y="192"/>
                  </a:cubicBezTo>
                  <a:cubicBezTo>
                    <a:pt x="28" y="191"/>
                    <a:pt x="28" y="191"/>
                    <a:pt x="29" y="191"/>
                  </a:cubicBezTo>
                  <a:cubicBezTo>
                    <a:pt x="31" y="190"/>
                    <a:pt x="32" y="190"/>
                    <a:pt x="34" y="189"/>
                  </a:cubicBezTo>
                  <a:cubicBezTo>
                    <a:pt x="69" y="180"/>
                    <a:pt x="112" y="171"/>
                    <a:pt x="161" y="163"/>
                  </a:cubicBezTo>
                  <a:cubicBezTo>
                    <a:pt x="175" y="160"/>
                    <a:pt x="195" y="145"/>
                    <a:pt x="202" y="132"/>
                  </a:cubicBezTo>
                  <a:cubicBezTo>
                    <a:pt x="225" y="90"/>
                    <a:pt x="248" y="51"/>
                    <a:pt x="268" y="19"/>
                  </a:cubicBezTo>
                  <a:cubicBezTo>
                    <a:pt x="277" y="7"/>
                    <a:pt x="289" y="0"/>
                    <a:pt x="302" y="0"/>
                  </a:cubicBezTo>
                  <a:cubicBezTo>
                    <a:pt x="315" y="0"/>
                    <a:pt x="327" y="7"/>
                    <a:pt x="335" y="19"/>
                  </a:cubicBezTo>
                  <a:cubicBezTo>
                    <a:pt x="356" y="51"/>
                    <a:pt x="379" y="90"/>
                    <a:pt x="402" y="132"/>
                  </a:cubicBezTo>
                  <a:cubicBezTo>
                    <a:pt x="409" y="145"/>
                    <a:pt x="429" y="160"/>
                    <a:pt x="443" y="163"/>
                  </a:cubicBezTo>
                  <a:cubicBezTo>
                    <a:pt x="492" y="171"/>
                    <a:pt x="535" y="180"/>
                    <a:pt x="570" y="189"/>
                  </a:cubicBezTo>
                  <a:cubicBezTo>
                    <a:pt x="571" y="190"/>
                    <a:pt x="573" y="190"/>
                    <a:pt x="574" y="191"/>
                  </a:cubicBezTo>
                  <a:cubicBezTo>
                    <a:pt x="575" y="191"/>
                    <a:pt x="575" y="191"/>
                    <a:pt x="576" y="191"/>
                  </a:cubicBezTo>
                  <a:cubicBezTo>
                    <a:pt x="577" y="192"/>
                    <a:pt x="578" y="192"/>
                    <a:pt x="579" y="193"/>
                  </a:cubicBezTo>
                  <a:cubicBezTo>
                    <a:pt x="579" y="193"/>
                    <a:pt x="580" y="193"/>
                    <a:pt x="580" y="193"/>
                  </a:cubicBezTo>
                  <a:cubicBezTo>
                    <a:pt x="581" y="194"/>
                    <a:pt x="582" y="194"/>
                    <a:pt x="583" y="195"/>
                  </a:cubicBezTo>
                  <a:cubicBezTo>
                    <a:pt x="583" y="195"/>
                    <a:pt x="584" y="195"/>
                    <a:pt x="584" y="196"/>
                  </a:cubicBezTo>
                  <a:cubicBezTo>
                    <a:pt x="585" y="197"/>
                    <a:pt x="587" y="198"/>
                    <a:pt x="588" y="199"/>
                  </a:cubicBezTo>
                  <a:cubicBezTo>
                    <a:pt x="588" y="199"/>
                    <a:pt x="588" y="199"/>
                    <a:pt x="589" y="200"/>
                  </a:cubicBezTo>
                  <a:cubicBezTo>
                    <a:pt x="590" y="200"/>
                    <a:pt x="590" y="201"/>
                    <a:pt x="591" y="202"/>
                  </a:cubicBezTo>
                  <a:cubicBezTo>
                    <a:pt x="592" y="202"/>
                    <a:pt x="592" y="203"/>
                    <a:pt x="592" y="203"/>
                  </a:cubicBezTo>
                  <a:cubicBezTo>
                    <a:pt x="593" y="204"/>
                    <a:pt x="594" y="205"/>
                    <a:pt x="594" y="206"/>
                  </a:cubicBezTo>
                  <a:cubicBezTo>
                    <a:pt x="594" y="206"/>
                    <a:pt x="595" y="207"/>
                    <a:pt x="595" y="207"/>
                  </a:cubicBezTo>
                  <a:cubicBezTo>
                    <a:pt x="596" y="208"/>
                    <a:pt x="596" y="209"/>
                    <a:pt x="597" y="210"/>
                  </a:cubicBezTo>
                  <a:cubicBezTo>
                    <a:pt x="597" y="211"/>
                    <a:pt x="597" y="211"/>
                    <a:pt x="597" y="212"/>
                  </a:cubicBezTo>
                  <a:cubicBezTo>
                    <a:pt x="598" y="213"/>
                    <a:pt x="598" y="215"/>
                    <a:pt x="599" y="216"/>
                  </a:cubicBezTo>
                  <a:cubicBezTo>
                    <a:pt x="599" y="217"/>
                    <a:pt x="599" y="217"/>
                    <a:pt x="599" y="218"/>
                  </a:cubicBezTo>
                  <a:cubicBezTo>
                    <a:pt x="599" y="219"/>
                    <a:pt x="599" y="220"/>
                    <a:pt x="600" y="221"/>
                  </a:cubicBezTo>
                  <a:cubicBezTo>
                    <a:pt x="600" y="222"/>
                    <a:pt x="600" y="222"/>
                    <a:pt x="600" y="223"/>
                  </a:cubicBezTo>
                  <a:cubicBezTo>
                    <a:pt x="600" y="224"/>
                    <a:pt x="600" y="225"/>
                    <a:pt x="600" y="226"/>
                  </a:cubicBezTo>
                  <a:cubicBezTo>
                    <a:pt x="600" y="226"/>
                    <a:pt x="600" y="227"/>
                    <a:pt x="600" y="227"/>
                  </a:cubicBezTo>
                  <a:cubicBezTo>
                    <a:pt x="600" y="229"/>
                    <a:pt x="599" y="230"/>
                    <a:pt x="599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5"/>
                    <a:pt x="598" y="236"/>
                  </a:cubicBezTo>
                  <a:cubicBezTo>
                    <a:pt x="598" y="237"/>
                    <a:pt x="598" y="237"/>
                    <a:pt x="598" y="238"/>
                  </a:cubicBezTo>
                  <a:cubicBezTo>
                    <a:pt x="598" y="238"/>
                    <a:pt x="597" y="239"/>
                    <a:pt x="597" y="239"/>
                  </a:cubicBezTo>
                  <a:cubicBezTo>
                    <a:pt x="594" y="248"/>
                    <a:pt x="594" y="248"/>
                    <a:pt x="594" y="248"/>
                  </a:cubicBezTo>
                  <a:cubicBezTo>
                    <a:pt x="593" y="248"/>
                    <a:pt x="593" y="248"/>
                    <a:pt x="593" y="248"/>
                  </a:cubicBezTo>
                  <a:cubicBezTo>
                    <a:pt x="591" y="250"/>
                    <a:pt x="590" y="252"/>
                    <a:pt x="589" y="254"/>
                  </a:cubicBezTo>
                  <a:cubicBezTo>
                    <a:pt x="560" y="289"/>
                    <a:pt x="532" y="322"/>
                    <a:pt x="503" y="352"/>
                  </a:cubicBezTo>
                  <a:cubicBezTo>
                    <a:pt x="493" y="363"/>
                    <a:pt x="485" y="386"/>
                    <a:pt x="487" y="400"/>
                  </a:cubicBezTo>
                  <a:cubicBezTo>
                    <a:pt x="492" y="442"/>
                    <a:pt x="497" y="485"/>
                    <a:pt x="501" y="528"/>
                  </a:cubicBezTo>
                  <a:cubicBezTo>
                    <a:pt x="502" y="543"/>
                    <a:pt x="496" y="553"/>
                    <a:pt x="491" y="559"/>
                  </a:cubicBezTo>
                  <a:cubicBezTo>
                    <a:pt x="485" y="566"/>
                    <a:pt x="475" y="570"/>
                    <a:pt x="465" y="570"/>
                  </a:cubicBezTo>
                  <a:cubicBezTo>
                    <a:pt x="465" y="570"/>
                    <a:pt x="465" y="570"/>
                    <a:pt x="465" y="570"/>
                  </a:cubicBezTo>
                  <a:cubicBezTo>
                    <a:pt x="458" y="570"/>
                    <a:pt x="451" y="568"/>
                    <a:pt x="444" y="565"/>
                  </a:cubicBezTo>
                  <a:cubicBezTo>
                    <a:pt x="425" y="556"/>
                    <a:pt x="406" y="548"/>
                    <a:pt x="387" y="539"/>
                  </a:cubicBezTo>
                  <a:cubicBezTo>
                    <a:pt x="367" y="531"/>
                    <a:pt x="347" y="522"/>
                    <a:pt x="327" y="513"/>
                  </a:cubicBezTo>
                  <a:cubicBezTo>
                    <a:pt x="321" y="510"/>
                    <a:pt x="312" y="509"/>
                    <a:pt x="302" y="509"/>
                  </a:cubicBezTo>
                  <a:cubicBezTo>
                    <a:pt x="292" y="509"/>
                    <a:pt x="283" y="510"/>
                    <a:pt x="277" y="513"/>
                  </a:cubicBezTo>
                  <a:cubicBezTo>
                    <a:pt x="256" y="522"/>
                    <a:pt x="236" y="531"/>
                    <a:pt x="217" y="539"/>
                  </a:cubicBezTo>
                  <a:cubicBezTo>
                    <a:pt x="197" y="548"/>
                    <a:pt x="179" y="556"/>
                    <a:pt x="160" y="565"/>
                  </a:cubicBezTo>
                  <a:cubicBezTo>
                    <a:pt x="153" y="568"/>
                    <a:pt x="146" y="570"/>
                    <a:pt x="139" y="5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26580" y="5817096"/>
              <a:ext cx="2030412" cy="1938338"/>
            </a:xfrm>
            <a:custGeom>
              <a:avLst/>
              <a:gdLst>
                <a:gd name="T0" fmla="*/ 265 w 562"/>
                <a:gd name="T1" fmla="*/ 14 h 536"/>
                <a:gd name="T2" fmla="*/ 297 w 562"/>
                <a:gd name="T3" fmla="*/ 14 h 536"/>
                <a:gd name="T4" fmla="*/ 363 w 562"/>
                <a:gd name="T5" fmla="*/ 125 h 536"/>
                <a:gd name="T6" fmla="*/ 419 w 562"/>
                <a:gd name="T7" fmla="*/ 166 h 536"/>
                <a:gd name="T8" fmla="*/ 544 w 562"/>
                <a:gd name="T9" fmla="*/ 193 h 536"/>
                <a:gd name="T10" fmla="*/ 552 w 562"/>
                <a:gd name="T11" fmla="*/ 224 h 536"/>
                <a:gd name="T12" fmla="*/ 467 w 562"/>
                <a:gd name="T13" fmla="*/ 321 h 536"/>
                <a:gd name="T14" fmla="*/ 445 w 562"/>
                <a:gd name="T15" fmla="*/ 386 h 536"/>
                <a:gd name="T16" fmla="*/ 459 w 562"/>
                <a:gd name="T17" fmla="*/ 513 h 536"/>
                <a:gd name="T18" fmla="*/ 432 w 562"/>
                <a:gd name="T19" fmla="*/ 529 h 536"/>
                <a:gd name="T20" fmla="*/ 314 w 562"/>
                <a:gd name="T21" fmla="*/ 477 h 536"/>
                <a:gd name="T22" fmla="*/ 247 w 562"/>
                <a:gd name="T23" fmla="*/ 477 h 536"/>
                <a:gd name="T24" fmla="*/ 130 w 562"/>
                <a:gd name="T25" fmla="*/ 529 h 536"/>
                <a:gd name="T26" fmla="*/ 103 w 562"/>
                <a:gd name="T27" fmla="*/ 513 h 536"/>
                <a:gd name="T28" fmla="*/ 116 w 562"/>
                <a:gd name="T29" fmla="*/ 386 h 536"/>
                <a:gd name="T30" fmla="*/ 95 w 562"/>
                <a:gd name="T31" fmla="*/ 321 h 536"/>
                <a:gd name="T32" fmla="*/ 10 w 562"/>
                <a:gd name="T33" fmla="*/ 224 h 536"/>
                <a:gd name="T34" fmla="*/ 18 w 562"/>
                <a:gd name="T35" fmla="*/ 193 h 536"/>
                <a:gd name="T36" fmla="*/ 143 w 562"/>
                <a:gd name="T37" fmla="*/ 166 h 536"/>
                <a:gd name="T38" fmla="*/ 199 w 562"/>
                <a:gd name="T39" fmla="*/ 125 h 536"/>
                <a:gd name="T40" fmla="*/ 265 w 562"/>
                <a:gd name="T41" fmla="*/ 1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536">
                  <a:moveTo>
                    <a:pt x="265" y="14"/>
                  </a:moveTo>
                  <a:cubicBezTo>
                    <a:pt x="274" y="0"/>
                    <a:pt x="288" y="0"/>
                    <a:pt x="297" y="14"/>
                  </a:cubicBezTo>
                  <a:cubicBezTo>
                    <a:pt x="318" y="45"/>
                    <a:pt x="340" y="84"/>
                    <a:pt x="363" y="125"/>
                  </a:cubicBezTo>
                  <a:cubicBezTo>
                    <a:pt x="373" y="144"/>
                    <a:pt x="398" y="162"/>
                    <a:pt x="419" y="166"/>
                  </a:cubicBezTo>
                  <a:cubicBezTo>
                    <a:pt x="465" y="174"/>
                    <a:pt x="508" y="183"/>
                    <a:pt x="544" y="193"/>
                  </a:cubicBezTo>
                  <a:cubicBezTo>
                    <a:pt x="559" y="197"/>
                    <a:pt x="562" y="210"/>
                    <a:pt x="552" y="224"/>
                  </a:cubicBezTo>
                  <a:cubicBezTo>
                    <a:pt x="527" y="254"/>
                    <a:pt x="499" y="287"/>
                    <a:pt x="467" y="321"/>
                  </a:cubicBezTo>
                  <a:cubicBezTo>
                    <a:pt x="453" y="336"/>
                    <a:pt x="443" y="366"/>
                    <a:pt x="445" y="386"/>
                  </a:cubicBezTo>
                  <a:cubicBezTo>
                    <a:pt x="451" y="431"/>
                    <a:pt x="456" y="474"/>
                    <a:pt x="459" y="513"/>
                  </a:cubicBezTo>
                  <a:cubicBezTo>
                    <a:pt x="461" y="530"/>
                    <a:pt x="448" y="536"/>
                    <a:pt x="432" y="529"/>
                  </a:cubicBezTo>
                  <a:cubicBezTo>
                    <a:pt x="394" y="512"/>
                    <a:pt x="356" y="496"/>
                    <a:pt x="314" y="477"/>
                  </a:cubicBezTo>
                  <a:cubicBezTo>
                    <a:pt x="296" y="469"/>
                    <a:pt x="266" y="469"/>
                    <a:pt x="247" y="477"/>
                  </a:cubicBezTo>
                  <a:cubicBezTo>
                    <a:pt x="206" y="496"/>
                    <a:pt x="168" y="512"/>
                    <a:pt x="130" y="529"/>
                  </a:cubicBezTo>
                  <a:cubicBezTo>
                    <a:pt x="114" y="536"/>
                    <a:pt x="101" y="530"/>
                    <a:pt x="103" y="513"/>
                  </a:cubicBezTo>
                  <a:cubicBezTo>
                    <a:pt x="106" y="474"/>
                    <a:pt x="111" y="431"/>
                    <a:pt x="116" y="386"/>
                  </a:cubicBezTo>
                  <a:cubicBezTo>
                    <a:pt x="119" y="366"/>
                    <a:pt x="109" y="336"/>
                    <a:pt x="95" y="321"/>
                  </a:cubicBezTo>
                  <a:cubicBezTo>
                    <a:pt x="63" y="287"/>
                    <a:pt x="35" y="254"/>
                    <a:pt x="10" y="224"/>
                  </a:cubicBezTo>
                  <a:cubicBezTo>
                    <a:pt x="0" y="210"/>
                    <a:pt x="2" y="197"/>
                    <a:pt x="18" y="193"/>
                  </a:cubicBezTo>
                  <a:cubicBezTo>
                    <a:pt x="54" y="183"/>
                    <a:pt x="97" y="174"/>
                    <a:pt x="143" y="166"/>
                  </a:cubicBezTo>
                  <a:cubicBezTo>
                    <a:pt x="164" y="162"/>
                    <a:pt x="189" y="144"/>
                    <a:pt x="199" y="125"/>
                  </a:cubicBezTo>
                  <a:cubicBezTo>
                    <a:pt x="222" y="84"/>
                    <a:pt x="244" y="45"/>
                    <a:pt x="265" y="14"/>
                  </a:cubicBezTo>
                  <a:close/>
                </a:path>
              </a:pathLst>
            </a:custGeom>
            <a:solidFill>
              <a:srgbClr val="97B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9" name="矩形 8"/>
          <p:cNvSpPr/>
          <p:nvPr/>
        </p:nvSpPr>
        <p:spPr>
          <a:xfrm>
            <a:off x="4133415" y="2568456"/>
            <a:ext cx="30737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/>
              <a:t>此处添加照片</a:t>
            </a:r>
          </a:p>
        </p:txBody>
      </p:sp>
      <p:grpSp>
        <p:nvGrpSpPr>
          <p:cNvPr id="10" name="组合 9"/>
          <p:cNvGrpSpPr/>
          <p:nvPr/>
        </p:nvGrpSpPr>
        <p:grpSpPr>
          <a:xfrm rot="2051859">
            <a:off x="328279" y="1928752"/>
            <a:ext cx="2891367" cy="2746725"/>
            <a:chOff x="1230319" y="5756771"/>
            <a:chExt cx="2168525" cy="2058988"/>
          </a:xfrm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1230319" y="5756771"/>
              <a:ext cx="2168525" cy="2058988"/>
            </a:xfrm>
            <a:custGeom>
              <a:avLst/>
              <a:gdLst>
                <a:gd name="T0" fmla="*/ 112 w 600"/>
                <a:gd name="T1" fmla="*/ 559 h 570"/>
                <a:gd name="T2" fmla="*/ 117 w 600"/>
                <a:gd name="T3" fmla="*/ 400 h 570"/>
                <a:gd name="T4" fmla="*/ 15 w 600"/>
                <a:gd name="T5" fmla="*/ 254 h 570"/>
                <a:gd name="T6" fmla="*/ 0 w 600"/>
                <a:gd name="T7" fmla="*/ 235 h 570"/>
                <a:gd name="T8" fmla="*/ 6 w 600"/>
                <a:gd name="T9" fmla="*/ 214 h 570"/>
                <a:gd name="T10" fmla="*/ 8 w 600"/>
                <a:gd name="T11" fmla="*/ 209 h 570"/>
                <a:gd name="T12" fmla="*/ 10 w 600"/>
                <a:gd name="T13" fmla="*/ 205 h 570"/>
                <a:gd name="T14" fmla="*/ 14 w 600"/>
                <a:gd name="T15" fmla="*/ 201 h 570"/>
                <a:gd name="T16" fmla="*/ 18 w 600"/>
                <a:gd name="T17" fmla="*/ 197 h 570"/>
                <a:gd name="T18" fmla="*/ 22 w 600"/>
                <a:gd name="T19" fmla="*/ 194 h 570"/>
                <a:gd name="T20" fmla="*/ 27 w 600"/>
                <a:gd name="T21" fmla="*/ 192 h 570"/>
                <a:gd name="T22" fmla="*/ 34 w 600"/>
                <a:gd name="T23" fmla="*/ 189 h 570"/>
                <a:gd name="T24" fmla="*/ 202 w 600"/>
                <a:gd name="T25" fmla="*/ 132 h 570"/>
                <a:gd name="T26" fmla="*/ 302 w 600"/>
                <a:gd name="T27" fmla="*/ 0 h 570"/>
                <a:gd name="T28" fmla="*/ 402 w 600"/>
                <a:gd name="T29" fmla="*/ 132 h 570"/>
                <a:gd name="T30" fmla="*/ 570 w 600"/>
                <a:gd name="T31" fmla="*/ 189 h 570"/>
                <a:gd name="T32" fmla="*/ 576 w 600"/>
                <a:gd name="T33" fmla="*/ 191 h 570"/>
                <a:gd name="T34" fmla="*/ 580 w 600"/>
                <a:gd name="T35" fmla="*/ 193 h 570"/>
                <a:gd name="T36" fmla="*/ 584 w 600"/>
                <a:gd name="T37" fmla="*/ 196 h 570"/>
                <a:gd name="T38" fmla="*/ 589 w 600"/>
                <a:gd name="T39" fmla="*/ 200 h 570"/>
                <a:gd name="T40" fmla="*/ 592 w 600"/>
                <a:gd name="T41" fmla="*/ 203 h 570"/>
                <a:gd name="T42" fmla="*/ 595 w 600"/>
                <a:gd name="T43" fmla="*/ 207 h 570"/>
                <a:gd name="T44" fmla="*/ 597 w 600"/>
                <a:gd name="T45" fmla="*/ 212 h 570"/>
                <a:gd name="T46" fmla="*/ 599 w 600"/>
                <a:gd name="T47" fmla="*/ 218 h 570"/>
                <a:gd name="T48" fmla="*/ 600 w 600"/>
                <a:gd name="T49" fmla="*/ 223 h 570"/>
                <a:gd name="T50" fmla="*/ 600 w 600"/>
                <a:gd name="T51" fmla="*/ 227 h 570"/>
                <a:gd name="T52" fmla="*/ 599 w 600"/>
                <a:gd name="T53" fmla="*/ 233 h 570"/>
                <a:gd name="T54" fmla="*/ 598 w 600"/>
                <a:gd name="T55" fmla="*/ 238 h 570"/>
                <a:gd name="T56" fmla="*/ 594 w 600"/>
                <a:gd name="T57" fmla="*/ 248 h 570"/>
                <a:gd name="T58" fmla="*/ 589 w 600"/>
                <a:gd name="T59" fmla="*/ 254 h 570"/>
                <a:gd name="T60" fmla="*/ 487 w 600"/>
                <a:gd name="T61" fmla="*/ 400 h 570"/>
                <a:gd name="T62" fmla="*/ 491 w 600"/>
                <a:gd name="T63" fmla="*/ 559 h 570"/>
                <a:gd name="T64" fmla="*/ 465 w 600"/>
                <a:gd name="T65" fmla="*/ 570 h 570"/>
                <a:gd name="T66" fmla="*/ 387 w 600"/>
                <a:gd name="T67" fmla="*/ 539 h 570"/>
                <a:gd name="T68" fmla="*/ 302 w 600"/>
                <a:gd name="T69" fmla="*/ 509 h 570"/>
                <a:gd name="T70" fmla="*/ 217 w 600"/>
                <a:gd name="T71" fmla="*/ 539 h 570"/>
                <a:gd name="T72" fmla="*/ 139 w 600"/>
                <a:gd name="T7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139" y="570"/>
                  </a:moveTo>
                  <a:cubicBezTo>
                    <a:pt x="128" y="570"/>
                    <a:pt x="119" y="566"/>
                    <a:pt x="112" y="559"/>
                  </a:cubicBezTo>
                  <a:cubicBezTo>
                    <a:pt x="107" y="553"/>
                    <a:pt x="102" y="543"/>
                    <a:pt x="103" y="528"/>
                  </a:cubicBezTo>
                  <a:cubicBezTo>
                    <a:pt x="107" y="485"/>
                    <a:pt x="111" y="442"/>
                    <a:pt x="117" y="400"/>
                  </a:cubicBezTo>
                  <a:cubicBezTo>
                    <a:pt x="118" y="386"/>
                    <a:pt x="111" y="363"/>
                    <a:pt x="101" y="352"/>
                  </a:cubicBezTo>
                  <a:cubicBezTo>
                    <a:pt x="72" y="322"/>
                    <a:pt x="44" y="289"/>
                    <a:pt x="15" y="254"/>
                  </a:cubicBezTo>
                  <a:cubicBezTo>
                    <a:pt x="11" y="248"/>
                    <a:pt x="8" y="242"/>
                    <a:pt x="6" y="23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5" y="216"/>
                    <a:pt x="5" y="216"/>
                    <a:pt x="5" y="216"/>
                  </a:cubicBezTo>
                  <a:cubicBezTo>
                    <a:pt x="5" y="215"/>
                    <a:pt x="6" y="215"/>
                    <a:pt x="6" y="214"/>
                  </a:cubicBezTo>
                  <a:cubicBezTo>
                    <a:pt x="6" y="213"/>
                    <a:pt x="6" y="212"/>
                    <a:pt x="7" y="211"/>
                  </a:cubicBezTo>
                  <a:cubicBezTo>
                    <a:pt x="7" y="211"/>
                    <a:pt x="7" y="210"/>
                    <a:pt x="8" y="209"/>
                  </a:cubicBezTo>
                  <a:cubicBezTo>
                    <a:pt x="8" y="208"/>
                    <a:pt x="9" y="207"/>
                    <a:pt x="9" y="207"/>
                  </a:cubicBezTo>
                  <a:cubicBezTo>
                    <a:pt x="10" y="206"/>
                    <a:pt x="10" y="205"/>
                    <a:pt x="10" y="205"/>
                  </a:cubicBezTo>
                  <a:cubicBezTo>
                    <a:pt x="11" y="204"/>
                    <a:pt x="12" y="203"/>
                    <a:pt x="12" y="202"/>
                  </a:cubicBezTo>
                  <a:cubicBezTo>
                    <a:pt x="13" y="202"/>
                    <a:pt x="13" y="201"/>
                    <a:pt x="14" y="201"/>
                  </a:cubicBezTo>
                  <a:cubicBezTo>
                    <a:pt x="15" y="200"/>
                    <a:pt x="15" y="199"/>
                    <a:pt x="16" y="199"/>
                  </a:cubicBezTo>
                  <a:cubicBezTo>
                    <a:pt x="17" y="198"/>
                    <a:pt x="17" y="198"/>
                    <a:pt x="18" y="197"/>
                  </a:cubicBezTo>
                  <a:cubicBezTo>
                    <a:pt x="19" y="197"/>
                    <a:pt x="19" y="196"/>
                    <a:pt x="20" y="195"/>
                  </a:cubicBezTo>
                  <a:cubicBezTo>
                    <a:pt x="21" y="195"/>
                    <a:pt x="21" y="195"/>
                    <a:pt x="22" y="194"/>
                  </a:cubicBezTo>
                  <a:cubicBezTo>
                    <a:pt x="23" y="194"/>
                    <a:pt x="24" y="193"/>
                    <a:pt x="25" y="193"/>
                  </a:cubicBezTo>
                  <a:cubicBezTo>
                    <a:pt x="25" y="193"/>
                    <a:pt x="26" y="192"/>
                    <a:pt x="27" y="192"/>
                  </a:cubicBezTo>
                  <a:cubicBezTo>
                    <a:pt x="28" y="191"/>
                    <a:pt x="28" y="191"/>
                    <a:pt x="29" y="191"/>
                  </a:cubicBezTo>
                  <a:cubicBezTo>
                    <a:pt x="31" y="190"/>
                    <a:pt x="32" y="190"/>
                    <a:pt x="34" y="189"/>
                  </a:cubicBezTo>
                  <a:cubicBezTo>
                    <a:pt x="69" y="180"/>
                    <a:pt x="112" y="171"/>
                    <a:pt x="161" y="163"/>
                  </a:cubicBezTo>
                  <a:cubicBezTo>
                    <a:pt x="175" y="160"/>
                    <a:pt x="195" y="145"/>
                    <a:pt x="202" y="132"/>
                  </a:cubicBezTo>
                  <a:cubicBezTo>
                    <a:pt x="225" y="90"/>
                    <a:pt x="248" y="51"/>
                    <a:pt x="268" y="19"/>
                  </a:cubicBezTo>
                  <a:cubicBezTo>
                    <a:pt x="277" y="7"/>
                    <a:pt x="289" y="0"/>
                    <a:pt x="302" y="0"/>
                  </a:cubicBezTo>
                  <a:cubicBezTo>
                    <a:pt x="315" y="0"/>
                    <a:pt x="327" y="7"/>
                    <a:pt x="335" y="19"/>
                  </a:cubicBezTo>
                  <a:cubicBezTo>
                    <a:pt x="356" y="51"/>
                    <a:pt x="379" y="90"/>
                    <a:pt x="402" y="132"/>
                  </a:cubicBezTo>
                  <a:cubicBezTo>
                    <a:pt x="409" y="145"/>
                    <a:pt x="429" y="160"/>
                    <a:pt x="443" y="163"/>
                  </a:cubicBezTo>
                  <a:cubicBezTo>
                    <a:pt x="492" y="171"/>
                    <a:pt x="535" y="180"/>
                    <a:pt x="570" y="189"/>
                  </a:cubicBezTo>
                  <a:cubicBezTo>
                    <a:pt x="571" y="190"/>
                    <a:pt x="573" y="190"/>
                    <a:pt x="574" y="191"/>
                  </a:cubicBezTo>
                  <a:cubicBezTo>
                    <a:pt x="575" y="191"/>
                    <a:pt x="575" y="191"/>
                    <a:pt x="576" y="191"/>
                  </a:cubicBezTo>
                  <a:cubicBezTo>
                    <a:pt x="577" y="192"/>
                    <a:pt x="578" y="192"/>
                    <a:pt x="579" y="193"/>
                  </a:cubicBezTo>
                  <a:cubicBezTo>
                    <a:pt x="579" y="193"/>
                    <a:pt x="580" y="193"/>
                    <a:pt x="580" y="193"/>
                  </a:cubicBezTo>
                  <a:cubicBezTo>
                    <a:pt x="581" y="194"/>
                    <a:pt x="582" y="194"/>
                    <a:pt x="583" y="195"/>
                  </a:cubicBezTo>
                  <a:cubicBezTo>
                    <a:pt x="583" y="195"/>
                    <a:pt x="584" y="195"/>
                    <a:pt x="584" y="196"/>
                  </a:cubicBezTo>
                  <a:cubicBezTo>
                    <a:pt x="585" y="197"/>
                    <a:pt x="587" y="198"/>
                    <a:pt x="588" y="199"/>
                  </a:cubicBezTo>
                  <a:cubicBezTo>
                    <a:pt x="588" y="199"/>
                    <a:pt x="588" y="199"/>
                    <a:pt x="589" y="200"/>
                  </a:cubicBezTo>
                  <a:cubicBezTo>
                    <a:pt x="590" y="200"/>
                    <a:pt x="590" y="201"/>
                    <a:pt x="591" y="202"/>
                  </a:cubicBezTo>
                  <a:cubicBezTo>
                    <a:pt x="592" y="202"/>
                    <a:pt x="592" y="203"/>
                    <a:pt x="592" y="203"/>
                  </a:cubicBezTo>
                  <a:cubicBezTo>
                    <a:pt x="593" y="204"/>
                    <a:pt x="594" y="205"/>
                    <a:pt x="594" y="206"/>
                  </a:cubicBezTo>
                  <a:cubicBezTo>
                    <a:pt x="594" y="206"/>
                    <a:pt x="595" y="207"/>
                    <a:pt x="595" y="207"/>
                  </a:cubicBezTo>
                  <a:cubicBezTo>
                    <a:pt x="596" y="208"/>
                    <a:pt x="596" y="209"/>
                    <a:pt x="597" y="210"/>
                  </a:cubicBezTo>
                  <a:cubicBezTo>
                    <a:pt x="597" y="211"/>
                    <a:pt x="597" y="211"/>
                    <a:pt x="597" y="212"/>
                  </a:cubicBezTo>
                  <a:cubicBezTo>
                    <a:pt x="598" y="213"/>
                    <a:pt x="598" y="215"/>
                    <a:pt x="599" y="216"/>
                  </a:cubicBezTo>
                  <a:cubicBezTo>
                    <a:pt x="599" y="217"/>
                    <a:pt x="599" y="217"/>
                    <a:pt x="599" y="218"/>
                  </a:cubicBezTo>
                  <a:cubicBezTo>
                    <a:pt x="599" y="219"/>
                    <a:pt x="599" y="220"/>
                    <a:pt x="600" y="221"/>
                  </a:cubicBezTo>
                  <a:cubicBezTo>
                    <a:pt x="600" y="222"/>
                    <a:pt x="600" y="222"/>
                    <a:pt x="600" y="223"/>
                  </a:cubicBezTo>
                  <a:cubicBezTo>
                    <a:pt x="600" y="224"/>
                    <a:pt x="600" y="225"/>
                    <a:pt x="600" y="226"/>
                  </a:cubicBezTo>
                  <a:cubicBezTo>
                    <a:pt x="600" y="226"/>
                    <a:pt x="600" y="227"/>
                    <a:pt x="600" y="227"/>
                  </a:cubicBezTo>
                  <a:cubicBezTo>
                    <a:pt x="600" y="229"/>
                    <a:pt x="599" y="230"/>
                    <a:pt x="599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5"/>
                    <a:pt x="598" y="236"/>
                  </a:cubicBezTo>
                  <a:cubicBezTo>
                    <a:pt x="598" y="237"/>
                    <a:pt x="598" y="237"/>
                    <a:pt x="598" y="238"/>
                  </a:cubicBezTo>
                  <a:cubicBezTo>
                    <a:pt x="598" y="238"/>
                    <a:pt x="597" y="239"/>
                    <a:pt x="597" y="239"/>
                  </a:cubicBezTo>
                  <a:cubicBezTo>
                    <a:pt x="594" y="248"/>
                    <a:pt x="594" y="248"/>
                    <a:pt x="594" y="248"/>
                  </a:cubicBezTo>
                  <a:cubicBezTo>
                    <a:pt x="593" y="248"/>
                    <a:pt x="593" y="248"/>
                    <a:pt x="593" y="248"/>
                  </a:cubicBezTo>
                  <a:cubicBezTo>
                    <a:pt x="591" y="250"/>
                    <a:pt x="590" y="252"/>
                    <a:pt x="589" y="254"/>
                  </a:cubicBezTo>
                  <a:cubicBezTo>
                    <a:pt x="560" y="289"/>
                    <a:pt x="532" y="322"/>
                    <a:pt x="503" y="352"/>
                  </a:cubicBezTo>
                  <a:cubicBezTo>
                    <a:pt x="493" y="363"/>
                    <a:pt x="485" y="386"/>
                    <a:pt x="487" y="400"/>
                  </a:cubicBezTo>
                  <a:cubicBezTo>
                    <a:pt x="492" y="442"/>
                    <a:pt x="497" y="485"/>
                    <a:pt x="501" y="528"/>
                  </a:cubicBezTo>
                  <a:cubicBezTo>
                    <a:pt x="502" y="543"/>
                    <a:pt x="496" y="553"/>
                    <a:pt x="491" y="559"/>
                  </a:cubicBezTo>
                  <a:cubicBezTo>
                    <a:pt x="485" y="566"/>
                    <a:pt x="475" y="570"/>
                    <a:pt x="465" y="570"/>
                  </a:cubicBezTo>
                  <a:cubicBezTo>
                    <a:pt x="465" y="570"/>
                    <a:pt x="465" y="570"/>
                    <a:pt x="465" y="570"/>
                  </a:cubicBezTo>
                  <a:cubicBezTo>
                    <a:pt x="458" y="570"/>
                    <a:pt x="451" y="568"/>
                    <a:pt x="444" y="565"/>
                  </a:cubicBezTo>
                  <a:cubicBezTo>
                    <a:pt x="425" y="556"/>
                    <a:pt x="406" y="548"/>
                    <a:pt x="387" y="539"/>
                  </a:cubicBezTo>
                  <a:cubicBezTo>
                    <a:pt x="367" y="531"/>
                    <a:pt x="347" y="522"/>
                    <a:pt x="327" y="513"/>
                  </a:cubicBezTo>
                  <a:cubicBezTo>
                    <a:pt x="321" y="510"/>
                    <a:pt x="312" y="509"/>
                    <a:pt x="302" y="509"/>
                  </a:cubicBezTo>
                  <a:cubicBezTo>
                    <a:pt x="292" y="509"/>
                    <a:pt x="283" y="510"/>
                    <a:pt x="277" y="513"/>
                  </a:cubicBezTo>
                  <a:cubicBezTo>
                    <a:pt x="256" y="522"/>
                    <a:pt x="236" y="531"/>
                    <a:pt x="217" y="539"/>
                  </a:cubicBezTo>
                  <a:cubicBezTo>
                    <a:pt x="197" y="548"/>
                    <a:pt x="179" y="556"/>
                    <a:pt x="160" y="565"/>
                  </a:cubicBezTo>
                  <a:cubicBezTo>
                    <a:pt x="153" y="568"/>
                    <a:pt x="146" y="570"/>
                    <a:pt x="139" y="5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326580" y="5817096"/>
              <a:ext cx="2030412" cy="1938338"/>
            </a:xfrm>
            <a:custGeom>
              <a:avLst/>
              <a:gdLst>
                <a:gd name="T0" fmla="*/ 265 w 562"/>
                <a:gd name="T1" fmla="*/ 14 h 536"/>
                <a:gd name="T2" fmla="*/ 297 w 562"/>
                <a:gd name="T3" fmla="*/ 14 h 536"/>
                <a:gd name="T4" fmla="*/ 363 w 562"/>
                <a:gd name="T5" fmla="*/ 125 h 536"/>
                <a:gd name="T6" fmla="*/ 419 w 562"/>
                <a:gd name="T7" fmla="*/ 166 h 536"/>
                <a:gd name="T8" fmla="*/ 544 w 562"/>
                <a:gd name="T9" fmla="*/ 193 h 536"/>
                <a:gd name="T10" fmla="*/ 552 w 562"/>
                <a:gd name="T11" fmla="*/ 224 h 536"/>
                <a:gd name="T12" fmla="*/ 467 w 562"/>
                <a:gd name="T13" fmla="*/ 321 h 536"/>
                <a:gd name="T14" fmla="*/ 445 w 562"/>
                <a:gd name="T15" fmla="*/ 386 h 536"/>
                <a:gd name="T16" fmla="*/ 459 w 562"/>
                <a:gd name="T17" fmla="*/ 513 h 536"/>
                <a:gd name="T18" fmla="*/ 432 w 562"/>
                <a:gd name="T19" fmla="*/ 529 h 536"/>
                <a:gd name="T20" fmla="*/ 314 w 562"/>
                <a:gd name="T21" fmla="*/ 477 h 536"/>
                <a:gd name="T22" fmla="*/ 247 w 562"/>
                <a:gd name="T23" fmla="*/ 477 h 536"/>
                <a:gd name="T24" fmla="*/ 130 w 562"/>
                <a:gd name="T25" fmla="*/ 529 h 536"/>
                <a:gd name="T26" fmla="*/ 103 w 562"/>
                <a:gd name="T27" fmla="*/ 513 h 536"/>
                <a:gd name="T28" fmla="*/ 116 w 562"/>
                <a:gd name="T29" fmla="*/ 386 h 536"/>
                <a:gd name="T30" fmla="*/ 95 w 562"/>
                <a:gd name="T31" fmla="*/ 321 h 536"/>
                <a:gd name="T32" fmla="*/ 10 w 562"/>
                <a:gd name="T33" fmla="*/ 224 h 536"/>
                <a:gd name="T34" fmla="*/ 18 w 562"/>
                <a:gd name="T35" fmla="*/ 193 h 536"/>
                <a:gd name="T36" fmla="*/ 143 w 562"/>
                <a:gd name="T37" fmla="*/ 166 h 536"/>
                <a:gd name="T38" fmla="*/ 199 w 562"/>
                <a:gd name="T39" fmla="*/ 125 h 536"/>
                <a:gd name="T40" fmla="*/ 265 w 562"/>
                <a:gd name="T41" fmla="*/ 1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536">
                  <a:moveTo>
                    <a:pt x="265" y="14"/>
                  </a:moveTo>
                  <a:cubicBezTo>
                    <a:pt x="274" y="0"/>
                    <a:pt x="288" y="0"/>
                    <a:pt x="297" y="14"/>
                  </a:cubicBezTo>
                  <a:cubicBezTo>
                    <a:pt x="318" y="45"/>
                    <a:pt x="340" y="84"/>
                    <a:pt x="363" y="125"/>
                  </a:cubicBezTo>
                  <a:cubicBezTo>
                    <a:pt x="373" y="144"/>
                    <a:pt x="398" y="162"/>
                    <a:pt x="419" y="166"/>
                  </a:cubicBezTo>
                  <a:cubicBezTo>
                    <a:pt x="465" y="174"/>
                    <a:pt x="508" y="183"/>
                    <a:pt x="544" y="193"/>
                  </a:cubicBezTo>
                  <a:cubicBezTo>
                    <a:pt x="559" y="197"/>
                    <a:pt x="562" y="210"/>
                    <a:pt x="552" y="224"/>
                  </a:cubicBezTo>
                  <a:cubicBezTo>
                    <a:pt x="527" y="254"/>
                    <a:pt x="499" y="287"/>
                    <a:pt x="467" y="321"/>
                  </a:cubicBezTo>
                  <a:cubicBezTo>
                    <a:pt x="453" y="336"/>
                    <a:pt x="443" y="366"/>
                    <a:pt x="445" y="386"/>
                  </a:cubicBezTo>
                  <a:cubicBezTo>
                    <a:pt x="451" y="431"/>
                    <a:pt x="456" y="474"/>
                    <a:pt x="459" y="513"/>
                  </a:cubicBezTo>
                  <a:cubicBezTo>
                    <a:pt x="461" y="530"/>
                    <a:pt x="448" y="536"/>
                    <a:pt x="432" y="529"/>
                  </a:cubicBezTo>
                  <a:cubicBezTo>
                    <a:pt x="394" y="512"/>
                    <a:pt x="356" y="496"/>
                    <a:pt x="314" y="477"/>
                  </a:cubicBezTo>
                  <a:cubicBezTo>
                    <a:pt x="296" y="469"/>
                    <a:pt x="266" y="469"/>
                    <a:pt x="247" y="477"/>
                  </a:cubicBezTo>
                  <a:cubicBezTo>
                    <a:pt x="206" y="496"/>
                    <a:pt x="168" y="512"/>
                    <a:pt x="130" y="529"/>
                  </a:cubicBezTo>
                  <a:cubicBezTo>
                    <a:pt x="114" y="536"/>
                    <a:pt x="101" y="530"/>
                    <a:pt x="103" y="513"/>
                  </a:cubicBezTo>
                  <a:cubicBezTo>
                    <a:pt x="106" y="474"/>
                    <a:pt x="111" y="431"/>
                    <a:pt x="116" y="386"/>
                  </a:cubicBezTo>
                  <a:cubicBezTo>
                    <a:pt x="119" y="366"/>
                    <a:pt x="109" y="336"/>
                    <a:pt x="95" y="321"/>
                  </a:cubicBezTo>
                  <a:cubicBezTo>
                    <a:pt x="63" y="287"/>
                    <a:pt x="35" y="254"/>
                    <a:pt x="10" y="224"/>
                  </a:cubicBezTo>
                  <a:cubicBezTo>
                    <a:pt x="0" y="210"/>
                    <a:pt x="2" y="197"/>
                    <a:pt x="18" y="193"/>
                  </a:cubicBezTo>
                  <a:cubicBezTo>
                    <a:pt x="54" y="183"/>
                    <a:pt x="97" y="174"/>
                    <a:pt x="143" y="166"/>
                  </a:cubicBezTo>
                  <a:cubicBezTo>
                    <a:pt x="164" y="162"/>
                    <a:pt x="189" y="144"/>
                    <a:pt x="199" y="125"/>
                  </a:cubicBezTo>
                  <a:cubicBezTo>
                    <a:pt x="222" y="84"/>
                    <a:pt x="244" y="45"/>
                    <a:pt x="265" y="14"/>
                  </a:cubicBezTo>
                  <a:close/>
                </a:path>
              </a:pathLst>
            </a:custGeom>
            <a:solidFill>
              <a:srgbClr val="C53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13" name="矩形 12"/>
          <p:cNvSpPr/>
          <p:nvPr/>
        </p:nvSpPr>
        <p:spPr>
          <a:xfrm>
            <a:off x="267081" y="3302116"/>
            <a:ext cx="30737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/>
              <a:t>此处添加照片</a:t>
            </a:r>
          </a:p>
        </p:txBody>
      </p:sp>
      <p:grpSp>
        <p:nvGrpSpPr>
          <p:cNvPr id="14" name="组合 13"/>
          <p:cNvGrpSpPr/>
          <p:nvPr/>
        </p:nvGrpSpPr>
        <p:grpSpPr>
          <a:xfrm rot="2051859">
            <a:off x="7872740" y="386660"/>
            <a:ext cx="3581075" cy="3119027"/>
            <a:chOff x="1230319" y="5756771"/>
            <a:chExt cx="2168525" cy="2058988"/>
          </a:xfrm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230319" y="5756771"/>
              <a:ext cx="2168525" cy="2058988"/>
            </a:xfrm>
            <a:custGeom>
              <a:avLst/>
              <a:gdLst>
                <a:gd name="T0" fmla="*/ 112 w 600"/>
                <a:gd name="T1" fmla="*/ 559 h 570"/>
                <a:gd name="T2" fmla="*/ 117 w 600"/>
                <a:gd name="T3" fmla="*/ 400 h 570"/>
                <a:gd name="T4" fmla="*/ 15 w 600"/>
                <a:gd name="T5" fmla="*/ 254 h 570"/>
                <a:gd name="T6" fmla="*/ 0 w 600"/>
                <a:gd name="T7" fmla="*/ 235 h 570"/>
                <a:gd name="T8" fmla="*/ 6 w 600"/>
                <a:gd name="T9" fmla="*/ 214 h 570"/>
                <a:gd name="T10" fmla="*/ 8 w 600"/>
                <a:gd name="T11" fmla="*/ 209 h 570"/>
                <a:gd name="T12" fmla="*/ 10 w 600"/>
                <a:gd name="T13" fmla="*/ 205 h 570"/>
                <a:gd name="T14" fmla="*/ 14 w 600"/>
                <a:gd name="T15" fmla="*/ 201 h 570"/>
                <a:gd name="T16" fmla="*/ 18 w 600"/>
                <a:gd name="T17" fmla="*/ 197 h 570"/>
                <a:gd name="T18" fmla="*/ 22 w 600"/>
                <a:gd name="T19" fmla="*/ 194 h 570"/>
                <a:gd name="T20" fmla="*/ 27 w 600"/>
                <a:gd name="T21" fmla="*/ 192 h 570"/>
                <a:gd name="T22" fmla="*/ 34 w 600"/>
                <a:gd name="T23" fmla="*/ 189 h 570"/>
                <a:gd name="T24" fmla="*/ 202 w 600"/>
                <a:gd name="T25" fmla="*/ 132 h 570"/>
                <a:gd name="T26" fmla="*/ 302 w 600"/>
                <a:gd name="T27" fmla="*/ 0 h 570"/>
                <a:gd name="T28" fmla="*/ 402 w 600"/>
                <a:gd name="T29" fmla="*/ 132 h 570"/>
                <a:gd name="T30" fmla="*/ 570 w 600"/>
                <a:gd name="T31" fmla="*/ 189 h 570"/>
                <a:gd name="T32" fmla="*/ 576 w 600"/>
                <a:gd name="T33" fmla="*/ 191 h 570"/>
                <a:gd name="T34" fmla="*/ 580 w 600"/>
                <a:gd name="T35" fmla="*/ 193 h 570"/>
                <a:gd name="T36" fmla="*/ 584 w 600"/>
                <a:gd name="T37" fmla="*/ 196 h 570"/>
                <a:gd name="T38" fmla="*/ 589 w 600"/>
                <a:gd name="T39" fmla="*/ 200 h 570"/>
                <a:gd name="T40" fmla="*/ 592 w 600"/>
                <a:gd name="T41" fmla="*/ 203 h 570"/>
                <a:gd name="T42" fmla="*/ 595 w 600"/>
                <a:gd name="T43" fmla="*/ 207 h 570"/>
                <a:gd name="T44" fmla="*/ 597 w 600"/>
                <a:gd name="T45" fmla="*/ 212 h 570"/>
                <a:gd name="T46" fmla="*/ 599 w 600"/>
                <a:gd name="T47" fmla="*/ 218 h 570"/>
                <a:gd name="T48" fmla="*/ 600 w 600"/>
                <a:gd name="T49" fmla="*/ 223 h 570"/>
                <a:gd name="T50" fmla="*/ 600 w 600"/>
                <a:gd name="T51" fmla="*/ 227 h 570"/>
                <a:gd name="T52" fmla="*/ 599 w 600"/>
                <a:gd name="T53" fmla="*/ 233 h 570"/>
                <a:gd name="T54" fmla="*/ 598 w 600"/>
                <a:gd name="T55" fmla="*/ 238 h 570"/>
                <a:gd name="T56" fmla="*/ 594 w 600"/>
                <a:gd name="T57" fmla="*/ 248 h 570"/>
                <a:gd name="T58" fmla="*/ 589 w 600"/>
                <a:gd name="T59" fmla="*/ 254 h 570"/>
                <a:gd name="T60" fmla="*/ 487 w 600"/>
                <a:gd name="T61" fmla="*/ 400 h 570"/>
                <a:gd name="T62" fmla="*/ 491 w 600"/>
                <a:gd name="T63" fmla="*/ 559 h 570"/>
                <a:gd name="T64" fmla="*/ 465 w 600"/>
                <a:gd name="T65" fmla="*/ 570 h 570"/>
                <a:gd name="T66" fmla="*/ 387 w 600"/>
                <a:gd name="T67" fmla="*/ 539 h 570"/>
                <a:gd name="T68" fmla="*/ 302 w 600"/>
                <a:gd name="T69" fmla="*/ 509 h 570"/>
                <a:gd name="T70" fmla="*/ 217 w 600"/>
                <a:gd name="T71" fmla="*/ 539 h 570"/>
                <a:gd name="T72" fmla="*/ 139 w 600"/>
                <a:gd name="T7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139" y="570"/>
                  </a:moveTo>
                  <a:cubicBezTo>
                    <a:pt x="128" y="570"/>
                    <a:pt x="119" y="566"/>
                    <a:pt x="112" y="559"/>
                  </a:cubicBezTo>
                  <a:cubicBezTo>
                    <a:pt x="107" y="553"/>
                    <a:pt x="102" y="543"/>
                    <a:pt x="103" y="528"/>
                  </a:cubicBezTo>
                  <a:cubicBezTo>
                    <a:pt x="107" y="485"/>
                    <a:pt x="111" y="442"/>
                    <a:pt x="117" y="400"/>
                  </a:cubicBezTo>
                  <a:cubicBezTo>
                    <a:pt x="118" y="386"/>
                    <a:pt x="111" y="363"/>
                    <a:pt x="101" y="352"/>
                  </a:cubicBezTo>
                  <a:cubicBezTo>
                    <a:pt x="72" y="322"/>
                    <a:pt x="44" y="289"/>
                    <a:pt x="15" y="254"/>
                  </a:cubicBezTo>
                  <a:cubicBezTo>
                    <a:pt x="11" y="248"/>
                    <a:pt x="8" y="242"/>
                    <a:pt x="6" y="23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5" y="216"/>
                    <a:pt x="5" y="216"/>
                    <a:pt x="5" y="216"/>
                  </a:cubicBezTo>
                  <a:cubicBezTo>
                    <a:pt x="5" y="215"/>
                    <a:pt x="6" y="215"/>
                    <a:pt x="6" y="214"/>
                  </a:cubicBezTo>
                  <a:cubicBezTo>
                    <a:pt x="6" y="213"/>
                    <a:pt x="6" y="212"/>
                    <a:pt x="7" y="211"/>
                  </a:cubicBezTo>
                  <a:cubicBezTo>
                    <a:pt x="7" y="211"/>
                    <a:pt x="7" y="210"/>
                    <a:pt x="8" y="209"/>
                  </a:cubicBezTo>
                  <a:cubicBezTo>
                    <a:pt x="8" y="208"/>
                    <a:pt x="9" y="207"/>
                    <a:pt x="9" y="207"/>
                  </a:cubicBezTo>
                  <a:cubicBezTo>
                    <a:pt x="10" y="206"/>
                    <a:pt x="10" y="205"/>
                    <a:pt x="10" y="205"/>
                  </a:cubicBezTo>
                  <a:cubicBezTo>
                    <a:pt x="11" y="204"/>
                    <a:pt x="12" y="203"/>
                    <a:pt x="12" y="202"/>
                  </a:cubicBezTo>
                  <a:cubicBezTo>
                    <a:pt x="13" y="202"/>
                    <a:pt x="13" y="201"/>
                    <a:pt x="14" y="201"/>
                  </a:cubicBezTo>
                  <a:cubicBezTo>
                    <a:pt x="15" y="200"/>
                    <a:pt x="15" y="199"/>
                    <a:pt x="16" y="199"/>
                  </a:cubicBezTo>
                  <a:cubicBezTo>
                    <a:pt x="17" y="198"/>
                    <a:pt x="17" y="198"/>
                    <a:pt x="18" y="197"/>
                  </a:cubicBezTo>
                  <a:cubicBezTo>
                    <a:pt x="19" y="197"/>
                    <a:pt x="19" y="196"/>
                    <a:pt x="20" y="195"/>
                  </a:cubicBezTo>
                  <a:cubicBezTo>
                    <a:pt x="21" y="195"/>
                    <a:pt x="21" y="195"/>
                    <a:pt x="22" y="194"/>
                  </a:cubicBezTo>
                  <a:cubicBezTo>
                    <a:pt x="23" y="194"/>
                    <a:pt x="24" y="193"/>
                    <a:pt x="25" y="193"/>
                  </a:cubicBezTo>
                  <a:cubicBezTo>
                    <a:pt x="25" y="193"/>
                    <a:pt x="26" y="192"/>
                    <a:pt x="27" y="192"/>
                  </a:cubicBezTo>
                  <a:cubicBezTo>
                    <a:pt x="28" y="191"/>
                    <a:pt x="28" y="191"/>
                    <a:pt x="29" y="191"/>
                  </a:cubicBezTo>
                  <a:cubicBezTo>
                    <a:pt x="31" y="190"/>
                    <a:pt x="32" y="190"/>
                    <a:pt x="34" y="189"/>
                  </a:cubicBezTo>
                  <a:cubicBezTo>
                    <a:pt x="69" y="180"/>
                    <a:pt x="112" y="171"/>
                    <a:pt x="161" y="163"/>
                  </a:cubicBezTo>
                  <a:cubicBezTo>
                    <a:pt x="175" y="160"/>
                    <a:pt x="195" y="145"/>
                    <a:pt x="202" y="132"/>
                  </a:cubicBezTo>
                  <a:cubicBezTo>
                    <a:pt x="225" y="90"/>
                    <a:pt x="248" y="51"/>
                    <a:pt x="268" y="19"/>
                  </a:cubicBezTo>
                  <a:cubicBezTo>
                    <a:pt x="277" y="7"/>
                    <a:pt x="289" y="0"/>
                    <a:pt x="302" y="0"/>
                  </a:cubicBezTo>
                  <a:cubicBezTo>
                    <a:pt x="315" y="0"/>
                    <a:pt x="327" y="7"/>
                    <a:pt x="335" y="19"/>
                  </a:cubicBezTo>
                  <a:cubicBezTo>
                    <a:pt x="356" y="51"/>
                    <a:pt x="379" y="90"/>
                    <a:pt x="402" y="132"/>
                  </a:cubicBezTo>
                  <a:cubicBezTo>
                    <a:pt x="409" y="145"/>
                    <a:pt x="429" y="160"/>
                    <a:pt x="443" y="163"/>
                  </a:cubicBezTo>
                  <a:cubicBezTo>
                    <a:pt x="492" y="171"/>
                    <a:pt x="535" y="180"/>
                    <a:pt x="570" y="189"/>
                  </a:cubicBezTo>
                  <a:cubicBezTo>
                    <a:pt x="571" y="190"/>
                    <a:pt x="573" y="190"/>
                    <a:pt x="574" y="191"/>
                  </a:cubicBezTo>
                  <a:cubicBezTo>
                    <a:pt x="575" y="191"/>
                    <a:pt x="575" y="191"/>
                    <a:pt x="576" y="191"/>
                  </a:cubicBezTo>
                  <a:cubicBezTo>
                    <a:pt x="577" y="192"/>
                    <a:pt x="578" y="192"/>
                    <a:pt x="579" y="193"/>
                  </a:cubicBezTo>
                  <a:cubicBezTo>
                    <a:pt x="579" y="193"/>
                    <a:pt x="580" y="193"/>
                    <a:pt x="580" y="193"/>
                  </a:cubicBezTo>
                  <a:cubicBezTo>
                    <a:pt x="581" y="194"/>
                    <a:pt x="582" y="194"/>
                    <a:pt x="583" y="195"/>
                  </a:cubicBezTo>
                  <a:cubicBezTo>
                    <a:pt x="583" y="195"/>
                    <a:pt x="584" y="195"/>
                    <a:pt x="584" y="196"/>
                  </a:cubicBezTo>
                  <a:cubicBezTo>
                    <a:pt x="585" y="197"/>
                    <a:pt x="587" y="198"/>
                    <a:pt x="588" y="199"/>
                  </a:cubicBezTo>
                  <a:cubicBezTo>
                    <a:pt x="588" y="199"/>
                    <a:pt x="588" y="199"/>
                    <a:pt x="589" y="200"/>
                  </a:cubicBezTo>
                  <a:cubicBezTo>
                    <a:pt x="590" y="200"/>
                    <a:pt x="590" y="201"/>
                    <a:pt x="591" y="202"/>
                  </a:cubicBezTo>
                  <a:cubicBezTo>
                    <a:pt x="592" y="202"/>
                    <a:pt x="592" y="203"/>
                    <a:pt x="592" y="203"/>
                  </a:cubicBezTo>
                  <a:cubicBezTo>
                    <a:pt x="593" y="204"/>
                    <a:pt x="594" y="205"/>
                    <a:pt x="594" y="206"/>
                  </a:cubicBezTo>
                  <a:cubicBezTo>
                    <a:pt x="594" y="206"/>
                    <a:pt x="595" y="207"/>
                    <a:pt x="595" y="207"/>
                  </a:cubicBezTo>
                  <a:cubicBezTo>
                    <a:pt x="596" y="208"/>
                    <a:pt x="596" y="209"/>
                    <a:pt x="597" y="210"/>
                  </a:cubicBezTo>
                  <a:cubicBezTo>
                    <a:pt x="597" y="211"/>
                    <a:pt x="597" y="211"/>
                    <a:pt x="597" y="212"/>
                  </a:cubicBezTo>
                  <a:cubicBezTo>
                    <a:pt x="598" y="213"/>
                    <a:pt x="598" y="215"/>
                    <a:pt x="599" y="216"/>
                  </a:cubicBezTo>
                  <a:cubicBezTo>
                    <a:pt x="599" y="217"/>
                    <a:pt x="599" y="217"/>
                    <a:pt x="599" y="218"/>
                  </a:cubicBezTo>
                  <a:cubicBezTo>
                    <a:pt x="599" y="219"/>
                    <a:pt x="599" y="220"/>
                    <a:pt x="600" y="221"/>
                  </a:cubicBezTo>
                  <a:cubicBezTo>
                    <a:pt x="600" y="222"/>
                    <a:pt x="600" y="222"/>
                    <a:pt x="600" y="223"/>
                  </a:cubicBezTo>
                  <a:cubicBezTo>
                    <a:pt x="600" y="224"/>
                    <a:pt x="600" y="225"/>
                    <a:pt x="600" y="226"/>
                  </a:cubicBezTo>
                  <a:cubicBezTo>
                    <a:pt x="600" y="226"/>
                    <a:pt x="600" y="227"/>
                    <a:pt x="600" y="227"/>
                  </a:cubicBezTo>
                  <a:cubicBezTo>
                    <a:pt x="600" y="229"/>
                    <a:pt x="599" y="230"/>
                    <a:pt x="599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5"/>
                    <a:pt x="598" y="236"/>
                  </a:cubicBezTo>
                  <a:cubicBezTo>
                    <a:pt x="598" y="237"/>
                    <a:pt x="598" y="237"/>
                    <a:pt x="598" y="238"/>
                  </a:cubicBezTo>
                  <a:cubicBezTo>
                    <a:pt x="598" y="238"/>
                    <a:pt x="597" y="239"/>
                    <a:pt x="597" y="239"/>
                  </a:cubicBezTo>
                  <a:cubicBezTo>
                    <a:pt x="594" y="248"/>
                    <a:pt x="594" y="248"/>
                    <a:pt x="594" y="248"/>
                  </a:cubicBezTo>
                  <a:cubicBezTo>
                    <a:pt x="593" y="248"/>
                    <a:pt x="593" y="248"/>
                    <a:pt x="593" y="248"/>
                  </a:cubicBezTo>
                  <a:cubicBezTo>
                    <a:pt x="591" y="250"/>
                    <a:pt x="590" y="252"/>
                    <a:pt x="589" y="254"/>
                  </a:cubicBezTo>
                  <a:cubicBezTo>
                    <a:pt x="560" y="289"/>
                    <a:pt x="532" y="322"/>
                    <a:pt x="503" y="352"/>
                  </a:cubicBezTo>
                  <a:cubicBezTo>
                    <a:pt x="493" y="363"/>
                    <a:pt x="485" y="386"/>
                    <a:pt x="487" y="400"/>
                  </a:cubicBezTo>
                  <a:cubicBezTo>
                    <a:pt x="492" y="442"/>
                    <a:pt x="497" y="485"/>
                    <a:pt x="501" y="528"/>
                  </a:cubicBezTo>
                  <a:cubicBezTo>
                    <a:pt x="502" y="543"/>
                    <a:pt x="496" y="553"/>
                    <a:pt x="491" y="559"/>
                  </a:cubicBezTo>
                  <a:cubicBezTo>
                    <a:pt x="485" y="566"/>
                    <a:pt x="475" y="570"/>
                    <a:pt x="465" y="570"/>
                  </a:cubicBezTo>
                  <a:cubicBezTo>
                    <a:pt x="465" y="570"/>
                    <a:pt x="465" y="570"/>
                    <a:pt x="465" y="570"/>
                  </a:cubicBezTo>
                  <a:cubicBezTo>
                    <a:pt x="458" y="570"/>
                    <a:pt x="451" y="568"/>
                    <a:pt x="444" y="565"/>
                  </a:cubicBezTo>
                  <a:cubicBezTo>
                    <a:pt x="425" y="556"/>
                    <a:pt x="406" y="548"/>
                    <a:pt x="387" y="539"/>
                  </a:cubicBezTo>
                  <a:cubicBezTo>
                    <a:pt x="367" y="531"/>
                    <a:pt x="347" y="522"/>
                    <a:pt x="327" y="513"/>
                  </a:cubicBezTo>
                  <a:cubicBezTo>
                    <a:pt x="321" y="510"/>
                    <a:pt x="312" y="509"/>
                    <a:pt x="302" y="509"/>
                  </a:cubicBezTo>
                  <a:cubicBezTo>
                    <a:pt x="292" y="509"/>
                    <a:pt x="283" y="510"/>
                    <a:pt x="277" y="513"/>
                  </a:cubicBezTo>
                  <a:cubicBezTo>
                    <a:pt x="256" y="522"/>
                    <a:pt x="236" y="531"/>
                    <a:pt x="217" y="539"/>
                  </a:cubicBezTo>
                  <a:cubicBezTo>
                    <a:pt x="197" y="548"/>
                    <a:pt x="179" y="556"/>
                    <a:pt x="160" y="565"/>
                  </a:cubicBezTo>
                  <a:cubicBezTo>
                    <a:pt x="153" y="568"/>
                    <a:pt x="146" y="570"/>
                    <a:pt x="139" y="5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326580" y="5817096"/>
              <a:ext cx="2030412" cy="1938338"/>
            </a:xfrm>
            <a:custGeom>
              <a:avLst/>
              <a:gdLst>
                <a:gd name="T0" fmla="*/ 265 w 562"/>
                <a:gd name="T1" fmla="*/ 14 h 536"/>
                <a:gd name="T2" fmla="*/ 297 w 562"/>
                <a:gd name="T3" fmla="*/ 14 h 536"/>
                <a:gd name="T4" fmla="*/ 363 w 562"/>
                <a:gd name="T5" fmla="*/ 125 h 536"/>
                <a:gd name="T6" fmla="*/ 419 w 562"/>
                <a:gd name="T7" fmla="*/ 166 h 536"/>
                <a:gd name="T8" fmla="*/ 544 w 562"/>
                <a:gd name="T9" fmla="*/ 193 h 536"/>
                <a:gd name="T10" fmla="*/ 552 w 562"/>
                <a:gd name="T11" fmla="*/ 224 h 536"/>
                <a:gd name="T12" fmla="*/ 467 w 562"/>
                <a:gd name="T13" fmla="*/ 321 h 536"/>
                <a:gd name="T14" fmla="*/ 445 w 562"/>
                <a:gd name="T15" fmla="*/ 386 h 536"/>
                <a:gd name="T16" fmla="*/ 459 w 562"/>
                <a:gd name="T17" fmla="*/ 513 h 536"/>
                <a:gd name="T18" fmla="*/ 432 w 562"/>
                <a:gd name="T19" fmla="*/ 529 h 536"/>
                <a:gd name="T20" fmla="*/ 314 w 562"/>
                <a:gd name="T21" fmla="*/ 477 h 536"/>
                <a:gd name="T22" fmla="*/ 247 w 562"/>
                <a:gd name="T23" fmla="*/ 477 h 536"/>
                <a:gd name="T24" fmla="*/ 130 w 562"/>
                <a:gd name="T25" fmla="*/ 529 h 536"/>
                <a:gd name="T26" fmla="*/ 103 w 562"/>
                <a:gd name="T27" fmla="*/ 513 h 536"/>
                <a:gd name="T28" fmla="*/ 116 w 562"/>
                <a:gd name="T29" fmla="*/ 386 h 536"/>
                <a:gd name="T30" fmla="*/ 95 w 562"/>
                <a:gd name="T31" fmla="*/ 321 h 536"/>
                <a:gd name="T32" fmla="*/ 10 w 562"/>
                <a:gd name="T33" fmla="*/ 224 h 536"/>
                <a:gd name="T34" fmla="*/ 18 w 562"/>
                <a:gd name="T35" fmla="*/ 193 h 536"/>
                <a:gd name="T36" fmla="*/ 143 w 562"/>
                <a:gd name="T37" fmla="*/ 166 h 536"/>
                <a:gd name="T38" fmla="*/ 199 w 562"/>
                <a:gd name="T39" fmla="*/ 125 h 536"/>
                <a:gd name="T40" fmla="*/ 265 w 562"/>
                <a:gd name="T41" fmla="*/ 1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536">
                  <a:moveTo>
                    <a:pt x="265" y="14"/>
                  </a:moveTo>
                  <a:cubicBezTo>
                    <a:pt x="274" y="0"/>
                    <a:pt x="288" y="0"/>
                    <a:pt x="297" y="14"/>
                  </a:cubicBezTo>
                  <a:cubicBezTo>
                    <a:pt x="318" y="45"/>
                    <a:pt x="340" y="84"/>
                    <a:pt x="363" y="125"/>
                  </a:cubicBezTo>
                  <a:cubicBezTo>
                    <a:pt x="373" y="144"/>
                    <a:pt x="398" y="162"/>
                    <a:pt x="419" y="166"/>
                  </a:cubicBezTo>
                  <a:cubicBezTo>
                    <a:pt x="465" y="174"/>
                    <a:pt x="508" y="183"/>
                    <a:pt x="544" y="193"/>
                  </a:cubicBezTo>
                  <a:cubicBezTo>
                    <a:pt x="559" y="197"/>
                    <a:pt x="562" y="210"/>
                    <a:pt x="552" y="224"/>
                  </a:cubicBezTo>
                  <a:cubicBezTo>
                    <a:pt x="527" y="254"/>
                    <a:pt x="499" y="287"/>
                    <a:pt x="467" y="321"/>
                  </a:cubicBezTo>
                  <a:cubicBezTo>
                    <a:pt x="453" y="336"/>
                    <a:pt x="443" y="366"/>
                    <a:pt x="445" y="386"/>
                  </a:cubicBezTo>
                  <a:cubicBezTo>
                    <a:pt x="451" y="431"/>
                    <a:pt x="456" y="474"/>
                    <a:pt x="459" y="513"/>
                  </a:cubicBezTo>
                  <a:cubicBezTo>
                    <a:pt x="461" y="530"/>
                    <a:pt x="448" y="536"/>
                    <a:pt x="432" y="529"/>
                  </a:cubicBezTo>
                  <a:cubicBezTo>
                    <a:pt x="394" y="512"/>
                    <a:pt x="356" y="496"/>
                    <a:pt x="314" y="477"/>
                  </a:cubicBezTo>
                  <a:cubicBezTo>
                    <a:pt x="296" y="469"/>
                    <a:pt x="266" y="469"/>
                    <a:pt x="247" y="477"/>
                  </a:cubicBezTo>
                  <a:cubicBezTo>
                    <a:pt x="206" y="496"/>
                    <a:pt x="168" y="512"/>
                    <a:pt x="130" y="529"/>
                  </a:cubicBezTo>
                  <a:cubicBezTo>
                    <a:pt x="114" y="536"/>
                    <a:pt x="101" y="530"/>
                    <a:pt x="103" y="513"/>
                  </a:cubicBezTo>
                  <a:cubicBezTo>
                    <a:pt x="106" y="474"/>
                    <a:pt x="111" y="431"/>
                    <a:pt x="116" y="386"/>
                  </a:cubicBezTo>
                  <a:cubicBezTo>
                    <a:pt x="119" y="366"/>
                    <a:pt x="109" y="336"/>
                    <a:pt x="95" y="321"/>
                  </a:cubicBezTo>
                  <a:cubicBezTo>
                    <a:pt x="63" y="287"/>
                    <a:pt x="35" y="254"/>
                    <a:pt x="10" y="224"/>
                  </a:cubicBezTo>
                  <a:cubicBezTo>
                    <a:pt x="0" y="210"/>
                    <a:pt x="2" y="197"/>
                    <a:pt x="18" y="193"/>
                  </a:cubicBezTo>
                  <a:cubicBezTo>
                    <a:pt x="54" y="183"/>
                    <a:pt x="97" y="174"/>
                    <a:pt x="143" y="166"/>
                  </a:cubicBezTo>
                  <a:cubicBezTo>
                    <a:pt x="164" y="162"/>
                    <a:pt x="189" y="144"/>
                    <a:pt x="199" y="125"/>
                  </a:cubicBezTo>
                  <a:cubicBezTo>
                    <a:pt x="222" y="84"/>
                    <a:pt x="244" y="45"/>
                    <a:pt x="265" y="1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17" name="矩形 16"/>
          <p:cNvSpPr/>
          <p:nvPr/>
        </p:nvSpPr>
        <p:spPr>
          <a:xfrm>
            <a:off x="8126396" y="1971424"/>
            <a:ext cx="30737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/>
              <a:t>此处添加照片</a:t>
            </a:r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2409700" y="5250575"/>
            <a:ext cx="1862289" cy="1143000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公</a:t>
            </a:r>
          </a:p>
        </p:txBody>
      </p:sp>
      <p:sp>
        <p:nvSpPr>
          <p:cNvPr id="19" name="标题 1"/>
          <p:cNvSpPr txBox="1">
            <a:spLocks/>
          </p:cNvSpPr>
          <p:nvPr/>
        </p:nvSpPr>
        <p:spPr>
          <a:xfrm>
            <a:off x="4471244" y="5172116"/>
            <a:ext cx="1862289" cy="1143000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867" dirty="0">
                <a:solidFill>
                  <a:schemeClr val="bg1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益</a:t>
            </a:r>
          </a:p>
        </p:txBody>
      </p:sp>
      <p:sp>
        <p:nvSpPr>
          <p:cNvPr id="20" name="标题 1"/>
          <p:cNvSpPr txBox="1">
            <a:spLocks/>
          </p:cNvSpPr>
          <p:nvPr/>
        </p:nvSpPr>
        <p:spPr>
          <a:xfrm>
            <a:off x="6557490" y="4600616"/>
            <a:ext cx="1862289" cy="1143000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867" dirty="0">
                <a:solidFill>
                  <a:schemeClr val="bg1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活</a:t>
            </a:r>
          </a:p>
        </p:txBody>
      </p:sp>
      <p:sp>
        <p:nvSpPr>
          <p:cNvPr id="21" name="标题 1"/>
          <p:cNvSpPr txBox="1">
            <a:spLocks/>
          </p:cNvSpPr>
          <p:nvPr/>
        </p:nvSpPr>
        <p:spPr>
          <a:xfrm>
            <a:off x="8621886" y="4009649"/>
            <a:ext cx="1862289" cy="1143000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867" dirty="0">
                <a:solidFill>
                  <a:schemeClr val="bg1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动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0470" y="4797202"/>
            <a:ext cx="1381025" cy="189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22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1391478" y="1498204"/>
            <a:ext cx="9697077" cy="4032448"/>
          </a:xfrm>
        </p:spPr>
        <p:txBody>
          <a:bodyPr>
            <a:noAutofit/>
          </a:bodyPr>
          <a:lstStyle/>
          <a:p>
            <a:pPr algn="l"/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亲爱的老师、同学们：</a:t>
            </a:r>
            <a:br>
              <a:rPr lang="en-US" altLang="zh-CN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</a:br>
            <a:r>
              <a:rPr lang="en-US" altLang="zh-CN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        </a:t>
            </a:r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如果我竞选成功，我一定会为班级出谋划策，尽心尽力的工作，努力做好老师的得力小助手，还会全心全意地为同学们服务。并且改正自身存在的种种缺点，做好同学们的领头雁。</a:t>
            </a:r>
            <a:b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</a:br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       如果我竞选失败，我也不会气馁，这说明我与这个职务的要求还有一定的差距，我会静下心来去找差距，并在今后的日子里，努力拼搏，缩小差距，争取下一次竞选成功。</a:t>
            </a:r>
            <a:b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</a:br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         最后，我想说的是，不论谁当上了班干部，他们都是在为班级服务</a:t>
            </a:r>
            <a:r>
              <a:rPr lang="en-US" altLang="zh-CN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;</a:t>
            </a:r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都是在为班级带来快乐</a:t>
            </a:r>
            <a:r>
              <a:rPr lang="en-US" altLang="zh-CN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;</a:t>
            </a:r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都是为班级增光添彩</a:t>
            </a:r>
            <a:r>
              <a:rPr lang="en-US" altLang="zh-CN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;</a:t>
            </a:r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都是在为班级创造辉煌、创造美好的明天</a:t>
            </a:r>
            <a:r>
              <a:rPr lang="en-US" altLang="zh-CN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!</a:t>
            </a:r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但是，我更期望这个人能是我，所以，希望大家能把你手中那一张最珍贵的选票投给我，我绝对不会让你们感到后悔与失望</a:t>
            </a:r>
            <a:r>
              <a:rPr lang="en-US" altLang="zh-CN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!</a:t>
            </a:r>
            <a:r>
              <a:rPr lang="zh-CN" altLang="en-US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谢谢大家</a:t>
            </a:r>
            <a:r>
              <a:rPr lang="en-US" altLang="zh-CN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!</a:t>
            </a:r>
            <a:br>
              <a:rPr lang="en-US" altLang="zh-CN" sz="2667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</a:br>
            <a:endParaRPr lang="zh-CN" altLang="en-US" sz="2667" dirty="0">
              <a:solidFill>
                <a:schemeClr val="bg1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94939" flipH="1">
            <a:off x="9589306" y="391022"/>
            <a:ext cx="1074837" cy="82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24918" y="204197"/>
            <a:ext cx="1103263" cy="51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4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Bar dir="vert"/>
      </p:transition>
    </mc:Choice>
    <mc:Fallback xmlns=""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81" y="4368787"/>
            <a:ext cx="2115312" cy="2488919"/>
          </a:xfrm>
        </p:spPr>
      </p:pic>
      <p:sp>
        <p:nvSpPr>
          <p:cNvPr id="6" name="云形标注 5"/>
          <p:cNvSpPr/>
          <p:nvPr/>
        </p:nvSpPr>
        <p:spPr>
          <a:xfrm>
            <a:off x="3887755" y="1052736"/>
            <a:ext cx="6624736" cy="4176464"/>
          </a:xfrm>
          <a:prstGeom prst="cloudCallout">
            <a:avLst>
              <a:gd name="adj1" fmla="val -61376"/>
              <a:gd name="adj2" fmla="val 52058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TextBox 6"/>
          <p:cNvSpPr txBox="1"/>
          <p:nvPr/>
        </p:nvSpPr>
        <p:spPr>
          <a:xfrm rot="21438300">
            <a:off x="4651178" y="1868678"/>
            <a:ext cx="6110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卡通简体" panose="03000509000000000000" pitchFamily="65" charset="-122"/>
                <a:ea typeface="方正卡通简体" panose="03000509000000000000" pitchFamily="65" charset="-122"/>
              </a:rPr>
              <a:t>请投我一票！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1372" y="375628"/>
            <a:ext cx="61108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7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我是 </a:t>
            </a:r>
            <a:r>
              <a:rPr lang="en-US" altLang="zh-CN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号</a:t>
            </a:r>
            <a:r>
              <a:rPr lang="zh-CN" altLang="en-US" sz="6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4267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选手</a:t>
            </a:r>
          </a:p>
        </p:txBody>
      </p:sp>
      <p:sp>
        <p:nvSpPr>
          <p:cNvPr id="9" name="TextBox 8"/>
          <p:cNvSpPr txBox="1"/>
          <p:nvPr/>
        </p:nvSpPr>
        <p:spPr>
          <a:xfrm rot="21438300">
            <a:off x="5372861" y="3040600"/>
            <a:ext cx="3654520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7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卡通简体" panose="03000509000000000000" pitchFamily="65" charset="-122"/>
                <a:ea typeface="方正卡通简体" panose="03000509000000000000" pitchFamily="65" charset="-122"/>
              </a:rPr>
              <a:t>相信你的选择</a:t>
            </a:r>
            <a:endParaRPr lang="en-US" altLang="zh-CN" sz="4267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  <a:p>
            <a:r>
              <a:rPr lang="en-US" altLang="zh-CN" sz="4267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卡通简体" panose="03000509000000000000" pitchFamily="65" charset="-122"/>
                <a:ea typeface="方正卡通简体" panose="03000509000000000000" pitchFamily="65" charset="-122"/>
              </a:rPr>
              <a:t>    </a:t>
            </a:r>
            <a:r>
              <a:rPr lang="zh-CN" altLang="en-US" sz="4267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卡通简体" panose="03000509000000000000" pitchFamily="65" charset="-122"/>
                <a:ea typeface="方正卡通简体" panose="03000509000000000000" pitchFamily="65" charset="-122"/>
              </a:rPr>
              <a:t>是正确的</a:t>
            </a:r>
          </a:p>
        </p:txBody>
      </p:sp>
    </p:spTree>
    <p:extLst>
      <p:ext uri="{BB962C8B-B14F-4D97-AF65-F5344CB8AC3E}">
        <p14:creationId xmlns:p14="http://schemas.microsoft.com/office/powerpoint/2010/main" val="367084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95</Words>
  <Application>Microsoft Office PowerPoint</Application>
  <PresentationFormat>宽屏</PresentationFormat>
  <Paragraphs>37</Paragraphs>
  <Slides>8</Slides>
  <Notes>8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굴림</vt:lpstr>
      <vt:lpstr>等线</vt:lpstr>
      <vt:lpstr>等线 Light</vt:lpstr>
      <vt:lpstr>方正卡通简体</vt:lpstr>
      <vt:lpstr>方正少儿简体</vt:lpstr>
      <vt:lpstr>黑体</vt:lpstr>
      <vt:lpstr>Arial</vt:lpstr>
      <vt:lpstr>Office 主题​​</vt:lpstr>
      <vt:lpstr>PowerPoint 演示文稿</vt:lpstr>
      <vt:lpstr>PowerPoint 演示文稿</vt:lpstr>
      <vt:lpstr>我的兴趣爱好</vt:lpstr>
      <vt:lpstr>个人获得荣誉</vt:lpstr>
      <vt:lpstr>生活中的我</vt:lpstr>
      <vt:lpstr>公</vt:lpstr>
      <vt:lpstr>亲爱的老师、同学们：         如果我竞选成功，我一定会为班级出谋划策，尽心尽力的工作，努力做好老师的得力小助手，还会全心全意地为同学们服务。并且改正自身存在的种种缺点，做好同学们的领头雁。        如果我竞选失败，我也不会气馁，这说明我与这个职务的要求还有一定的差距，我会静下心来去找差距，并在今后的日子里，努力拼搏，缩小差距，争取下一次竞选成功。          最后，我想说的是，不论谁当上了班干部，他们都是在为班级服务;都是在为班级带来快乐;都是为班级增光添彩;都是在为班级创造辉煌、创造美好的明天!但是，我更期望这个人能是我，所以，希望大家能把你手中那一张最珍贵的选票投给我，我绝对不会让你们感到后悔与失望!谢谢大家! 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wangmumu</dc:creator>
  <cp:lastModifiedBy>wangmumu</cp:lastModifiedBy>
  <cp:revision>1</cp:revision>
  <dcterms:created xsi:type="dcterms:W3CDTF">2019-02-27T01:44:43Z</dcterms:created>
  <dcterms:modified xsi:type="dcterms:W3CDTF">2019-02-27T01:47:01Z</dcterms:modified>
</cp:coreProperties>
</file>