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1"/>
    <p:sldMasterId id="2147483659" r:id="rId2"/>
  </p:sldMasterIdLst>
  <p:notesMasterIdLst>
    <p:notesMasterId r:id="rId35"/>
  </p:notesMasterIdLst>
  <p:sldIdLst>
    <p:sldId id="304" r:id="rId3"/>
    <p:sldId id="310" r:id="rId4"/>
    <p:sldId id="311" r:id="rId5"/>
    <p:sldId id="354" r:id="rId6"/>
    <p:sldId id="355" r:id="rId7"/>
    <p:sldId id="356" r:id="rId8"/>
    <p:sldId id="358" r:id="rId9"/>
    <p:sldId id="359" r:id="rId10"/>
    <p:sldId id="361" r:id="rId11"/>
    <p:sldId id="362" r:id="rId12"/>
    <p:sldId id="350" r:id="rId13"/>
    <p:sldId id="364" r:id="rId14"/>
    <p:sldId id="368" r:id="rId15"/>
    <p:sldId id="369" r:id="rId16"/>
    <p:sldId id="370" r:id="rId17"/>
    <p:sldId id="371" r:id="rId18"/>
    <p:sldId id="372" r:id="rId19"/>
    <p:sldId id="351" r:id="rId20"/>
    <p:sldId id="373" r:id="rId21"/>
    <p:sldId id="374" r:id="rId22"/>
    <p:sldId id="375" r:id="rId23"/>
    <p:sldId id="376" r:id="rId24"/>
    <p:sldId id="377" r:id="rId25"/>
    <p:sldId id="378" r:id="rId26"/>
    <p:sldId id="379" r:id="rId27"/>
    <p:sldId id="380" r:id="rId28"/>
    <p:sldId id="352" r:id="rId29"/>
    <p:sldId id="382" r:id="rId30"/>
    <p:sldId id="383" r:id="rId31"/>
    <p:sldId id="384" r:id="rId32"/>
    <p:sldId id="387" r:id="rId33"/>
    <p:sldId id="388" r:id="rId34"/>
  </p:sldIdLst>
  <p:sldSz cx="9144000" cy="5143500" type="screen16x9"/>
  <p:notesSz cx="6858000" cy="9144000"/>
  <p:defaultTextStyle>
    <a:defPPr>
      <a:defRPr lang="zh-CN"/>
    </a:defPPr>
    <a:lvl1pPr marL="0" algn="l" defTabSz="914298" rtl="0" eaLnBrk="1" latinLnBrk="0" hangingPunct="1">
      <a:defRPr sz="1800" kern="1200">
        <a:solidFill>
          <a:schemeClr val="tx1"/>
        </a:solidFill>
        <a:latin typeface="+mn-lt"/>
        <a:ea typeface="+mn-ea"/>
        <a:cs typeface="+mn-cs"/>
      </a:defRPr>
    </a:lvl1pPr>
    <a:lvl2pPr marL="457149" algn="l" defTabSz="914298" rtl="0" eaLnBrk="1" latinLnBrk="0" hangingPunct="1">
      <a:defRPr sz="1800" kern="1200">
        <a:solidFill>
          <a:schemeClr val="tx1"/>
        </a:solidFill>
        <a:latin typeface="+mn-lt"/>
        <a:ea typeface="+mn-ea"/>
        <a:cs typeface="+mn-cs"/>
      </a:defRPr>
    </a:lvl2pPr>
    <a:lvl3pPr marL="914298" algn="l" defTabSz="914298" rtl="0" eaLnBrk="1" latinLnBrk="0" hangingPunct="1">
      <a:defRPr sz="1800" kern="1200">
        <a:solidFill>
          <a:schemeClr val="tx1"/>
        </a:solidFill>
        <a:latin typeface="+mn-lt"/>
        <a:ea typeface="+mn-ea"/>
        <a:cs typeface="+mn-cs"/>
      </a:defRPr>
    </a:lvl3pPr>
    <a:lvl4pPr marL="1371447" algn="l" defTabSz="914298" rtl="0" eaLnBrk="1" latinLnBrk="0" hangingPunct="1">
      <a:defRPr sz="1800" kern="1200">
        <a:solidFill>
          <a:schemeClr val="tx1"/>
        </a:solidFill>
        <a:latin typeface="+mn-lt"/>
        <a:ea typeface="+mn-ea"/>
        <a:cs typeface="+mn-cs"/>
      </a:defRPr>
    </a:lvl4pPr>
    <a:lvl5pPr marL="1828597" algn="l" defTabSz="914298" rtl="0" eaLnBrk="1" latinLnBrk="0" hangingPunct="1">
      <a:defRPr sz="1800" kern="1200">
        <a:solidFill>
          <a:schemeClr val="tx1"/>
        </a:solidFill>
        <a:latin typeface="+mn-lt"/>
        <a:ea typeface="+mn-ea"/>
        <a:cs typeface="+mn-cs"/>
      </a:defRPr>
    </a:lvl5pPr>
    <a:lvl6pPr marL="2285746" algn="l" defTabSz="914298" rtl="0" eaLnBrk="1" latinLnBrk="0" hangingPunct="1">
      <a:defRPr sz="1800" kern="1200">
        <a:solidFill>
          <a:schemeClr val="tx1"/>
        </a:solidFill>
        <a:latin typeface="+mn-lt"/>
        <a:ea typeface="+mn-ea"/>
        <a:cs typeface="+mn-cs"/>
      </a:defRPr>
    </a:lvl6pPr>
    <a:lvl7pPr marL="2742895" algn="l" defTabSz="914298" rtl="0" eaLnBrk="1" latinLnBrk="0" hangingPunct="1">
      <a:defRPr sz="1800" kern="1200">
        <a:solidFill>
          <a:schemeClr val="tx1"/>
        </a:solidFill>
        <a:latin typeface="+mn-lt"/>
        <a:ea typeface="+mn-ea"/>
        <a:cs typeface="+mn-cs"/>
      </a:defRPr>
    </a:lvl7pPr>
    <a:lvl8pPr marL="3200044" algn="l" defTabSz="914298" rtl="0" eaLnBrk="1" latinLnBrk="0" hangingPunct="1">
      <a:defRPr sz="1800" kern="1200">
        <a:solidFill>
          <a:schemeClr val="tx1"/>
        </a:solidFill>
        <a:latin typeface="+mn-lt"/>
        <a:ea typeface="+mn-ea"/>
        <a:cs typeface="+mn-cs"/>
      </a:defRPr>
    </a:lvl8pPr>
    <a:lvl9pPr marL="3657193" algn="l" defTabSz="914298"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8A00"/>
    <a:srgbClr val="005400"/>
    <a:srgbClr val="FF9900"/>
    <a:srgbClr val="FF6E00"/>
    <a:srgbClr val="820000"/>
    <a:srgbClr val="C80000"/>
    <a:srgbClr val="960000"/>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39" autoAdjust="0"/>
    <p:restoredTop sz="99636" autoAdjust="0"/>
  </p:normalViewPr>
  <p:slideViewPr>
    <p:cSldViewPr>
      <p:cViewPr varScale="1">
        <p:scale>
          <a:sx n="85" d="100"/>
          <a:sy n="85" d="100"/>
        </p:scale>
        <p:origin x="60" y="594"/>
      </p:cViewPr>
      <p:guideLst>
        <p:guide orient="horz" pos="1620"/>
        <p:guide pos="2880"/>
      </p:guideLst>
    </p:cSldViewPr>
  </p:slideViewPr>
  <p:notesTextViewPr>
    <p:cViewPr>
      <p:scale>
        <a:sx n="1" d="1"/>
        <a:sy n="1" d="1"/>
      </p:scale>
      <p:origin x="0" y="0"/>
    </p:cViewPr>
  </p:notesTextViewPr>
  <p:sorterViewPr>
    <p:cViewPr>
      <p:scale>
        <a:sx n="120" d="100"/>
        <a:sy n="120" d="100"/>
      </p:scale>
      <p:origin x="0" y="0"/>
    </p:cViewPr>
  </p:sorterViewPr>
  <p:notesViewPr>
    <p:cSldViewPr>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0000"/>
              </a:solidFill>
              <a:ln w="19050">
                <a:solidFill>
                  <a:schemeClr val="lt1"/>
                </a:solidFill>
              </a:ln>
              <a:effectLst/>
            </c:spPr>
            <c:extLst>
              <c:ext xmlns:c16="http://schemas.microsoft.com/office/drawing/2014/chart" uri="{C3380CC4-5D6E-409C-BE32-E72D297353CC}">
                <c16:uniqueId val="{00000001-631D-42AE-8A52-880F8E157BCE}"/>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631D-42AE-8A52-880F8E157BCE}"/>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31D-42AE-8A52-880F8E157BCE}"/>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FF0000"/>
              </a:solidFill>
              <a:ln w="19050">
                <a:solidFill>
                  <a:schemeClr val="lt1"/>
                </a:solidFill>
              </a:ln>
              <a:effectLst/>
            </c:spPr>
            <c:extLst>
              <c:ext xmlns:c16="http://schemas.microsoft.com/office/drawing/2014/chart" uri="{C3380CC4-5D6E-409C-BE32-E72D297353CC}">
                <c16:uniqueId val="{00000001-7C25-4C26-8EA4-EDD304D58940}"/>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7C25-4C26-8EA4-EDD304D58940}"/>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7C25-4C26-8EA4-EDD304D58940}"/>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FF0000"/>
              </a:solidFill>
              <a:ln w="19050">
                <a:solidFill>
                  <a:schemeClr val="lt1"/>
                </a:solidFill>
              </a:ln>
              <a:effectLst/>
            </c:spPr>
            <c:extLst>
              <c:ext xmlns:c16="http://schemas.microsoft.com/office/drawing/2014/chart" uri="{C3380CC4-5D6E-409C-BE32-E72D297353CC}">
                <c16:uniqueId val="{00000001-38A4-4C19-A776-0E9A2681D0E5}"/>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38A4-4C19-A776-0E9A2681D0E5}"/>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c:ext xmlns:c16="http://schemas.microsoft.com/office/drawing/2014/chart" uri="{C3380CC4-5D6E-409C-BE32-E72D297353CC}">
              <c16:uniqueId val="{00000004-38A4-4C19-A776-0E9A2681D0E5}"/>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5EB118-935A-4D6A-BF3D-282C0E6CB0E0}"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0C8E17-6E6C-421A-9820-B576FE7D3070}" type="slidenum">
              <a:rPr lang="zh-CN" altLang="en-US" smtClean="0"/>
              <a:t>‹#›</a:t>
            </a:fld>
            <a:endParaRPr lang="zh-CN" altLang="en-US"/>
          </a:p>
        </p:txBody>
      </p:sp>
    </p:spTree>
    <p:extLst>
      <p:ext uri="{BB962C8B-B14F-4D97-AF65-F5344CB8AC3E}">
        <p14:creationId xmlns:p14="http://schemas.microsoft.com/office/powerpoint/2010/main" val="3269758075"/>
      </p:ext>
    </p:extLst>
  </p:cSld>
  <p:clrMap bg1="lt1" tx1="dk1" bg2="lt2" tx2="dk2" accent1="accent1" accent2="accent2" accent3="accent3" accent4="accent4" accent5="accent5" accent6="accent6" hlink="hlink" folHlink="folHlink"/>
  <p:notesStyle>
    <a:lvl1pPr marL="0" algn="l" defTabSz="914298" rtl="0" eaLnBrk="1" latinLnBrk="0" hangingPunct="1">
      <a:defRPr sz="1100" kern="1200">
        <a:solidFill>
          <a:schemeClr val="tx1"/>
        </a:solidFill>
        <a:latin typeface="+mn-lt"/>
        <a:ea typeface="+mn-ea"/>
        <a:cs typeface="+mn-cs"/>
      </a:defRPr>
    </a:lvl1pPr>
    <a:lvl2pPr marL="457149" algn="l" defTabSz="914298" rtl="0" eaLnBrk="1" latinLnBrk="0" hangingPunct="1">
      <a:defRPr sz="1100" kern="1200">
        <a:solidFill>
          <a:schemeClr val="tx1"/>
        </a:solidFill>
        <a:latin typeface="+mn-lt"/>
        <a:ea typeface="+mn-ea"/>
        <a:cs typeface="+mn-cs"/>
      </a:defRPr>
    </a:lvl2pPr>
    <a:lvl3pPr marL="914298" algn="l" defTabSz="914298" rtl="0" eaLnBrk="1" latinLnBrk="0" hangingPunct="1">
      <a:defRPr sz="1100" kern="1200">
        <a:solidFill>
          <a:schemeClr val="tx1"/>
        </a:solidFill>
        <a:latin typeface="+mn-lt"/>
        <a:ea typeface="+mn-ea"/>
        <a:cs typeface="+mn-cs"/>
      </a:defRPr>
    </a:lvl3pPr>
    <a:lvl4pPr marL="1371447" algn="l" defTabSz="914298" rtl="0" eaLnBrk="1" latinLnBrk="0" hangingPunct="1">
      <a:defRPr sz="1100" kern="1200">
        <a:solidFill>
          <a:schemeClr val="tx1"/>
        </a:solidFill>
        <a:latin typeface="+mn-lt"/>
        <a:ea typeface="+mn-ea"/>
        <a:cs typeface="+mn-cs"/>
      </a:defRPr>
    </a:lvl4pPr>
    <a:lvl5pPr marL="1828597" algn="l" defTabSz="914298" rtl="0" eaLnBrk="1" latinLnBrk="0" hangingPunct="1">
      <a:defRPr sz="1100" kern="1200">
        <a:solidFill>
          <a:schemeClr val="tx1"/>
        </a:solidFill>
        <a:latin typeface="+mn-lt"/>
        <a:ea typeface="+mn-ea"/>
        <a:cs typeface="+mn-cs"/>
      </a:defRPr>
    </a:lvl5pPr>
    <a:lvl6pPr marL="2285746" algn="l" defTabSz="914298" rtl="0" eaLnBrk="1" latinLnBrk="0" hangingPunct="1">
      <a:defRPr sz="1100" kern="1200">
        <a:solidFill>
          <a:schemeClr val="tx1"/>
        </a:solidFill>
        <a:latin typeface="+mn-lt"/>
        <a:ea typeface="+mn-ea"/>
        <a:cs typeface="+mn-cs"/>
      </a:defRPr>
    </a:lvl6pPr>
    <a:lvl7pPr marL="2742895" algn="l" defTabSz="914298" rtl="0" eaLnBrk="1" latinLnBrk="0" hangingPunct="1">
      <a:defRPr sz="1100" kern="1200">
        <a:solidFill>
          <a:schemeClr val="tx1"/>
        </a:solidFill>
        <a:latin typeface="+mn-lt"/>
        <a:ea typeface="+mn-ea"/>
        <a:cs typeface="+mn-cs"/>
      </a:defRPr>
    </a:lvl7pPr>
    <a:lvl8pPr marL="3200044" algn="l" defTabSz="914298" rtl="0" eaLnBrk="1" latinLnBrk="0" hangingPunct="1">
      <a:defRPr sz="1100" kern="1200">
        <a:solidFill>
          <a:schemeClr val="tx1"/>
        </a:solidFill>
        <a:latin typeface="+mn-lt"/>
        <a:ea typeface="+mn-ea"/>
        <a:cs typeface="+mn-cs"/>
      </a:defRPr>
    </a:lvl8pPr>
    <a:lvl9pPr marL="3657193" algn="l" defTabSz="914298"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a:t>
            </a:fld>
            <a:endParaRPr lang="zh-CN" altLang="en-US"/>
          </a:p>
        </p:txBody>
      </p:sp>
    </p:spTree>
    <p:extLst>
      <p:ext uri="{BB962C8B-B14F-4D97-AF65-F5344CB8AC3E}">
        <p14:creationId xmlns:p14="http://schemas.microsoft.com/office/powerpoint/2010/main" val="1345812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2126021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latin typeface="Arial" pitchFamily="34" charset="0"/>
            </a:endParaRPr>
          </a:p>
        </p:txBody>
      </p:sp>
    </p:spTree>
    <p:extLst>
      <p:ext uri="{BB962C8B-B14F-4D97-AF65-F5344CB8AC3E}">
        <p14:creationId xmlns:p14="http://schemas.microsoft.com/office/powerpoint/2010/main" val="105512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extLst>
      <p:ext uri="{BB962C8B-B14F-4D97-AF65-F5344CB8AC3E}">
        <p14:creationId xmlns:p14="http://schemas.microsoft.com/office/powerpoint/2010/main" val="2662586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extLst>
      <p:ext uri="{BB962C8B-B14F-4D97-AF65-F5344CB8AC3E}">
        <p14:creationId xmlns:p14="http://schemas.microsoft.com/office/powerpoint/2010/main" val="3862185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3179027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extLst>
      <p:ext uri="{BB962C8B-B14F-4D97-AF65-F5344CB8AC3E}">
        <p14:creationId xmlns:p14="http://schemas.microsoft.com/office/powerpoint/2010/main" val="23000499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3651663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1560757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latin typeface="Arial" pitchFamily="34" charset="0"/>
            </a:endParaRPr>
          </a:p>
        </p:txBody>
      </p:sp>
    </p:spTree>
    <p:extLst>
      <p:ext uri="{BB962C8B-B14F-4D97-AF65-F5344CB8AC3E}">
        <p14:creationId xmlns:p14="http://schemas.microsoft.com/office/powerpoint/2010/main" val="3588093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951285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a:t>
            </a:fld>
            <a:endParaRPr lang="zh-CN" altLang="en-US"/>
          </a:p>
        </p:txBody>
      </p:sp>
    </p:spTree>
    <p:extLst>
      <p:ext uri="{BB962C8B-B14F-4D97-AF65-F5344CB8AC3E}">
        <p14:creationId xmlns:p14="http://schemas.microsoft.com/office/powerpoint/2010/main" val="1219816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1299202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39814447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18489319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6567689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4405395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212582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39418760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latin typeface="Arial" pitchFamily="34" charset="0"/>
            </a:endParaRPr>
          </a:p>
        </p:txBody>
      </p:sp>
    </p:spTree>
    <p:extLst>
      <p:ext uri="{BB962C8B-B14F-4D97-AF65-F5344CB8AC3E}">
        <p14:creationId xmlns:p14="http://schemas.microsoft.com/office/powerpoint/2010/main" val="19135109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28</a:t>
            </a:fld>
            <a:endParaRPr lang="en-US" altLang="zh-CN"/>
          </a:p>
        </p:txBody>
      </p:sp>
    </p:spTree>
    <p:extLst>
      <p:ext uri="{BB962C8B-B14F-4D97-AF65-F5344CB8AC3E}">
        <p14:creationId xmlns:p14="http://schemas.microsoft.com/office/powerpoint/2010/main" val="23400856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29</a:t>
            </a:fld>
            <a:endParaRPr lang="en-US" altLang="zh-CN"/>
          </a:p>
        </p:txBody>
      </p:sp>
    </p:spTree>
    <p:extLst>
      <p:ext uri="{BB962C8B-B14F-4D97-AF65-F5344CB8AC3E}">
        <p14:creationId xmlns:p14="http://schemas.microsoft.com/office/powerpoint/2010/main" val="1418557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3</a:t>
            </a:fld>
            <a:endParaRPr lang="zh-CN" altLang="en-US"/>
          </a:p>
        </p:txBody>
      </p:sp>
    </p:spTree>
    <p:extLst>
      <p:ext uri="{BB962C8B-B14F-4D97-AF65-F5344CB8AC3E}">
        <p14:creationId xmlns:p14="http://schemas.microsoft.com/office/powerpoint/2010/main" val="2686808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30</a:t>
            </a:fld>
            <a:endParaRPr lang="en-US" altLang="zh-CN"/>
          </a:p>
        </p:txBody>
      </p:sp>
    </p:spTree>
    <p:extLst>
      <p:ext uri="{BB962C8B-B14F-4D97-AF65-F5344CB8AC3E}">
        <p14:creationId xmlns:p14="http://schemas.microsoft.com/office/powerpoint/2010/main" val="21705610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31</a:t>
            </a:fld>
            <a:endParaRPr lang="en-US" altLang="zh-CN"/>
          </a:p>
        </p:txBody>
      </p:sp>
    </p:spTree>
    <p:extLst>
      <p:ext uri="{BB962C8B-B14F-4D97-AF65-F5344CB8AC3E}">
        <p14:creationId xmlns:p14="http://schemas.microsoft.com/office/powerpoint/2010/main" val="13507500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32</a:t>
            </a:fld>
            <a:endParaRPr lang="zh-CN" altLang="en-US"/>
          </a:p>
        </p:txBody>
      </p:sp>
    </p:spTree>
    <p:extLst>
      <p:ext uri="{BB962C8B-B14F-4D97-AF65-F5344CB8AC3E}">
        <p14:creationId xmlns:p14="http://schemas.microsoft.com/office/powerpoint/2010/main" val="2964256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2306830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1495320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158175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3030320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1081951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3541463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4831482"/>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60348121"/>
      </p:ext>
    </p:extLst>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78363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136443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330340"/>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3892511"/>
      </p:ext>
    </p:extLst>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1520437"/>
      </p:ext>
    </p:extLst>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89153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4646138"/>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64" r:id="rId3"/>
    <p:sldLayoutId id="2147483665" r:id="rId4"/>
    <p:sldLayoutId id="2147483666" r:id="rId5"/>
  </p:sldLayoutIdLst>
  <p:transition spd="slow">
    <p:cover/>
  </p:transition>
  <p:txStyles>
    <p:titleStyle>
      <a:lvl1pPr algn="ctr" defTabSz="914298" rtl="0" eaLnBrk="1" latinLnBrk="0" hangingPunct="1">
        <a:spcBef>
          <a:spcPct val="0"/>
        </a:spcBef>
        <a:buNone/>
        <a:defRPr sz="4400" kern="1200">
          <a:solidFill>
            <a:schemeClr val="tx1"/>
          </a:solidFill>
          <a:latin typeface="+mj-lt"/>
          <a:ea typeface="+mj-ea"/>
          <a:cs typeface="+mj-cs"/>
        </a:defRPr>
      </a:lvl1pPr>
    </p:titleStyle>
    <p:bodyStyle>
      <a:lvl1pPr marL="342862" indent="-342862" algn="l" defTabSz="91429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67" indent="-285718" algn="l" defTabSz="91429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73" indent="-228575" algn="l" defTabSz="91429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23"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72"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21"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70"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19"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68"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98" rtl="0" eaLnBrk="1" latinLnBrk="0" hangingPunct="1">
        <a:defRPr sz="1800" kern="1200">
          <a:solidFill>
            <a:schemeClr val="tx1"/>
          </a:solidFill>
          <a:latin typeface="+mn-lt"/>
          <a:ea typeface="+mn-ea"/>
          <a:cs typeface="+mn-cs"/>
        </a:defRPr>
      </a:lvl1pPr>
      <a:lvl2pPr marL="457149" algn="l" defTabSz="914298" rtl="0" eaLnBrk="1" latinLnBrk="0" hangingPunct="1">
        <a:defRPr sz="1800" kern="1200">
          <a:solidFill>
            <a:schemeClr val="tx1"/>
          </a:solidFill>
          <a:latin typeface="+mn-lt"/>
          <a:ea typeface="+mn-ea"/>
          <a:cs typeface="+mn-cs"/>
        </a:defRPr>
      </a:lvl2pPr>
      <a:lvl3pPr marL="914298" algn="l" defTabSz="914298" rtl="0" eaLnBrk="1" latinLnBrk="0" hangingPunct="1">
        <a:defRPr sz="1800" kern="1200">
          <a:solidFill>
            <a:schemeClr val="tx1"/>
          </a:solidFill>
          <a:latin typeface="+mn-lt"/>
          <a:ea typeface="+mn-ea"/>
          <a:cs typeface="+mn-cs"/>
        </a:defRPr>
      </a:lvl3pPr>
      <a:lvl4pPr marL="1371447" algn="l" defTabSz="914298" rtl="0" eaLnBrk="1" latinLnBrk="0" hangingPunct="1">
        <a:defRPr sz="1800" kern="1200">
          <a:solidFill>
            <a:schemeClr val="tx1"/>
          </a:solidFill>
          <a:latin typeface="+mn-lt"/>
          <a:ea typeface="+mn-ea"/>
          <a:cs typeface="+mn-cs"/>
        </a:defRPr>
      </a:lvl4pPr>
      <a:lvl5pPr marL="1828597" algn="l" defTabSz="914298" rtl="0" eaLnBrk="1" latinLnBrk="0" hangingPunct="1">
        <a:defRPr sz="1800" kern="1200">
          <a:solidFill>
            <a:schemeClr val="tx1"/>
          </a:solidFill>
          <a:latin typeface="+mn-lt"/>
          <a:ea typeface="+mn-ea"/>
          <a:cs typeface="+mn-cs"/>
        </a:defRPr>
      </a:lvl5pPr>
      <a:lvl6pPr marL="2285746" algn="l" defTabSz="914298" rtl="0" eaLnBrk="1" latinLnBrk="0" hangingPunct="1">
        <a:defRPr sz="1800" kern="1200">
          <a:solidFill>
            <a:schemeClr val="tx1"/>
          </a:solidFill>
          <a:latin typeface="+mn-lt"/>
          <a:ea typeface="+mn-ea"/>
          <a:cs typeface="+mn-cs"/>
        </a:defRPr>
      </a:lvl6pPr>
      <a:lvl7pPr marL="2742895" algn="l" defTabSz="914298" rtl="0" eaLnBrk="1" latinLnBrk="0" hangingPunct="1">
        <a:defRPr sz="1800" kern="1200">
          <a:solidFill>
            <a:schemeClr val="tx1"/>
          </a:solidFill>
          <a:latin typeface="+mn-lt"/>
          <a:ea typeface="+mn-ea"/>
          <a:cs typeface="+mn-cs"/>
        </a:defRPr>
      </a:lvl7pPr>
      <a:lvl8pPr marL="3200044" algn="l" defTabSz="914298" rtl="0" eaLnBrk="1" latinLnBrk="0" hangingPunct="1">
        <a:defRPr sz="1800" kern="1200">
          <a:solidFill>
            <a:schemeClr val="tx1"/>
          </a:solidFill>
          <a:latin typeface="+mn-lt"/>
          <a:ea typeface="+mn-ea"/>
          <a:cs typeface="+mn-cs"/>
        </a:defRPr>
      </a:lvl8pPr>
      <a:lvl9pPr marL="3657193" algn="l" defTabSz="91429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48767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3" r:id="rId3"/>
  </p:sldLayoutIdLst>
  <p:transition spd="slow">
    <p:cover/>
  </p:transition>
  <p:txStyles>
    <p:titleStyle>
      <a:lvl1pPr algn="ctr" defTabSz="914298" rtl="0" eaLnBrk="1" latinLnBrk="0" hangingPunct="1">
        <a:spcBef>
          <a:spcPct val="0"/>
        </a:spcBef>
        <a:buNone/>
        <a:defRPr sz="4400" kern="1200">
          <a:solidFill>
            <a:schemeClr val="tx1"/>
          </a:solidFill>
          <a:latin typeface="+mj-lt"/>
          <a:ea typeface="+mj-ea"/>
          <a:cs typeface="+mj-cs"/>
        </a:defRPr>
      </a:lvl1pPr>
    </p:titleStyle>
    <p:bodyStyle>
      <a:lvl1pPr marL="342862" indent="-342862" algn="l" defTabSz="91429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67" indent="-285718" algn="l" defTabSz="91429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73" indent="-228575" algn="l" defTabSz="91429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23"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72"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21"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70"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19"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68" indent="-228575" algn="l" defTabSz="91429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98" rtl="0" eaLnBrk="1" latinLnBrk="0" hangingPunct="1">
        <a:defRPr sz="1800" kern="1200">
          <a:solidFill>
            <a:schemeClr val="tx1"/>
          </a:solidFill>
          <a:latin typeface="+mn-lt"/>
          <a:ea typeface="+mn-ea"/>
          <a:cs typeface="+mn-cs"/>
        </a:defRPr>
      </a:lvl1pPr>
      <a:lvl2pPr marL="457149" algn="l" defTabSz="914298" rtl="0" eaLnBrk="1" latinLnBrk="0" hangingPunct="1">
        <a:defRPr sz="1800" kern="1200">
          <a:solidFill>
            <a:schemeClr val="tx1"/>
          </a:solidFill>
          <a:latin typeface="+mn-lt"/>
          <a:ea typeface="+mn-ea"/>
          <a:cs typeface="+mn-cs"/>
        </a:defRPr>
      </a:lvl2pPr>
      <a:lvl3pPr marL="914298" algn="l" defTabSz="914298" rtl="0" eaLnBrk="1" latinLnBrk="0" hangingPunct="1">
        <a:defRPr sz="1800" kern="1200">
          <a:solidFill>
            <a:schemeClr val="tx1"/>
          </a:solidFill>
          <a:latin typeface="+mn-lt"/>
          <a:ea typeface="+mn-ea"/>
          <a:cs typeface="+mn-cs"/>
        </a:defRPr>
      </a:lvl3pPr>
      <a:lvl4pPr marL="1371447" algn="l" defTabSz="914298" rtl="0" eaLnBrk="1" latinLnBrk="0" hangingPunct="1">
        <a:defRPr sz="1800" kern="1200">
          <a:solidFill>
            <a:schemeClr val="tx1"/>
          </a:solidFill>
          <a:latin typeface="+mn-lt"/>
          <a:ea typeface="+mn-ea"/>
          <a:cs typeface="+mn-cs"/>
        </a:defRPr>
      </a:lvl4pPr>
      <a:lvl5pPr marL="1828597" algn="l" defTabSz="914298" rtl="0" eaLnBrk="1" latinLnBrk="0" hangingPunct="1">
        <a:defRPr sz="1800" kern="1200">
          <a:solidFill>
            <a:schemeClr val="tx1"/>
          </a:solidFill>
          <a:latin typeface="+mn-lt"/>
          <a:ea typeface="+mn-ea"/>
          <a:cs typeface="+mn-cs"/>
        </a:defRPr>
      </a:lvl5pPr>
      <a:lvl6pPr marL="2285746" algn="l" defTabSz="914298" rtl="0" eaLnBrk="1" latinLnBrk="0" hangingPunct="1">
        <a:defRPr sz="1800" kern="1200">
          <a:solidFill>
            <a:schemeClr val="tx1"/>
          </a:solidFill>
          <a:latin typeface="+mn-lt"/>
          <a:ea typeface="+mn-ea"/>
          <a:cs typeface="+mn-cs"/>
        </a:defRPr>
      </a:lvl6pPr>
      <a:lvl7pPr marL="2742895" algn="l" defTabSz="914298" rtl="0" eaLnBrk="1" latinLnBrk="0" hangingPunct="1">
        <a:defRPr sz="1800" kern="1200">
          <a:solidFill>
            <a:schemeClr val="tx1"/>
          </a:solidFill>
          <a:latin typeface="+mn-lt"/>
          <a:ea typeface="+mn-ea"/>
          <a:cs typeface="+mn-cs"/>
        </a:defRPr>
      </a:lvl7pPr>
      <a:lvl8pPr marL="3200044" algn="l" defTabSz="914298" rtl="0" eaLnBrk="1" latinLnBrk="0" hangingPunct="1">
        <a:defRPr sz="1800" kern="1200">
          <a:solidFill>
            <a:schemeClr val="tx1"/>
          </a:solidFill>
          <a:latin typeface="+mn-lt"/>
          <a:ea typeface="+mn-ea"/>
          <a:cs typeface="+mn-cs"/>
        </a:defRPr>
      </a:lvl8pPr>
      <a:lvl9pPr marL="3657193" algn="l" defTabSz="91429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3.gif"/><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gif"/><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chart" Target="../charts/char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2" name="Picture 115" descr="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236057"/>
            <a:ext cx="3441248" cy="2847114"/>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160" descr="200712419435657_1"/>
          <p:cNvPicPr>
            <a:picLocks noChangeAspect="1" noChangeArrowheads="1" noCrop="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0364788" y="23431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159" descr="10004015438746072987"/>
          <p:cNvPicPr>
            <a:picLocks noChangeAspect="1" noChangeArrowheads="1" noCrop="1"/>
          </p:cNvPicPr>
          <p:nvPr/>
        </p:nvPicPr>
        <p:blipFill>
          <a:blip r:embed="rId5">
            <a:extLst>
              <a:ext uri="{28A0092B-C50C-407E-A947-70E740481C1C}">
                <a14:useLocalDpi xmlns:a14="http://schemas.microsoft.com/office/drawing/2010/main"/>
              </a:ext>
            </a:extLst>
          </a:blip>
          <a:srcRect/>
          <a:stretch>
            <a:fillRect/>
          </a:stretch>
        </p:blipFill>
        <p:spPr bwMode="auto">
          <a:xfrm flipH="1">
            <a:off x="9145588" y="3640138"/>
            <a:ext cx="992187"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5" descr="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22928" y="1138321"/>
            <a:ext cx="1624791" cy="1548892"/>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Group 550"/>
          <p:cNvGrpSpPr>
            <a:grpSpLocks/>
          </p:cNvGrpSpPr>
          <p:nvPr/>
        </p:nvGrpSpPr>
        <p:grpSpPr bwMode="auto">
          <a:xfrm>
            <a:off x="707021" y="826472"/>
            <a:ext cx="2109005" cy="2212627"/>
            <a:chOff x="392" y="3608"/>
            <a:chExt cx="1216" cy="1194"/>
          </a:xfrm>
        </p:grpSpPr>
        <p:sp>
          <p:nvSpPr>
            <p:cNvPr id="48" name="Oval 551"/>
            <p:cNvSpPr>
              <a:spLocks noChangeArrowheads="1"/>
            </p:cNvSpPr>
            <p:nvPr/>
          </p:nvSpPr>
          <p:spPr bwMode="auto">
            <a:xfrm>
              <a:off x="392" y="3608"/>
              <a:ext cx="1216" cy="1194"/>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lgn="l">
                <a:defRPr/>
              </a:pPr>
              <a:endParaRPr lang="zh-CN" altLang="en-US" b="0">
                <a:ea typeface="宋体" charset="-122"/>
              </a:endParaRPr>
            </a:p>
          </p:txBody>
        </p:sp>
        <p:grpSp>
          <p:nvGrpSpPr>
            <p:cNvPr id="50" name="Group 552"/>
            <p:cNvGrpSpPr>
              <a:grpSpLocks/>
            </p:cNvGrpSpPr>
            <p:nvPr/>
          </p:nvGrpSpPr>
          <p:grpSpPr bwMode="auto">
            <a:xfrm>
              <a:off x="476" y="3657"/>
              <a:ext cx="1050" cy="1050"/>
              <a:chOff x="-6056" y="-2208"/>
              <a:chExt cx="2208" cy="2208"/>
            </a:xfrm>
          </p:grpSpPr>
          <p:sp>
            <p:nvSpPr>
              <p:cNvPr id="51" name="Oval 553"/>
              <p:cNvSpPr>
                <a:spLocks noChangeArrowheads="1"/>
              </p:cNvSpPr>
              <p:nvPr/>
            </p:nvSpPr>
            <p:spPr bwMode="auto">
              <a:xfrm>
                <a:off x="-6056" y="-2133"/>
                <a:ext cx="2132" cy="2133"/>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a:endParaRPr lang="zh-CN" altLang="en-US" b="0">
                  <a:latin typeface="Calibri" pitchFamily="34" charset="0"/>
                  <a:ea typeface="宋体" charset="-122"/>
                </a:endParaRPr>
              </a:p>
            </p:txBody>
          </p:sp>
          <p:grpSp>
            <p:nvGrpSpPr>
              <p:cNvPr id="52" name="Group 554"/>
              <p:cNvGrpSpPr>
                <a:grpSpLocks/>
              </p:cNvGrpSpPr>
              <p:nvPr/>
            </p:nvGrpSpPr>
            <p:grpSpPr bwMode="auto">
              <a:xfrm>
                <a:off x="-6056" y="-2208"/>
                <a:ext cx="2208" cy="2208"/>
                <a:chOff x="-4060" y="-879"/>
                <a:chExt cx="2208" cy="2208"/>
              </a:xfrm>
            </p:grpSpPr>
            <p:grpSp>
              <p:nvGrpSpPr>
                <p:cNvPr id="53" name="Group 555"/>
                <p:cNvGrpSpPr>
                  <a:grpSpLocks/>
                </p:cNvGrpSpPr>
                <p:nvPr/>
              </p:nvGrpSpPr>
              <p:grpSpPr bwMode="auto">
                <a:xfrm>
                  <a:off x="-4060" y="-879"/>
                  <a:ext cx="2208" cy="2208"/>
                  <a:chOff x="-3924" y="-788"/>
                  <a:chExt cx="2208" cy="2208"/>
                </a:xfrm>
              </p:grpSpPr>
              <p:grpSp>
                <p:nvGrpSpPr>
                  <p:cNvPr id="69" name="Group 556"/>
                  <p:cNvGrpSpPr>
                    <a:grpSpLocks noChangeAspect="1"/>
                  </p:cNvGrpSpPr>
                  <p:nvPr/>
                </p:nvGrpSpPr>
                <p:grpSpPr bwMode="auto">
                  <a:xfrm>
                    <a:off x="-3924" y="-788"/>
                    <a:ext cx="2208" cy="2202"/>
                    <a:chOff x="168" y="696"/>
                    <a:chExt cx="1429" cy="1429"/>
                  </a:xfrm>
                </p:grpSpPr>
                <p:grpSp>
                  <p:nvGrpSpPr>
                    <p:cNvPr id="79" name="Group 557"/>
                    <p:cNvGrpSpPr>
                      <a:grpSpLocks noChangeAspect="1"/>
                    </p:cNvGrpSpPr>
                    <p:nvPr/>
                  </p:nvGrpSpPr>
                  <p:grpSpPr bwMode="auto">
                    <a:xfrm>
                      <a:off x="854" y="696"/>
                      <a:ext cx="56" cy="1429"/>
                      <a:chOff x="845" y="696"/>
                      <a:chExt cx="56" cy="1429"/>
                    </a:xfrm>
                  </p:grpSpPr>
                  <p:sp>
                    <p:nvSpPr>
                      <p:cNvPr id="83"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zh-CN" altLang="en-US" b="0">
                          <a:latin typeface="Calibri" pitchFamily="34" charset="0"/>
                          <a:ea typeface="宋体" charset="-122"/>
                        </a:endParaRPr>
                      </a:p>
                    </p:txBody>
                  </p:sp>
                  <p:sp>
                    <p:nvSpPr>
                      <p:cNvPr id="84"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grpSp>
                <p:grpSp>
                  <p:nvGrpSpPr>
                    <p:cNvPr id="80" name="Group 560"/>
                    <p:cNvGrpSpPr>
                      <a:grpSpLocks noChangeAspect="1"/>
                    </p:cNvGrpSpPr>
                    <p:nvPr/>
                  </p:nvGrpSpPr>
                  <p:grpSpPr bwMode="auto">
                    <a:xfrm rot="5400000">
                      <a:off x="855" y="696"/>
                      <a:ext cx="56" cy="1429"/>
                      <a:chOff x="845" y="696"/>
                      <a:chExt cx="56" cy="1429"/>
                    </a:xfrm>
                  </p:grpSpPr>
                  <p:sp>
                    <p:nvSpPr>
                      <p:cNvPr id="81"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lgn="l"/>
                        <a:endParaRPr lang="zh-CN" altLang="en-US" b="0">
                          <a:latin typeface="Calibri" pitchFamily="34" charset="0"/>
                          <a:ea typeface="宋体" charset="-122"/>
                        </a:endParaRPr>
                      </a:p>
                    </p:txBody>
                  </p:sp>
                  <p:sp>
                    <p:nvSpPr>
                      <p:cNvPr id="82"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zh-CN" altLang="en-US" b="0">
                          <a:latin typeface="Calibri" pitchFamily="34" charset="0"/>
                          <a:ea typeface="宋体" charset="-122"/>
                        </a:endParaRPr>
                      </a:p>
                    </p:txBody>
                  </p:sp>
                </p:grpSp>
              </p:grpSp>
              <p:grpSp>
                <p:nvGrpSpPr>
                  <p:cNvPr id="70" name="Group 563"/>
                  <p:cNvGrpSpPr>
                    <a:grpSpLocks noChangeAspect="1"/>
                  </p:cNvGrpSpPr>
                  <p:nvPr/>
                </p:nvGrpSpPr>
                <p:grpSpPr bwMode="auto">
                  <a:xfrm rot="2700000">
                    <a:off x="-3927" y="-785"/>
                    <a:ext cx="2208" cy="2202"/>
                    <a:chOff x="168" y="696"/>
                    <a:chExt cx="1429" cy="1429"/>
                  </a:xfrm>
                </p:grpSpPr>
                <p:grpSp>
                  <p:nvGrpSpPr>
                    <p:cNvPr id="71" name="Group 564"/>
                    <p:cNvGrpSpPr>
                      <a:grpSpLocks noChangeAspect="1"/>
                    </p:cNvGrpSpPr>
                    <p:nvPr/>
                  </p:nvGrpSpPr>
                  <p:grpSpPr bwMode="auto">
                    <a:xfrm>
                      <a:off x="854" y="696"/>
                      <a:ext cx="56" cy="1429"/>
                      <a:chOff x="845" y="696"/>
                      <a:chExt cx="56" cy="1429"/>
                    </a:xfrm>
                  </p:grpSpPr>
                  <p:sp>
                    <p:nvSpPr>
                      <p:cNvPr id="77"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lgn="l"/>
                        <a:endParaRPr lang="zh-CN" altLang="en-US" b="0">
                          <a:latin typeface="Calibri" pitchFamily="34" charset="0"/>
                          <a:ea typeface="宋体" charset="-122"/>
                        </a:endParaRPr>
                      </a:p>
                    </p:txBody>
                  </p:sp>
                  <p:sp>
                    <p:nvSpPr>
                      <p:cNvPr id="78"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grpSp>
                <p:grpSp>
                  <p:nvGrpSpPr>
                    <p:cNvPr id="73" name="Group 567"/>
                    <p:cNvGrpSpPr>
                      <a:grpSpLocks noChangeAspect="1"/>
                    </p:cNvGrpSpPr>
                    <p:nvPr/>
                  </p:nvGrpSpPr>
                  <p:grpSpPr bwMode="auto">
                    <a:xfrm rot="5400000">
                      <a:off x="855" y="696"/>
                      <a:ext cx="56" cy="1429"/>
                      <a:chOff x="845" y="696"/>
                      <a:chExt cx="56" cy="1429"/>
                    </a:xfrm>
                  </p:grpSpPr>
                  <p:sp>
                    <p:nvSpPr>
                      <p:cNvPr id="75"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sp>
                    <p:nvSpPr>
                      <p:cNvPr id="76"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zh-CN" altLang="en-US" b="0">
                          <a:latin typeface="Calibri" pitchFamily="34" charset="0"/>
                          <a:ea typeface="宋体" charset="-122"/>
                        </a:endParaRPr>
                      </a:p>
                    </p:txBody>
                  </p:sp>
                </p:grpSp>
              </p:grpSp>
            </p:grpSp>
            <p:grpSp>
              <p:nvGrpSpPr>
                <p:cNvPr id="54" name="Group 570"/>
                <p:cNvGrpSpPr>
                  <a:grpSpLocks/>
                </p:cNvGrpSpPr>
                <p:nvPr/>
              </p:nvGrpSpPr>
              <p:grpSpPr bwMode="auto">
                <a:xfrm rot="1320000">
                  <a:off x="-3742" y="-520"/>
                  <a:ext cx="1547" cy="1546"/>
                  <a:chOff x="-3926" y="-789"/>
                  <a:chExt cx="2210" cy="2208"/>
                </a:xfrm>
              </p:grpSpPr>
              <p:grpSp>
                <p:nvGrpSpPr>
                  <p:cNvPr id="55" name="Group 571"/>
                  <p:cNvGrpSpPr>
                    <a:grpSpLocks noChangeAspect="1"/>
                  </p:cNvGrpSpPr>
                  <p:nvPr/>
                </p:nvGrpSpPr>
                <p:grpSpPr bwMode="auto">
                  <a:xfrm>
                    <a:off x="-3924" y="-788"/>
                    <a:ext cx="2208" cy="2202"/>
                    <a:chOff x="168" y="696"/>
                    <a:chExt cx="1429" cy="1429"/>
                  </a:xfrm>
                </p:grpSpPr>
                <p:grpSp>
                  <p:nvGrpSpPr>
                    <p:cNvPr id="63" name="Group 572"/>
                    <p:cNvGrpSpPr>
                      <a:grpSpLocks noChangeAspect="1"/>
                    </p:cNvGrpSpPr>
                    <p:nvPr/>
                  </p:nvGrpSpPr>
                  <p:grpSpPr bwMode="auto">
                    <a:xfrm>
                      <a:off x="854" y="696"/>
                      <a:ext cx="56" cy="1429"/>
                      <a:chOff x="845" y="696"/>
                      <a:chExt cx="56" cy="1429"/>
                    </a:xfrm>
                  </p:grpSpPr>
                  <p:sp>
                    <p:nvSpPr>
                      <p:cNvPr id="67"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zh-CN" altLang="en-US" b="0">
                          <a:latin typeface="Calibri" pitchFamily="34" charset="0"/>
                          <a:ea typeface="宋体" charset="-122"/>
                        </a:endParaRPr>
                      </a:p>
                    </p:txBody>
                  </p:sp>
                  <p:sp>
                    <p:nvSpPr>
                      <p:cNvPr id="68"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grpSp>
                <p:grpSp>
                  <p:nvGrpSpPr>
                    <p:cNvPr id="64" name="Group 575"/>
                    <p:cNvGrpSpPr>
                      <a:grpSpLocks noChangeAspect="1"/>
                    </p:cNvGrpSpPr>
                    <p:nvPr/>
                  </p:nvGrpSpPr>
                  <p:grpSpPr bwMode="auto">
                    <a:xfrm rot="5400000">
                      <a:off x="855" y="696"/>
                      <a:ext cx="56" cy="1429"/>
                      <a:chOff x="845" y="696"/>
                      <a:chExt cx="56" cy="1429"/>
                    </a:xfrm>
                  </p:grpSpPr>
                  <p:sp>
                    <p:nvSpPr>
                      <p:cNvPr id="65"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lgn="l"/>
                        <a:endParaRPr lang="zh-CN" altLang="en-US" b="0">
                          <a:latin typeface="Calibri" pitchFamily="34" charset="0"/>
                          <a:ea typeface="宋体" charset="-122"/>
                        </a:endParaRPr>
                      </a:p>
                    </p:txBody>
                  </p:sp>
                  <p:sp>
                    <p:nvSpPr>
                      <p:cNvPr id="66"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zh-CN" altLang="en-US" b="0">
                          <a:latin typeface="Calibri" pitchFamily="34" charset="0"/>
                          <a:ea typeface="宋体" charset="-122"/>
                        </a:endParaRPr>
                      </a:p>
                    </p:txBody>
                  </p:sp>
                </p:grpSp>
              </p:grpSp>
              <p:grpSp>
                <p:nvGrpSpPr>
                  <p:cNvPr id="56" name="Group 578"/>
                  <p:cNvGrpSpPr>
                    <a:grpSpLocks noChangeAspect="1"/>
                  </p:cNvGrpSpPr>
                  <p:nvPr/>
                </p:nvGrpSpPr>
                <p:grpSpPr bwMode="auto">
                  <a:xfrm rot="2700000">
                    <a:off x="-3926" y="-789"/>
                    <a:ext cx="2208" cy="2207"/>
                    <a:chOff x="168" y="693"/>
                    <a:chExt cx="1429" cy="1432"/>
                  </a:xfrm>
                </p:grpSpPr>
                <p:grpSp>
                  <p:nvGrpSpPr>
                    <p:cNvPr id="57" name="Group 579"/>
                    <p:cNvGrpSpPr>
                      <a:grpSpLocks noChangeAspect="1"/>
                    </p:cNvGrpSpPr>
                    <p:nvPr/>
                  </p:nvGrpSpPr>
                  <p:grpSpPr bwMode="auto">
                    <a:xfrm>
                      <a:off x="850" y="693"/>
                      <a:ext cx="60" cy="1432"/>
                      <a:chOff x="841" y="693"/>
                      <a:chExt cx="60" cy="1432"/>
                    </a:xfrm>
                  </p:grpSpPr>
                  <p:sp>
                    <p:nvSpPr>
                      <p:cNvPr id="61" name="AutoShape 580"/>
                      <p:cNvSpPr>
                        <a:spLocks noChangeAspect="1" noChangeArrowheads="1"/>
                      </p:cNvSpPr>
                      <p:nvPr/>
                    </p:nvSpPr>
                    <p:spPr bwMode="auto">
                      <a:xfrm>
                        <a:off x="841" y="693"/>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lgn="l"/>
                        <a:endParaRPr lang="zh-CN" altLang="en-US" b="0">
                          <a:latin typeface="Calibri" pitchFamily="34" charset="0"/>
                          <a:ea typeface="宋体" charset="-122"/>
                        </a:endParaRPr>
                      </a:p>
                    </p:txBody>
                  </p:sp>
                  <p:sp>
                    <p:nvSpPr>
                      <p:cNvPr id="62"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zh-CN" altLang="en-US" b="0">
                          <a:latin typeface="Calibri" pitchFamily="34" charset="0"/>
                          <a:ea typeface="宋体" charset="-122"/>
                        </a:endParaRPr>
                      </a:p>
                    </p:txBody>
                  </p:sp>
                </p:grpSp>
                <p:grpSp>
                  <p:nvGrpSpPr>
                    <p:cNvPr id="58" name="Group 582"/>
                    <p:cNvGrpSpPr>
                      <a:grpSpLocks noChangeAspect="1"/>
                    </p:cNvGrpSpPr>
                    <p:nvPr/>
                  </p:nvGrpSpPr>
                  <p:grpSpPr bwMode="auto">
                    <a:xfrm rot="5400000">
                      <a:off x="855" y="696"/>
                      <a:ext cx="56" cy="1429"/>
                      <a:chOff x="845" y="696"/>
                      <a:chExt cx="56" cy="1429"/>
                    </a:xfrm>
                  </p:grpSpPr>
                  <p:sp>
                    <p:nvSpPr>
                      <p:cNvPr id="59"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sp>
                    <p:nvSpPr>
                      <p:cNvPr id="60" name="AutoShape 58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zh-CN" altLang="en-US" b="0">
                          <a:latin typeface="Calibri" pitchFamily="34" charset="0"/>
                          <a:ea typeface="宋体" charset="-122"/>
                        </a:endParaRPr>
                      </a:p>
                    </p:txBody>
                  </p:sp>
                </p:grpSp>
              </p:grpSp>
            </p:grpSp>
          </p:grpSp>
        </p:grpSp>
      </p:grpSp>
      <p:pic>
        <p:nvPicPr>
          <p:cNvPr id="46" name="图片 4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670444" flipH="1">
            <a:off x="1534055" y="53984"/>
            <a:ext cx="2985581" cy="1867856"/>
          </a:xfrm>
          <a:prstGeom prst="rect">
            <a:avLst/>
          </a:prstGeom>
        </p:spPr>
      </p:pic>
      <p:sp>
        <p:nvSpPr>
          <p:cNvPr id="49" name="Rectangle 13"/>
          <p:cNvSpPr txBox="1">
            <a:spLocks noChangeArrowheads="1"/>
          </p:cNvSpPr>
          <p:nvPr/>
        </p:nvSpPr>
        <p:spPr bwMode="auto">
          <a:xfrm>
            <a:off x="2618378" y="1554749"/>
            <a:ext cx="6804829" cy="633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200"/>
              </a:lnSpc>
              <a:spcBef>
                <a:spcPct val="20000"/>
              </a:spcBef>
            </a:pPr>
            <a:r>
              <a:rPr lang="zh-CN" altLang="en-US" sz="3600" b="1" i="0" dirty="0">
                <a:latin typeface="方正正粗黑简体" panose="02000000000000000000" pitchFamily="2" charset="-122"/>
                <a:ea typeface="方正正粗黑简体" panose="02000000000000000000" pitchFamily="2" charset="-122"/>
              </a:rPr>
              <a:t>安全生产监督</a:t>
            </a:r>
            <a:r>
              <a:rPr lang="en-US" altLang="zh-CN" sz="3600" b="1" i="0" dirty="0">
                <a:latin typeface="方正正粗黑简体" panose="02000000000000000000" pitchFamily="2" charset="-122"/>
                <a:ea typeface="方正正粗黑简体" panose="02000000000000000000" pitchFamily="2" charset="-122"/>
              </a:rPr>
              <a:t>PPT</a:t>
            </a:r>
            <a:r>
              <a:rPr lang="zh-CN" altLang="en-US" sz="3600" b="1" i="0" dirty="0">
                <a:latin typeface="方正正粗黑简体" panose="02000000000000000000" pitchFamily="2" charset="-122"/>
                <a:ea typeface="方正正粗黑简体" panose="02000000000000000000" pitchFamily="2" charset="-122"/>
              </a:rPr>
              <a:t>模板</a:t>
            </a:r>
          </a:p>
        </p:txBody>
      </p:sp>
      <p:sp>
        <p:nvSpPr>
          <p:cNvPr id="74" name="Rectangle 13"/>
          <p:cNvSpPr txBox="1">
            <a:spLocks noChangeArrowheads="1"/>
          </p:cNvSpPr>
          <p:nvPr/>
        </p:nvSpPr>
        <p:spPr bwMode="auto">
          <a:xfrm>
            <a:off x="3871595" y="2659729"/>
            <a:ext cx="4412595"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fontAlgn="ctr" hangingPunct="1">
              <a:lnSpc>
                <a:spcPct val="90000"/>
              </a:lnSpc>
              <a:spcBef>
                <a:spcPct val="20000"/>
              </a:spcBef>
            </a:pPr>
            <a:r>
              <a:rPr lang="zh-CN" altLang="en-US" b="0" i="0" dirty="0">
                <a:latin typeface="方正黑体简体" pitchFamily="2" charset="-122"/>
                <a:ea typeface="方正黑体简体" pitchFamily="2" charset="-122"/>
              </a:rPr>
              <a:t>年终总结/新年计划</a:t>
            </a:r>
            <a:r>
              <a:rPr lang="en-US" altLang="zh-CN" b="0" i="0" dirty="0">
                <a:latin typeface="方正黑体简体" pitchFamily="2" charset="-122"/>
                <a:ea typeface="方正黑体简体" pitchFamily="2" charset="-122"/>
              </a:rPr>
              <a:t>/</a:t>
            </a:r>
            <a:r>
              <a:rPr lang="zh-CN" altLang="en-US" b="0" i="0" dirty="0">
                <a:latin typeface="方正黑体简体" pitchFamily="2" charset="-122"/>
                <a:ea typeface="方正黑体简体" pitchFamily="2" charset="-122"/>
              </a:rPr>
              <a:t>工作汇报/通用</a:t>
            </a:r>
            <a:r>
              <a:rPr lang="zh-CN" altLang="en-US" b="0" i="0" dirty="0">
                <a:solidFill>
                  <a:schemeClr val="bg1"/>
                </a:solidFill>
                <a:latin typeface="方正黑体简体" pitchFamily="2" charset="-122"/>
                <a:ea typeface="方正黑体简体" pitchFamily="2" charset="-122"/>
              </a:rPr>
              <a:t>PPT</a:t>
            </a:r>
          </a:p>
        </p:txBody>
      </p:sp>
      <p:cxnSp>
        <p:nvCxnSpPr>
          <p:cNvPr id="85" name="直接连接符 84"/>
          <p:cNvCxnSpPr/>
          <p:nvPr/>
        </p:nvCxnSpPr>
        <p:spPr bwMode="auto">
          <a:xfrm>
            <a:off x="3841787" y="2416902"/>
            <a:ext cx="3927709" cy="0"/>
          </a:xfrm>
          <a:prstGeom prst="line">
            <a:avLst/>
          </a:prstGeom>
          <a:ln w="28575">
            <a:solidFill>
              <a:schemeClr val="tx1"/>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92" name="TextBox 56"/>
          <p:cNvSpPr txBox="1"/>
          <p:nvPr/>
        </p:nvSpPr>
        <p:spPr>
          <a:xfrm>
            <a:off x="4716016" y="2265192"/>
            <a:ext cx="2441694" cy="338554"/>
          </a:xfrm>
          <a:prstGeom prst="rect">
            <a:avLst/>
          </a:prstGeom>
          <a:solidFill>
            <a:srgbClr val="FF0000"/>
          </a:solid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1600" b="0" dirty="0">
                <a:solidFill>
                  <a:schemeClr val="tx1"/>
                </a:solidFill>
                <a:latin typeface="微软雅黑" pitchFamily="34" charset="-122"/>
                <a:ea typeface="微软雅黑" pitchFamily="34" charset="-122"/>
              </a:rPr>
              <a:t>在这里输入您的文字内容</a:t>
            </a:r>
          </a:p>
        </p:txBody>
      </p:sp>
      <p:sp>
        <p:nvSpPr>
          <p:cNvPr id="93" name="矩形 92"/>
          <p:cNvSpPr/>
          <p:nvPr/>
        </p:nvSpPr>
        <p:spPr>
          <a:xfrm>
            <a:off x="1588" y="3728569"/>
            <a:ext cx="9144000" cy="50561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5" name="Picture 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0" y="4186501"/>
            <a:ext cx="9144000" cy="95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447735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700"/>
                                      </p:stCondLst>
                                      <p:childTnLst>
                                        <p:animMotion origin="layout" path="M -0.00017 2.59259E-6 C -0.02673 -0.01605 -0.10139 -0.0784 -0.15885 -0.0963 C -0.21632 -0.1142 -0.27083 -0.10926 -0.34375 -0.10741 C -0.41684 -0.10556 -0.51319 -0.11389 -0.59635 -0.08519 C -0.67934 -0.05648 -0.73211 0.04074 -0.84323 0.06543 C -0.95434 0.09012 -1.17534 0.06358 -1.26267 0.06296 " pathEditMode="relative" rAng="0" ptsTypes="aaaaaa">
                                          <p:cBhvr>
                                            <p:cTn id="6" dur="4900" fill="hold"/>
                                            <p:tgtEl>
                                              <p:spTgt spid="89"/>
                                            </p:tgtEl>
                                            <p:attrNameLst>
                                              <p:attrName>ppt_x</p:attrName>
                                              <p:attrName>ppt_y</p:attrName>
                                            </p:attrNameLst>
                                          </p:cBhvr>
                                          <p:rCtr x="-63125" y="-1204"/>
                                        </p:animMotion>
                                      </p:childTnLst>
                                    </p:cTn>
                                  </p:par>
                                  <p:par>
                                    <p:cTn id="7" presetID="0" presetClass="path" presetSubtype="0" accel="50000" decel="50000" fill="hold" nodeType="withEffect">
                                      <p:stCondLst>
                                        <p:cond delay="1400"/>
                                      </p:stCondLst>
                                      <p:childTnLst>
                                        <p:animMotion origin="layout" path="M -2.77778E-7 -2.34568E-6 C -0.12101 -0.15987 -0.24184 -0.31944 -0.37187 -0.35154 C -0.50174 -0.38333 -0.6559 -0.18117 -0.77951 -0.19166 C -0.90312 -0.20247 -1.0441 -0.36913 -1.11354 -0.41605 " pathEditMode="relative" rAng="0" ptsTypes="aaaa">
                                          <p:cBhvr>
                                            <p:cTn id="8" dur="5000" fill="hold"/>
                                            <p:tgtEl>
                                              <p:spTgt spid="90"/>
                                            </p:tgtEl>
                                            <p:attrNameLst>
                                              <p:attrName>ppt_x</p:attrName>
                                              <p:attrName>ppt_y</p:attrName>
                                            </p:attrNameLst>
                                          </p:cBhvr>
                                          <p:rCtr x="-55677" y="-20802"/>
                                        </p:animMotion>
                                      </p:childTnLst>
                                    </p:cTn>
                                  </p:par>
                                </p:childTnLst>
                              </p:cTn>
                            </p:par>
                            <p:par>
                              <p:cTn id="9" fill="hold">
                                <p:stCondLst>
                                  <p:cond delay="6400"/>
                                </p:stCondLst>
                                <p:childTnLst>
                                  <p:par>
                                    <p:cTn id="10" presetID="42" presetClass="entr" presetSubtype="0"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anim calcmode="lin" valueType="num">
                                          <p:cBhvr>
                                            <p:cTn id="13" dur="1000" fill="hold"/>
                                            <p:tgtEl>
                                              <p:spTgt spid="72"/>
                                            </p:tgtEl>
                                            <p:attrNameLst>
                                              <p:attrName>ppt_x</p:attrName>
                                            </p:attrNameLst>
                                          </p:cBhvr>
                                          <p:tavLst>
                                            <p:tav tm="0">
                                              <p:val>
                                                <p:strVal val="#ppt_x"/>
                                              </p:val>
                                            </p:tav>
                                            <p:tav tm="100000">
                                              <p:val>
                                                <p:strVal val="#ppt_x"/>
                                              </p:val>
                                            </p:tav>
                                          </p:tavLst>
                                        </p:anim>
                                        <p:anim calcmode="lin" valueType="num">
                                          <p:cBhvr>
                                            <p:cTn id="14" dur="1000" fill="hold"/>
                                            <p:tgtEl>
                                              <p:spTgt spid="7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1000"/>
                                            <p:tgtEl>
                                              <p:spTgt spid="91"/>
                                            </p:tgtEl>
                                          </p:cBhvr>
                                        </p:animEffect>
                                        <p:anim calcmode="lin" valueType="num">
                                          <p:cBhvr>
                                            <p:cTn id="18" dur="1000" fill="hold"/>
                                            <p:tgtEl>
                                              <p:spTgt spid="91"/>
                                            </p:tgtEl>
                                            <p:attrNameLst>
                                              <p:attrName>ppt_x</p:attrName>
                                            </p:attrNameLst>
                                          </p:cBhvr>
                                          <p:tavLst>
                                            <p:tav tm="0">
                                              <p:val>
                                                <p:strVal val="#ppt_x"/>
                                              </p:val>
                                            </p:tav>
                                            <p:tav tm="100000">
                                              <p:val>
                                                <p:strVal val="#ppt_x"/>
                                              </p:val>
                                            </p:tav>
                                          </p:tavLst>
                                        </p:anim>
                                        <p:anim calcmode="lin" valueType="num">
                                          <p:cBhvr>
                                            <p:cTn id="19" dur="1000" fill="hold"/>
                                            <p:tgtEl>
                                              <p:spTgt spid="91"/>
                                            </p:tgtEl>
                                            <p:attrNameLst>
                                              <p:attrName>ppt_y</p:attrName>
                                            </p:attrNameLst>
                                          </p:cBhvr>
                                          <p:tavLst>
                                            <p:tav tm="0">
                                              <p:val>
                                                <p:strVal val="#ppt_y-.1"/>
                                              </p:val>
                                            </p:tav>
                                            <p:tav tm="100000">
                                              <p:val>
                                                <p:strVal val="#ppt_y"/>
                                              </p:val>
                                            </p:tav>
                                          </p:tavLst>
                                        </p:anim>
                                      </p:childTnLst>
                                    </p:cTn>
                                  </p:par>
                                </p:childTnLst>
                              </p:cTn>
                            </p:par>
                            <p:par>
                              <p:cTn id="20" fill="hold">
                                <p:stCondLst>
                                  <p:cond delay="740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7900"/>
                                </p:stCondLst>
                                <p:childTnLst>
                                  <p:par>
                                    <p:cTn id="25" presetID="6" presetClass="emph" presetSubtype="0" fill="hold" nodeType="afterEffect">
                                      <p:stCondLst>
                                        <p:cond delay="0"/>
                                      </p:stCondLst>
                                      <p:childTnLst>
                                        <p:animScale>
                                          <p:cBhvr>
                                            <p:cTn id="26" dur="1250" fill="hold"/>
                                            <p:tgtEl>
                                              <p:spTgt spid="47"/>
                                            </p:tgtEl>
                                          </p:cBhvr>
                                          <p:by x="400000" y="400000"/>
                                        </p:animScale>
                                      </p:childTnLst>
                                    </p:cTn>
                                  </p:par>
                                </p:childTnLst>
                              </p:cTn>
                            </p:par>
                            <p:par>
                              <p:cTn id="27" fill="hold">
                                <p:stCondLst>
                                  <p:cond delay="9150"/>
                                </p:stCondLst>
                                <p:childTnLst>
                                  <p:par>
                                    <p:cTn id="28" presetID="6" presetClass="emph" presetSubtype="0" autoRev="1" fill="hold" nodeType="afterEffect">
                                      <p:stCondLst>
                                        <p:cond delay="0"/>
                                      </p:stCondLst>
                                      <p:childTnLst>
                                        <p:animScale>
                                          <p:cBhvr>
                                            <p:cTn id="29" dur="1250" fill="hold"/>
                                            <p:tgtEl>
                                              <p:spTgt spid="47"/>
                                            </p:tgtEl>
                                          </p:cBhvr>
                                          <p:by x="400000" y="400000"/>
                                        </p:animScale>
                                      </p:childTnLst>
                                    </p:cTn>
                                  </p:par>
                                  <p:par>
                                    <p:cTn id="30" presetID="10" presetClass="exit" presetSubtype="0" fill="hold" nodeType="withEffect">
                                      <p:stCondLst>
                                        <p:cond delay="0"/>
                                      </p:stCondLst>
                                      <p:childTnLst>
                                        <p:animEffect transition="out" filter="fade">
                                          <p:cBhvr>
                                            <p:cTn id="31" dur="1250"/>
                                            <p:tgtEl>
                                              <p:spTgt spid="47"/>
                                            </p:tgtEl>
                                          </p:cBhvr>
                                        </p:animEffect>
                                        <p:set>
                                          <p:cBhvr>
                                            <p:cTn id="32" dur="1" fill="hold">
                                              <p:stCondLst>
                                                <p:cond delay="1249"/>
                                              </p:stCondLst>
                                            </p:cTn>
                                            <p:tgtEl>
                                              <p:spTgt spid="47"/>
                                            </p:tgtEl>
                                            <p:attrNameLst>
                                              <p:attrName>style.visibility</p:attrName>
                                            </p:attrNameLst>
                                          </p:cBhvr>
                                          <p:to>
                                            <p:strVal val="hidden"/>
                                          </p:to>
                                        </p:set>
                                      </p:childTnLst>
                                    </p:cTn>
                                  </p:par>
                                </p:childTnLst>
                              </p:cTn>
                            </p:par>
                            <p:par>
                              <p:cTn id="33" fill="hold">
                                <p:stCondLst>
                                  <p:cond delay="11650"/>
                                </p:stCondLst>
                                <p:childTnLst>
                                  <p:par>
                                    <p:cTn id="34" presetID="14" presetClass="entr" presetSubtype="1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500"/>
                                            <p:tgtEl>
                                              <p:spTgt spid="46"/>
                                            </p:tgtEl>
                                          </p:cBhvr>
                                        </p:animEffect>
                                      </p:childTnLst>
                                    </p:cTn>
                                  </p:par>
                                </p:childTnLst>
                              </p:cTn>
                            </p:par>
                            <p:par>
                              <p:cTn id="37" fill="hold">
                                <p:stCondLst>
                                  <p:cond delay="12150"/>
                                </p:stCondLst>
                                <p:childTnLst>
                                  <p:par>
                                    <p:cTn id="38" presetID="22" presetClass="entr" presetSubtype="8" fill="hold" grpId="0" nodeType="afterEffect">
                                      <p:stCondLst>
                                        <p:cond delay="0"/>
                                      </p:stCondLst>
                                      <p:childTnLst>
                                        <p:set>
                                          <p:cBhvr>
                                            <p:cTn id="39" dur="1" fill="hold">
                                              <p:stCondLst>
                                                <p:cond delay="0"/>
                                              </p:stCondLst>
                                            </p:cTn>
                                            <p:tgtEl>
                                              <p:spTgt spid="93"/>
                                            </p:tgtEl>
                                            <p:attrNameLst>
                                              <p:attrName>style.visibility</p:attrName>
                                            </p:attrNameLst>
                                          </p:cBhvr>
                                          <p:to>
                                            <p:strVal val="visible"/>
                                          </p:to>
                                        </p:set>
                                        <p:animEffect transition="in" filter="wipe(left)">
                                          <p:cBhvr>
                                            <p:cTn id="40" dur="500"/>
                                            <p:tgtEl>
                                              <p:spTgt spid="93"/>
                                            </p:tgtEl>
                                          </p:cBhvr>
                                        </p:animEffect>
                                      </p:childTnLst>
                                    </p:cTn>
                                  </p:par>
                                  <p:par>
                                    <p:cTn id="41" presetID="22" presetClass="entr" presetSubtype="8"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wipe(left)">
                                          <p:cBhvr>
                                            <p:cTn id="43" dur="500"/>
                                            <p:tgtEl>
                                              <p:spTgt spid="95"/>
                                            </p:tgtEl>
                                          </p:cBhvr>
                                        </p:animEffect>
                                      </p:childTnLst>
                                    </p:cTn>
                                  </p:par>
                                </p:childTnLst>
                              </p:cTn>
                            </p:par>
                            <p:par>
                              <p:cTn id="44" fill="hold">
                                <p:stCondLst>
                                  <p:cond delay="12650"/>
                                </p:stCondLst>
                                <p:childTnLst>
                                  <p:par>
                                    <p:cTn id="45" presetID="2" presetClass="entr" presetSubtype="8" fill="hold" nodeType="afterEffect" p14:presetBounceEnd="60000">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14:bounceEnd="60000">
                                          <p:cBhvr additive="base">
                                            <p:cTn id="47" dur="500" fill="hold"/>
                                            <p:tgtEl>
                                              <p:spTgt spid="85"/>
                                            </p:tgtEl>
                                            <p:attrNameLst>
                                              <p:attrName>ppt_x</p:attrName>
                                            </p:attrNameLst>
                                          </p:cBhvr>
                                          <p:tavLst>
                                            <p:tav tm="0">
                                              <p:val>
                                                <p:strVal val="0-#ppt_w/2"/>
                                              </p:val>
                                            </p:tav>
                                            <p:tav tm="100000">
                                              <p:val>
                                                <p:strVal val="#ppt_x"/>
                                              </p:val>
                                            </p:tav>
                                          </p:tavLst>
                                        </p:anim>
                                        <p:anim calcmode="lin" valueType="num" p14:bounceEnd="60000">
                                          <p:cBhvr additive="base">
                                            <p:cTn id="48" dur="500" fill="hold"/>
                                            <p:tgtEl>
                                              <p:spTgt spid="85"/>
                                            </p:tgtEl>
                                            <p:attrNameLst>
                                              <p:attrName>ppt_y</p:attrName>
                                            </p:attrNameLst>
                                          </p:cBhvr>
                                          <p:tavLst>
                                            <p:tav tm="0">
                                              <p:val>
                                                <p:strVal val="#ppt_y"/>
                                              </p:val>
                                            </p:tav>
                                            <p:tav tm="100000">
                                              <p:val>
                                                <p:strVal val="#ppt_y"/>
                                              </p:val>
                                            </p:tav>
                                          </p:tavLst>
                                        </p:anim>
                                      </p:childTnLst>
                                    </p:cTn>
                                  </p:par>
                                </p:childTnLst>
                              </p:cTn>
                            </p:par>
                            <p:par>
                              <p:cTn id="49" fill="hold">
                                <p:stCondLst>
                                  <p:cond delay="13150"/>
                                </p:stCondLst>
                                <p:childTnLst>
                                  <p:par>
                                    <p:cTn id="50" presetID="16" presetClass="entr" presetSubtype="37" fill="hold" grpId="0" nodeType="after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barn(outVertical)">
                                          <p:cBhvr>
                                            <p:cTn id="52" dur="500"/>
                                            <p:tgtEl>
                                              <p:spTgt spid="92"/>
                                            </p:tgtEl>
                                          </p:cBhvr>
                                        </p:animEffect>
                                      </p:childTnLst>
                                    </p:cTn>
                                  </p:par>
                                </p:childTnLst>
                              </p:cTn>
                            </p:par>
                            <p:par>
                              <p:cTn id="53" fill="hold">
                                <p:stCondLst>
                                  <p:cond delay="13650"/>
                                </p:stCondLst>
                                <p:childTnLst>
                                  <p:par>
                                    <p:cTn id="54" presetID="42" presetClass="entr" presetSubtype="0" fill="hold" grpId="4" nodeType="afterEffect">
                                      <p:stCondLst>
                                        <p:cond delay="0"/>
                                      </p:stCondLst>
                                      <p:iterate type="lt">
                                        <p:tmPct val="10000"/>
                                      </p:iterate>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anim calcmode="lin" valueType="num">
                                          <p:cBhvr>
                                            <p:cTn id="57" dur="500" fill="hold"/>
                                            <p:tgtEl>
                                              <p:spTgt spid="49"/>
                                            </p:tgtEl>
                                            <p:attrNameLst>
                                              <p:attrName>ppt_x</p:attrName>
                                            </p:attrNameLst>
                                          </p:cBhvr>
                                          <p:tavLst>
                                            <p:tav tm="0">
                                              <p:val>
                                                <p:strVal val="#ppt_x"/>
                                              </p:val>
                                            </p:tav>
                                            <p:tav tm="100000">
                                              <p:val>
                                                <p:strVal val="#ppt_x"/>
                                              </p:val>
                                            </p:tav>
                                          </p:tavLst>
                                        </p:anim>
                                        <p:anim calcmode="lin" valueType="num">
                                          <p:cBhvr>
                                            <p:cTn id="58" dur="500" fill="hold"/>
                                            <p:tgtEl>
                                              <p:spTgt spid="49"/>
                                            </p:tgtEl>
                                            <p:attrNameLst>
                                              <p:attrName>ppt_y</p:attrName>
                                            </p:attrNameLst>
                                          </p:cBhvr>
                                          <p:tavLst>
                                            <p:tav tm="0">
                                              <p:val>
                                                <p:strVal val="#ppt_y+.1"/>
                                              </p:val>
                                            </p:tav>
                                            <p:tav tm="100000">
                                              <p:val>
                                                <p:strVal val="#ppt_y"/>
                                              </p:val>
                                            </p:tav>
                                          </p:tavLst>
                                        </p:anim>
                                      </p:childTnLst>
                                    </p:cTn>
                                  </p:par>
                                </p:childTnLst>
                              </p:cTn>
                            </p:par>
                            <p:par>
                              <p:cTn id="59" fill="hold">
                                <p:stCondLst>
                                  <p:cond delay="14650"/>
                                </p:stCondLst>
                                <p:childTnLst>
                                  <p:par>
                                    <p:cTn id="60" presetID="56" presetClass="entr" presetSubtype="0" fill="hold" grpId="4" nodeType="afterEffect">
                                      <p:stCondLst>
                                        <p:cond delay="0"/>
                                      </p:stCondLst>
                                      <p:iterate type="lt">
                                        <p:tmPct val="10000"/>
                                      </p:iterate>
                                      <p:childTnLst>
                                        <p:set>
                                          <p:cBhvr>
                                            <p:cTn id="61" dur="1" fill="hold">
                                              <p:stCondLst>
                                                <p:cond delay="0"/>
                                              </p:stCondLst>
                                            </p:cTn>
                                            <p:tgtEl>
                                              <p:spTgt spid="74"/>
                                            </p:tgtEl>
                                            <p:attrNameLst>
                                              <p:attrName>style.visibility</p:attrName>
                                            </p:attrNameLst>
                                          </p:cBhvr>
                                          <p:to>
                                            <p:strVal val="visible"/>
                                          </p:to>
                                        </p:set>
                                        <p:anim by="(-#ppt_w*2)" calcmode="lin" valueType="num">
                                          <p:cBhvr rctx="PPT">
                                            <p:cTn id="62" dur="500" autoRev="1" fill="hold">
                                              <p:stCondLst>
                                                <p:cond delay="0"/>
                                              </p:stCondLst>
                                            </p:cTn>
                                            <p:tgtEl>
                                              <p:spTgt spid="74"/>
                                            </p:tgtEl>
                                            <p:attrNameLst>
                                              <p:attrName>ppt_w</p:attrName>
                                            </p:attrNameLst>
                                          </p:cBhvr>
                                        </p:anim>
                                        <p:anim by="(#ppt_w*0.50)" calcmode="lin" valueType="num">
                                          <p:cBhvr>
                                            <p:cTn id="63" dur="500" decel="50000" autoRev="1" fill="hold">
                                              <p:stCondLst>
                                                <p:cond delay="0"/>
                                              </p:stCondLst>
                                            </p:cTn>
                                            <p:tgtEl>
                                              <p:spTgt spid="74"/>
                                            </p:tgtEl>
                                            <p:attrNameLst>
                                              <p:attrName>ppt_x</p:attrName>
                                            </p:attrNameLst>
                                          </p:cBhvr>
                                        </p:anim>
                                        <p:anim from="(-#ppt_h/2)" to="(#ppt_y)" calcmode="lin" valueType="num">
                                          <p:cBhvr>
                                            <p:cTn id="64" dur="1000" fill="hold">
                                              <p:stCondLst>
                                                <p:cond delay="0"/>
                                              </p:stCondLst>
                                            </p:cTn>
                                            <p:tgtEl>
                                              <p:spTgt spid="74"/>
                                            </p:tgtEl>
                                            <p:attrNameLst>
                                              <p:attrName>ppt_y</p:attrName>
                                            </p:attrNameLst>
                                          </p:cBhvr>
                                        </p:anim>
                                        <p:animRot by="21600000">
                                          <p:cBhvr>
                                            <p:cTn id="65" dur="1000"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utoUpdateAnimBg="0"/>
          <p:bldP spid="49" grpId="1" bldLvl="0" autoUpdateAnimBg="0"/>
          <p:bldP spid="49" grpId="2" bldLvl="0" autoUpdateAnimBg="0"/>
          <p:bldP spid="49" grpId="3" bldLvl="0" autoUpdateAnimBg="0"/>
          <p:bldP spid="49" grpId="4"/>
          <p:bldP spid="74" grpId="0" bldLvl="0" autoUpdateAnimBg="0"/>
          <p:bldP spid="74" grpId="1" bldLvl="0" autoUpdateAnimBg="0"/>
          <p:bldP spid="74" grpId="2" bldLvl="0" autoUpdateAnimBg="0"/>
          <p:bldP spid="74" grpId="3" bldLvl="0" autoUpdateAnimBg="0"/>
          <p:bldP spid="74" grpId="4"/>
          <p:bldP spid="92" grpId="0" animBg="1"/>
          <p:bldP spid="9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700"/>
                                      </p:stCondLst>
                                      <p:childTnLst>
                                        <p:animMotion origin="layout" path="M -0.00017 2.59259E-6 C -0.02673 -0.01605 -0.10139 -0.0784 -0.15885 -0.0963 C -0.21632 -0.1142 -0.27083 -0.10926 -0.34375 -0.10741 C -0.41684 -0.10556 -0.51319 -0.11389 -0.59635 -0.08519 C -0.67934 -0.05648 -0.73211 0.04074 -0.84323 0.06543 C -0.95434 0.09012 -1.17534 0.06358 -1.26267 0.06296 " pathEditMode="relative" rAng="0" ptsTypes="aaaaaa">
                                          <p:cBhvr>
                                            <p:cTn id="6" dur="4900" fill="hold"/>
                                            <p:tgtEl>
                                              <p:spTgt spid="89"/>
                                            </p:tgtEl>
                                            <p:attrNameLst>
                                              <p:attrName>ppt_x</p:attrName>
                                              <p:attrName>ppt_y</p:attrName>
                                            </p:attrNameLst>
                                          </p:cBhvr>
                                          <p:rCtr x="-63125" y="-1204"/>
                                        </p:animMotion>
                                      </p:childTnLst>
                                    </p:cTn>
                                  </p:par>
                                  <p:par>
                                    <p:cTn id="7" presetID="0" presetClass="path" presetSubtype="0" accel="50000" decel="50000" fill="hold" nodeType="withEffect">
                                      <p:stCondLst>
                                        <p:cond delay="1400"/>
                                      </p:stCondLst>
                                      <p:childTnLst>
                                        <p:animMotion origin="layout" path="M -2.77778E-7 -2.34568E-6 C -0.12101 -0.15987 -0.24184 -0.31944 -0.37187 -0.35154 C -0.50174 -0.38333 -0.6559 -0.18117 -0.77951 -0.19166 C -0.90312 -0.20247 -1.0441 -0.36913 -1.11354 -0.41605 " pathEditMode="relative" rAng="0" ptsTypes="aaaa">
                                          <p:cBhvr>
                                            <p:cTn id="8" dur="5000" fill="hold"/>
                                            <p:tgtEl>
                                              <p:spTgt spid="90"/>
                                            </p:tgtEl>
                                            <p:attrNameLst>
                                              <p:attrName>ppt_x</p:attrName>
                                              <p:attrName>ppt_y</p:attrName>
                                            </p:attrNameLst>
                                          </p:cBhvr>
                                          <p:rCtr x="-55677" y="-20802"/>
                                        </p:animMotion>
                                      </p:childTnLst>
                                    </p:cTn>
                                  </p:par>
                                </p:childTnLst>
                              </p:cTn>
                            </p:par>
                            <p:par>
                              <p:cTn id="9" fill="hold">
                                <p:stCondLst>
                                  <p:cond delay="6400"/>
                                </p:stCondLst>
                                <p:childTnLst>
                                  <p:par>
                                    <p:cTn id="10" presetID="42" presetClass="entr" presetSubtype="0"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anim calcmode="lin" valueType="num">
                                          <p:cBhvr>
                                            <p:cTn id="13" dur="1000" fill="hold"/>
                                            <p:tgtEl>
                                              <p:spTgt spid="72"/>
                                            </p:tgtEl>
                                            <p:attrNameLst>
                                              <p:attrName>ppt_x</p:attrName>
                                            </p:attrNameLst>
                                          </p:cBhvr>
                                          <p:tavLst>
                                            <p:tav tm="0">
                                              <p:val>
                                                <p:strVal val="#ppt_x"/>
                                              </p:val>
                                            </p:tav>
                                            <p:tav tm="100000">
                                              <p:val>
                                                <p:strVal val="#ppt_x"/>
                                              </p:val>
                                            </p:tav>
                                          </p:tavLst>
                                        </p:anim>
                                        <p:anim calcmode="lin" valueType="num">
                                          <p:cBhvr>
                                            <p:cTn id="14" dur="1000" fill="hold"/>
                                            <p:tgtEl>
                                              <p:spTgt spid="7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1000"/>
                                            <p:tgtEl>
                                              <p:spTgt spid="91"/>
                                            </p:tgtEl>
                                          </p:cBhvr>
                                        </p:animEffect>
                                        <p:anim calcmode="lin" valueType="num">
                                          <p:cBhvr>
                                            <p:cTn id="18" dur="1000" fill="hold"/>
                                            <p:tgtEl>
                                              <p:spTgt spid="91"/>
                                            </p:tgtEl>
                                            <p:attrNameLst>
                                              <p:attrName>ppt_x</p:attrName>
                                            </p:attrNameLst>
                                          </p:cBhvr>
                                          <p:tavLst>
                                            <p:tav tm="0">
                                              <p:val>
                                                <p:strVal val="#ppt_x"/>
                                              </p:val>
                                            </p:tav>
                                            <p:tav tm="100000">
                                              <p:val>
                                                <p:strVal val="#ppt_x"/>
                                              </p:val>
                                            </p:tav>
                                          </p:tavLst>
                                        </p:anim>
                                        <p:anim calcmode="lin" valueType="num">
                                          <p:cBhvr>
                                            <p:cTn id="19" dur="1000" fill="hold"/>
                                            <p:tgtEl>
                                              <p:spTgt spid="91"/>
                                            </p:tgtEl>
                                            <p:attrNameLst>
                                              <p:attrName>ppt_y</p:attrName>
                                            </p:attrNameLst>
                                          </p:cBhvr>
                                          <p:tavLst>
                                            <p:tav tm="0">
                                              <p:val>
                                                <p:strVal val="#ppt_y-.1"/>
                                              </p:val>
                                            </p:tav>
                                            <p:tav tm="100000">
                                              <p:val>
                                                <p:strVal val="#ppt_y"/>
                                              </p:val>
                                            </p:tav>
                                          </p:tavLst>
                                        </p:anim>
                                      </p:childTnLst>
                                    </p:cTn>
                                  </p:par>
                                </p:childTnLst>
                              </p:cTn>
                            </p:par>
                            <p:par>
                              <p:cTn id="20" fill="hold">
                                <p:stCondLst>
                                  <p:cond delay="740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7900"/>
                                </p:stCondLst>
                                <p:childTnLst>
                                  <p:par>
                                    <p:cTn id="25" presetID="6" presetClass="emph" presetSubtype="0" fill="hold" nodeType="afterEffect">
                                      <p:stCondLst>
                                        <p:cond delay="0"/>
                                      </p:stCondLst>
                                      <p:childTnLst>
                                        <p:animScale>
                                          <p:cBhvr>
                                            <p:cTn id="26" dur="1250" fill="hold"/>
                                            <p:tgtEl>
                                              <p:spTgt spid="47"/>
                                            </p:tgtEl>
                                          </p:cBhvr>
                                          <p:by x="400000" y="400000"/>
                                        </p:animScale>
                                      </p:childTnLst>
                                    </p:cTn>
                                  </p:par>
                                </p:childTnLst>
                              </p:cTn>
                            </p:par>
                            <p:par>
                              <p:cTn id="27" fill="hold">
                                <p:stCondLst>
                                  <p:cond delay="9150"/>
                                </p:stCondLst>
                                <p:childTnLst>
                                  <p:par>
                                    <p:cTn id="28" presetID="6" presetClass="emph" presetSubtype="0" autoRev="1" fill="hold" nodeType="afterEffect">
                                      <p:stCondLst>
                                        <p:cond delay="0"/>
                                      </p:stCondLst>
                                      <p:childTnLst>
                                        <p:animScale>
                                          <p:cBhvr>
                                            <p:cTn id="29" dur="1250" fill="hold"/>
                                            <p:tgtEl>
                                              <p:spTgt spid="47"/>
                                            </p:tgtEl>
                                          </p:cBhvr>
                                          <p:by x="400000" y="400000"/>
                                        </p:animScale>
                                      </p:childTnLst>
                                    </p:cTn>
                                  </p:par>
                                  <p:par>
                                    <p:cTn id="30" presetID="10" presetClass="exit" presetSubtype="0" fill="hold" nodeType="withEffect">
                                      <p:stCondLst>
                                        <p:cond delay="0"/>
                                      </p:stCondLst>
                                      <p:childTnLst>
                                        <p:animEffect transition="out" filter="fade">
                                          <p:cBhvr>
                                            <p:cTn id="31" dur="1250"/>
                                            <p:tgtEl>
                                              <p:spTgt spid="47"/>
                                            </p:tgtEl>
                                          </p:cBhvr>
                                        </p:animEffect>
                                        <p:set>
                                          <p:cBhvr>
                                            <p:cTn id="32" dur="1" fill="hold">
                                              <p:stCondLst>
                                                <p:cond delay="1249"/>
                                              </p:stCondLst>
                                            </p:cTn>
                                            <p:tgtEl>
                                              <p:spTgt spid="47"/>
                                            </p:tgtEl>
                                            <p:attrNameLst>
                                              <p:attrName>style.visibility</p:attrName>
                                            </p:attrNameLst>
                                          </p:cBhvr>
                                          <p:to>
                                            <p:strVal val="hidden"/>
                                          </p:to>
                                        </p:set>
                                      </p:childTnLst>
                                    </p:cTn>
                                  </p:par>
                                </p:childTnLst>
                              </p:cTn>
                            </p:par>
                            <p:par>
                              <p:cTn id="33" fill="hold">
                                <p:stCondLst>
                                  <p:cond delay="11650"/>
                                </p:stCondLst>
                                <p:childTnLst>
                                  <p:par>
                                    <p:cTn id="34" presetID="14" presetClass="entr" presetSubtype="1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500"/>
                                            <p:tgtEl>
                                              <p:spTgt spid="46"/>
                                            </p:tgtEl>
                                          </p:cBhvr>
                                        </p:animEffect>
                                      </p:childTnLst>
                                    </p:cTn>
                                  </p:par>
                                </p:childTnLst>
                              </p:cTn>
                            </p:par>
                            <p:par>
                              <p:cTn id="37" fill="hold">
                                <p:stCondLst>
                                  <p:cond delay="12150"/>
                                </p:stCondLst>
                                <p:childTnLst>
                                  <p:par>
                                    <p:cTn id="38" presetID="22" presetClass="entr" presetSubtype="8" fill="hold" grpId="0" nodeType="afterEffect">
                                      <p:stCondLst>
                                        <p:cond delay="0"/>
                                      </p:stCondLst>
                                      <p:childTnLst>
                                        <p:set>
                                          <p:cBhvr>
                                            <p:cTn id="39" dur="1" fill="hold">
                                              <p:stCondLst>
                                                <p:cond delay="0"/>
                                              </p:stCondLst>
                                            </p:cTn>
                                            <p:tgtEl>
                                              <p:spTgt spid="93"/>
                                            </p:tgtEl>
                                            <p:attrNameLst>
                                              <p:attrName>style.visibility</p:attrName>
                                            </p:attrNameLst>
                                          </p:cBhvr>
                                          <p:to>
                                            <p:strVal val="visible"/>
                                          </p:to>
                                        </p:set>
                                        <p:animEffect transition="in" filter="wipe(left)">
                                          <p:cBhvr>
                                            <p:cTn id="40" dur="500"/>
                                            <p:tgtEl>
                                              <p:spTgt spid="93"/>
                                            </p:tgtEl>
                                          </p:cBhvr>
                                        </p:animEffect>
                                      </p:childTnLst>
                                    </p:cTn>
                                  </p:par>
                                  <p:par>
                                    <p:cTn id="41" presetID="22" presetClass="entr" presetSubtype="8"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wipe(left)">
                                          <p:cBhvr>
                                            <p:cTn id="43" dur="500"/>
                                            <p:tgtEl>
                                              <p:spTgt spid="95"/>
                                            </p:tgtEl>
                                          </p:cBhvr>
                                        </p:animEffect>
                                      </p:childTnLst>
                                    </p:cTn>
                                  </p:par>
                                </p:childTnLst>
                              </p:cTn>
                            </p:par>
                            <p:par>
                              <p:cTn id="44" fill="hold">
                                <p:stCondLst>
                                  <p:cond delay="12650"/>
                                </p:stCondLst>
                                <p:childTnLst>
                                  <p:par>
                                    <p:cTn id="45" presetID="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cBhvr additive="base">
                                            <p:cTn id="47" dur="500" fill="hold"/>
                                            <p:tgtEl>
                                              <p:spTgt spid="85"/>
                                            </p:tgtEl>
                                            <p:attrNameLst>
                                              <p:attrName>ppt_x</p:attrName>
                                            </p:attrNameLst>
                                          </p:cBhvr>
                                          <p:tavLst>
                                            <p:tav tm="0">
                                              <p:val>
                                                <p:strVal val="0-#ppt_w/2"/>
                                              </p:val>
                                            </p:tav>
                                            <p:tav tm="100000">
                                              <p:val>
                                                <p:strVal val="#ppt_x"/>
                                              </p:val>
                                            </p:tav>
                                          </p:tavLst>
                                        </p:anim>
                                        <p:anim calcmode="lin" valueType="num">
                                          <p:cBhvr additive="base">
                                            <p:cTn id="48" dur="500" fill="hold"/>
                                            <p:tgtEl>
                                              <p:spTgt spid="85"/>
                                            </p:tgtEl>
                                            <p:attrNameLst>
                                              <p:attrName>ppt_y</p:attrName>
                                            </p:attrNameLst>
                                          </p:cBhvr>
                                          <p:tavLst>
                                            <p:tav tm="0">
                                              <p:val>
                                                <p:strVal val="#ppt_y"/>
                                              </p:val>
                                            </p:tav>
                                            <p:tav tm="100000">
                                              <p:val>
                                                <p:strVal val="#ppt_y"/>
                                              </p:val>
                                            </p:tav>
                                          </p:tavLst>
                                        </p:anim>
                                      </p:childTnLst>
                                    </p:cTn>
                                  </p:par>
                                </p:childTnLst>
                              </p:cTn>
                            </p:par>
                            <p:par>
                              <p:cTn id="49" fill="hold">
                                <p:stCondLst>
                                  <p:cond delay="13150"/>
                                </p:stCondLst>
                                <p:childTnLst>
                                  <p:par>
                                    <p:cTn id="50" presetID="16" presetClass="entr" presetSubtype="37" fill="hold" grpId="0" nodeType="after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barn(outVertical)">
                                          <p:cBhvr>
                                            <p:cTn id="52" dur="500"/>
                                            <p:tgtEl>
                                              <p:spTgt spid="92"/>
                                            </p:tgtEl>
                                          </p:cBhvr>
                                        </p:animEffect>
                                      </p:childTnLst>
                                    </p:cTn>
                                  </p:par>
                                </p:childTnLst>
                              </p:cTn>
                            </p:par>
                            <p:par>
                              <p:cTn id="53" fill="hold">
                                <p:stCondLst>
                                  <p:cond delay="13650"/>
                                </p:stCondLst>
                                <p:childTnLst>
                                  <p:par>
                                    <p:cTn id="54" presetID="42" presetClass="entr" presetSubtype="0" fill="hold" grpId="4" nodeType="afterEffect">
                                      <p:stCondLst>
                                        <p:cond delay="0"/>
                                      </p:stCondLst>
                                      <p:iterate type="lt">
                                        <p:tmPct val="10000"/>
                                      </p:iterate>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anim calcmode="lin" valueType="num">
                                          <p:cBhvr>
                                            <p:cTn id="57" dur="500" fill="hold"/>
                                            <p:tgtEl>
                                              <p:spTgt spid="49"/>
                                            </p:tgtEl>
                                            <p:attrNameLst>
                                              <p:attrName>ppt_x</p:attrName>
                                            </p:attrNameLst>
                                          </p:cBhvr>
                                          <p:tavLst>
                                            <p:tav tm="0">
                                              <p:val>
                                                <p:strVal val="#ppt_x"/>
                                              </p:val>
                                            </p:tav>
                                            <p:tav tm="100000">
                                              <p:val>
                                                <p:strVal val="#ppt_x"/>
                                              </p:val>
                                            </p:tav>
                                          </p:tavLst>
                                        </p:anim>
                                        <p:anim calcmode="lin" valueType="num">
                                          <p:cBhvr>
                                            <p:cTn id="58" dur="500" fill="hold"/>
                                            <p:tgtEl>
                                              <p:spTgt spid="49"/>
                                            </p:tgtEl>
                                            <p:attrNameLst>
                                              <p:attrName>ppt_y</p:attrName>
                                            </p:attrNameLst>
                                          </p:cBhvr>
                                          <p:tavLst>
                                            <p:tav tm="0">
                                              <p:val>
                                                <p:strVal val="#ppt_y+.1"/>
                                              </p:val>
                                            </p:tav>
                                            <p:tav tm="100000">
                                              <p:val>
                                                <p:strVal val="#ppt_y"/>
                                              </p:val>
                                            </p:tav>
                                          </p:tavLst>
                                        </p:anim>
                                      </p:childTnLst>
                                    </p:cTn>
                                  </p:par>
                                </p:childTnLst>
                              </p:cTn>
                            </p:par>
                            <p:par>
                              <p:cTn id="59" fill="hold">
                                <p:stCondLst>
                                  <p:cond delay="14650"/>
                                </p:stCondLst>
                                <p:childTnLst>
                                  <p:par>
                                    <p:cTn id="60" presetID="56" presetClass="entr" presetSubtype="0" fill="hold" grpId="4" nodeType="afterEffect">
                                      <p:stCondLst>
                                        <p:cond delay="0"/>
                                      </p:stCondLst>
                                      <p:iterate type="lt">
                                        <p:tmPct val="10000"/>
                                      </p:iterate>
                                      <p:childTnLst>
                                        <p:set>
                                          <p:cBhvr>
                                            <p:cTn id="61" dur="1" fill="hold">
                                              <p:stCondLst>
                                                <p:cond delay="0"/>
                                              </p:stCondLst>
                                            </p:cTn>
                                            <p:tgtEl>
                                              <p:spTgt spid="74"/>
                                            </p:tgtEl>
                                            <p:attrNameLst>
                                              <p:attrName>style.visibility</p:attrName>
                                            </p:attrNameLst>
                                          </p:cBhvr>
                                          <p:to>
                                            <p:strVal val="visible"/>
                                          </p:to>
                                        </p:set>
                                        <p:anim by="(-#ppt_w*2)" calcmode="lin" valueType="num">
                                          <p:cBhvr rctx="PPT">
                                            <p:cTn id="62" dur="500" autoRev="1" fill="hold">
                                              <p:stCondLst>
                                                <p:cond delay="0"/>
                                              </p:stCondLst>
                                            </p:cTn>
                                            <p:tgtEl>
                                              <p:spTgt spid="74"/>
                                            </p:tgtEl>
                                            <p:attrNameLst>
                                              <p:attrName>ppt_w</p:attrName>
                                            </p:attrNameLst>
                                          </p:cBhvr>
                                        </p:anim>
                                        <p:anim by="(#ppt_w*0.50)" calcmode="lin" valueType="num">
                                          <p:cBhvr>
                                            <p:cTn id="63" dur="500" decel="50000" autoRev="1" fill="hold">
                                              <p:stCondLst>
                                                <p:cond delay="0"/>
                                              </p:stCondLst>
                                            </p:cTn>
                                            <p:tgtEl>
                                              <p:spTgt spid="74"/>
                                            </p:tgtEl>
                                            <p:attrNameLst>
                                              <p:attrName>ppt_x</p:attrName>
                                            </p:attrNameLst>
                                          </p:cBhvr>
                                        </p:anim>
                                        <p:anim from="(-#ppt_h/2)" to="(#ppt_y)" calcmode="lin" valueType="num">
                                          <p:cBhvr>
                                            <p:cTn id="64" dur="1000" fill="hold">
                                              <p:stCondLst>
                                                <p:cond delay="0"/>
                                              </p:stCondLst>
                                            </p:cTn>
                                            <p:tgtEl>
                                              <p:spTgt spid="74"/>
                                            </p:tgtEl>
                                            <p:attrNameLst>
                                              <p:attrName>ppt_y</p:attrName>
                                            </p:attrNameLst>
                                          </p:cBhvr>
                                        </p:anim>
                                        <p:animRot by="21600000">
                                          <p:cBhvr>
                                            <p:cTn id="65" dur="1000"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utoUpdateAnimBg="0"/>
          <p:bldP spid="49" grpId="1" bldLvl="0" autoUpdateAnimBg="0"/>
          <p:bldP spid="49" grpId="2" bldLvl="0" autoUpdateAnimBg="0"/>
          <p:bldP spid="49" grpId="3" bldLvl="0" autoUpdateAnimBg="0"/>
          <p:bldP spid="49" grpId="4"/>
          <p:bldP spid="74" grpId="0" bldLvl="0" autoUpdateAnimBg="0"/>
          <p:bldP spid="74" grpId="1" bldLvl="0" autoUpdateAnimBg="0"/>
          <p:bldP spid="74" grpId="2" bldLvl="0" autoUpdateAnimBg="0"/>
          <p:bldP spid="74" grpId="3" bldLvl="0" autoUpdateAnimBg="0"/>
          <p:bldP spid="74" grpId="4"/>
          <p:bldP spid="92" grpId="0" animBg="1"/>
          <p:bldP spid="9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1" name="组合 10"/>
          <p:cNvGrpSpPr/>
          <p:nvPr/>
        </p:nvGrpSpPr>
        <p:grpSpPr>
          <a:xfrm>
            <a:off x="2597569" y="1131590"/>
            <a:ext cx="2265718" cy="810252"/>
            <a:chOff x="3666731" y="1984470"/>
            <a:chExt cx="2636520" cy="1447800"/>
          </a:xfrm>
          <a:solidFill>
            <a:srgbClr val="FFC000"/>
          </a:solidFill>
        </p:grpSpPr>
        <p:sp>
          <p:nvSpPr>
            <p:cNvPr id="12" name="任意多边形 11"/>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3" name="文本框 35"/>
            <p:cNvSpPr txBox="1"/>
            <p:nvPr/>
          </p:nvSpPr>
          <p:spPr>
            <a:xfrm>
              <a:off x="3971727" y="2392151"/>
              <a:ext cx="2230360" cy="632444"/>
            </a:xfrm>
            <a:prstGeom prst="rect">
              <a:avLst/>
            </a:prstGeom>
            <a:noFill/>
          </p:spPr>
          <p:txBody>
            <a:bodyPr wrap="square" rtlCol="0" anchor="ctr">
              <a:spAutoFit/>
            </a:bodyPr>
            <a:lstStyle/>
            <a:p>
              <a:pPr algn="ct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第二季度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4" name="组合 13"/>
          <p:cNvGrpSpPr/>
          <p:nvPr/>
        </p:nvGrpSpPr>
        <p:grpSpPr>
          <a:xfrm>
            <a:off x="703860" y="1131590"/>
            <a:ext cx="2265718" cy="810252"/>
            <a:chOff x="1436370" y="1984470"/>
            <a:chExt cx="2636520" cy="1447800"/>
          </a:xfrm>
          <a:solidFill>
            <a:srgbClr val="FF0000"/>
          </a:solidFill>
        </p:grpSpPr>
        <p:sp>
          <p:nvSpPr>
            <p:cNvPr id="15" name="任意多边形 14"/>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6" name="文本框 43"/>
            <p:cNvSpPr txBox="1"/>
            <p:nvPr/>
          </p:nvSpPr>
          <p:spPr>
            <a:xfrm>
              <a:off x="1709209" y="2345403"/>
              <a:ext cx="2293960"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第一季度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7" name="组合 16"/>
          <p:cNvGrpSpPr/>
          <p:nvPr/>
        </p:nvGrpSpPr>
        <p:grpSpPr>
          <a:xfrm>
            <a:off x="6384988" y="1131590"/>
            <a:ext cx="2265718" cy="810252"/>
            <a:chOff x="8127453" y="1984470"/>
            <a:chExt cx="2636520" cy="1447800"/>
          </a:xfrm>
          <a:solidFill>
            <a:srgbClr val="FFC000"/>
          </a:solidFill>
        </p:grpSpPr>
        <p:sp>
          <p:nvSpPr>
            <p:cNvPr id="18" name="任意多边形 17"/>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9" name="文本框 46"/>
            <p:cNvSpPr txBox="1"/>
            <p:nvPr/>
          </p:nvSpPr>
          <p:spPr>
            <a:xfrm>
              <a:off x="8439016" y="2345403"/>
              <a:ext cx="2230360"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第四季度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20" name="组合 19"/>
          <p:cNvGrpSpPr/>
          <p:nvPr/>
        </p:nvGrpSpPr>
        <p:grpSpPr>
          <a:xfrm>
            <a:off x="4491279" y="1131590"/>
            <a:ext cx="2265718" cy="810252"/>
            <a:chOff x="5897092" y="1984470"/>
            <a:chExt cx="2636520" cy="1447800"/>
          </a:xfrm>
          <a:solidFill>
            <a:srgbClr val="FF0000"/>
          </a:solidFill>
        </p:grpSpPr>
        <p:sp>
          <p:nvSpPr>
            <p:cNvPr id="21" name="任意多边形 20"/>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22" name="文本框 49"/>
            <p:cNvSpPr txBox="1"/>
            <p:nvPr/>
          </p:nvSpPr>
          <p:spPr>
            <a:xfrm>
              <a:off x="6227710" y="2345407"/>
              <a:ext cx="2205654"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第三季度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sp>
        <p:nvSpPr>
          <p:cNvPr id="23" name="矩形 47"/>
          <p:cNvSpPr>
            <a:spLocks noChangeArrowheads="1"/>
          </p:cNvSpPr>
          <p:nvPr/>
        </p:nvSpPr>
        <p:spPr bwMode="auto">
          <a:xfrm>
            <a:off x="467544" y="4193123"/>
            <a:ext cx="8314923" cy="52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24" name="矩形 23"/>
          <p:cNvSpPr/>
          <p:nvPr/>
        </p:nvSpPr>
        <p:spPr>
          <a:xfrm>
            <a:off x="1158590"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25" name="矩形 47"/>
          <p:cNvSpPr>
            <a:spLocks noChangeArrowheads="1"/>
          </p:cNvSpPr>
          <p:nvPr/>
        </p:nvSpPr>
        <p:spPr bwMode="auto">
          <a:xfrm>
            <a:off x="933221" y="2617642"/>
            <a:ext cx="1690267"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26" name="矩形 25"/>
          <p:cNvSpPr/>
          <p:nvPr/>
        </p:nvSpPr>
        <p:spPr>
          <a:xfrm>
            <a:off x="3078686"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27" name="矩形 47"/>
          <p:cNvSpPr>
            <a:spLocks noChangeArrowheads="1"/>
          </p:cNvSpPr>
          <p:nvPr/>
        </p:nvSpPr>
        <p:spPr bwMode="auto">
          <a:xfrm>
            <a:off x="2891120" y="2617642"/>
            <a:ext cx="1661454"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28" name="矩形 27"/>
          <p:cNvSpPr/>
          <p:nvPr/>
        </p:nvSpPr>
        <p:spPr>
          <a:xfrm>
            <a:off x="4998783"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29" name="矩形 47"/>
          <p:cNvSpPr>
            <a:spLocks noChangeArrowheads="1"/>
          </p:cNvSpPr>
          <p:nvPr/>
        </p:nvSpPr>
        <p:spPr bwMode="auto">
          <a:xfrm>
            <a:off x="4820208" y="2617642"/>
            <a:ext cx="1676731"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30" name="矩形 29"/>
          <p:cNvSpPr/>
          <p:nvPr/>
        </p:nvSpPr>
        <p:spPr>
          <a:xfrm>
            <a:off x="6918879"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31" name="矩形 47"/>
          <p:cNvSpPr>
            <a:spLocks noChangeArrowheads="1"/>
          </p:cNvSpPr>
          <p:nvPr/>
        </p:nvSpPr>
        <p:spPr bwMode="auto">
          <a:xfrm>
            <a:off x="6764572" y="2617642"/>
            <a:ext cx="1661127"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cxnSp>
        <p:nvCxnSpPr>
          <p:cNvPr id="32" name="直接连接符 8"/>
          <p:cNvCxnSpPr/>
          <p:nvPr/>
        </p:nvCxnSpPr>
        <p:spPr>
          <a:xfrm>
            <a:off x="478862" y="4083918"/>
            <a:ext cx="82922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8479245"/>
      </p:ext>
    </p:extLst>
  </p:cSld>
  <p:clrMapOvr>
    <a:masterClrMapping/>
  </p:clrMapOvr>
  <mc:AlternateContent xmlns:mc="http://schemas.openxmlformats.org/markup-compatibility/2006" xmlns:p14="http://schemas.microsoft.com/office/powerpoint/2010/main">
    <mc:Choice Requires="p14">
      <p:transition spd="slow" p14:dur="1200" advClick="0" advTm="10000">
        <p14:prism/>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400" fill="hold"/>
                                        <p:tgtEl>
                                          <p:spTgt spid="14"/>
                                        </p:tgtEl>
                                        <p:attrNameLst>
                                          <p:attrName>ppt_x</p:attrName>
                                        </p:attrNameLst>
                                      </p:cBhvr>
                                      <p:tavLst>
                                        <p:tav tm="0">
                                          <p:val>
                                            <p:strVal val="0-#ppt_w/2"/>
                                          </p:val>
                                        </p:tav>
                                        <p:tav tm="100000">
                                          <p:val>
                                            <p:strVal val="#ppt_x"/>
                                          </p:val>
                                        </p:tav>
                                      </p:tavLst>
                                    </p:anim>
                                    <p:anim calcmode="lin" valueType="num">
                                      <p:cBhvr additive="base">
                                        <p:cTn id="12" dur="400" fill="hold"/>
                                        <p:tgtEl>
                                          <p:spTgt spid="14"/>
                                        </p:tgtEl>
                                        <p:attrNameLst>
                                          <p:attrName>ppt_y</p:attrName>
                                        </p:attrNameLst>
                                      </p:cBhvr>
                                      <p:tavLst>
                                        <p:tav tm="0">
                                          <p:val>
                                            <p:strVal val="#ppt_y"/>
                                          </p:val>
                                        </p:tav>
                                        <p:tav tm="100000">
                                          <p:val>
                                            <p:strVal val="#ppt_y"/>
                                          </p:val>
                                        </p:tav>
                                      </p:tavLst>
                                    </p:anim>
                                  </p:childTnLst>
                                </p:cTn>
                              </p:par>
                              <p:par>
                                <p:cTn id="13" presetID="12" presetClass="entr" presetSubtype="1"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400"/>
                                        <p:tgtEl>
                                          <p:spTgt spid="24"/>
                                        </p:tgtEl>
                                        <p:attrNameLst>
                                          <p:attrName>ppt_y</p:attrName>
                                        </p:attrNameLst>
                                      </p:cBhvr>
                                      <p:tavLst>
                                        <p:tav tm="0">
                                          <p:val>
                                            <p:strVal val="#ppt_y-#ppt_h*1.125000"/>
                                          </p:val>
                                        </p:tav>
                                        <p:tav tm="100000">
                                          <p:val>
                                            <p:strVal val="#ppt_y"/>
                                          </p:val>
                                        </p:tav>
                                      </p:tavLst>
                                    </p:anim>
                                    <p:animEffect transition="in" filter="wipe(down)">
                                      <p:cBhvr>
                                        <p:cTn id="16" dur="400"/>
                                        <p:tgtEl>
                                          <p:spTgt spid="24"/>
                                        </p:tgtEl>
                                      </p:cBhvr>
                                    </p:animEffect>
                                  </p:childTnLst>
                                </p:cTn>
                              </p:par>
                              <p:par>
                                <p:cTn id="17" presetID="12" presetClass="entr" presetSubtype="1" fill="hold" grpId="0" nodeType="withEffect">
                                  <p:stCondLst>
                                    <p:cond delay="5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400"/>
                                        <p:tgtEl>
                                          <p:spTgt spid="25"/>
                                        </p:tgtEl>
                                        <p:attrNameLst>
                                          <p:attrName>ppt_y</p:attrName>
                                        </p:attrNameLst>
                                      </p:cBhvr>
                                      <p:tavLst>
                                        <p:tav tm="0">
                                          <p:val>
                                            <p:strVal val="#ppt_y-#ppt_h*1.125000"/>
                                          </p:val>
                                        </p:tav>
                                        <p:tav tm="100000">
                                          <p:val>
                                            <p:strVal val="#ppt_y"/>
                                          </p:val>
                                        </p:tav>
                                      </p:tavLst>
                                    </p:anim>
                                    <p:animEffect transition="in" filter="wipe(down)">
                                      <p:cBhvr>
                                        <p:cTn id="20" dur="400"/>
                                        <p:tgtEl>
                                          <p:spTgt spid="25"/>
                                        </p:tgtEl>
                                      </p:cBhvr>
                                    </p:animEffect>
                                  </p:childTnLst>
                                </p:cTn>
                              </p:par>
                            </p:childTnLst>
                          </p:cTn>
                        </p:par>
                        <p:par>
                          <p:cTn id="21" fill="hold">
                            <p:stCondLst>
                              <p:cond delay="1900"/>
                            </p:stCondLst>
                            <p:childTnLst>
                              <p:par>
                                <p:cTn id="22" presetID="1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400"/>
                                        <p:tgtEl>
                                          <p:spTgt spid="11"/>
                                        </p:tgtEl>
                                        <p:attrNameLst>
                                          <p:attrName>ppt_x</p:attrName>
                                        </p:attrNameLst>
                                      </p:cBhvr>
                                      <p:tavLst>
                                        <p:tav tm="0">
                                          <p:val>
                                            <p:strVal val="#ppt_x-#ppt_w*1.125000"/>
                                          </p:val>
                                        </p:tav>
                                        <p:tav tm="100000">
                                          <p:val>
                                            <p:strVal val="#ppt_x"/>
                                          </p:val>
                                        </p:tav>
                                      </p:tavLst>
                                    </p:anim>
                                    <p:animEffect transition="in" filter="wipe(right)">
                                      <p:cBhvr>
                                        <p:cTn id="25" dur="400"/>
                                        <p:tgtEl>
                                          <p:spTgt spid="11"/>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400"/>
                                        <p:tgtEl>
                                          <p:spTgt spid="26"/>
                                        </p:tgtEl>
                                        <p:attrNameLst>
                                          <p:attrName>ppt_y</p:attrName>
                                        </p:attrNameLst>
                                      </p:cBhvr>
                                      <p:tavLst>
                                        <p:tav tm="0">
                                          <p:val>
                                            <p:strVal val="#ppt_y-#ppt_h*1.125000"/>
                                          </p:val>
                                        </p:tav>
                                        <p:tav tm="100000">
                                          <p:val>
                                            <p:strVal val="#ppt_y"/>
                                          </p:val>
                                        </p:tav>
                                      </p:tavLst>
                                    </p:anim>
                                    <p:animEffect transition="in" filter="wipe(down)">
                                      <p:cBhvr>
                                        <p:cTn id="29" dur="400"/>
                                        <p:tgtEl>
                                          <p:spTgt spid="26"/>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400"/>
                                        <p:tgtEl>
                                          <p:spTgt spid="27"/>
                                        </p:tgtEl>
                                        <p:attrNameLst>
                                          <p:attrName>ppt_y</p:attrName>
                                        </p:attrNameLst>
                                      </p:cBhvr>
                                      <p:tavLst>
                                        <p:tav tm="0">
                                          <p:val>
                                            <p:strVal val="#ppt_y-#ppt_h*1.125000"/>
                                          </p:val>
                                        </p:tav>
                                        <p:tav tm="100000">
                                          <p:val>
                                            <p:strVal val="#ppt_y"/>
                                          </p:val>
                                        </p:tav>
                                      </p:tavLst>
                                    </p:anim>
                                    <p:animEffect transition="in" filter="wipe(down)">
                                      <p:cBhvr>
                                        <p:cTn id="33" dur="400"/>
                                        <p:tgtEl>
                                          <p:spTgt spid="27"/>
                                        </p:tgtEl>
                                      </p:cBhvr>
                                    </p:animEffect>
                                  </p:childTnLst>
                                </p:cTn>
                              </p:par>
                            </p:childTnLst>
                          </p:cTn>
                        </p:par>
                        <p:par>
                          <p:cTn id="34" fill="hold">
                            <p:stCondLst>
                              <p:cond delay="2800"/>
                            </p:stCondLst>
                            <p:childTnLst>
                              <p:par>
                                <p:cTn id="35" presetID="1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400"/>
                                        <p:tgtEl>
                                          <p:spTgt spid="20"/>
                                        </p:tgtEl>
                                        <p:attrNameLst>
                                          <p:attrName>ppt_x</p:attrName>
                                        </p:attrNameLst>
                                      </p:cBhvr>
                                      <p:tavLst>
                                        <p:tav tm="0">
                                          <p:val>
                                            <p:strVal val="#ppt_x-#ppt_w*1.125000"/>
                                          </p:val>
                                        </p:tav>
                                        <p:tav tm="100000">
                                          <p:val>
                                            <p:strVal val="#ppt_x"/>
                                          </p:val>
                                        </p:tav>
                                      </p:tavLst>
                                    </p:anim>
                                    <p:animEffect transition="in" filter="wipe(right)">
                                      <p:cBhvr>
                                        <p:cTn id="38" dur="400"/>
                                        <p:tgtEl>
                                          <p:spTgt spid="20"/>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400"/>
                                        <p:tgtEl>
                                          <p:spTgt spid="28"/>
                                        </p:tgtEl>
                                        <p:attrNameLst>
                                          <p:attrName>ppt_y</p:attrName>
                                        </p:attrNameLst>
                                      </p:cBhvr>
                                      <p:tavLst>
                                        <p:tav tm="0">
                                          <p:val>
                                            <p:strVal val="#ppt_y-#ppt_h*1.125000"/>
                                          </p:val>
                                        </p:tav>
                                        <p:tav tm="100000">
                                          <p:val>
                                            <p:strVal val="#ppt_y"/>
                                          </p:val>
                                        </p:tav>
                                      </p:tavLst>
                                    </p:anim>
                                    <p:animEffect transition="in" filter="wipe(down)">
                                      <p:cBhvr>
                                        <p:cTn id="42" dur="400"/>
                                        <p:tgtEl>
                                          <p:spTgt spid="28"/>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400"/>
                                        <p:tgtEl>
                                          <p:spTgt spid="29"/>
                                        </p:tgtEl>
                                        <p:attrNameLst>
                                          <p:attrName>ppt_y</p:attrName>
                                        </p:attrNameLst>
                                      </p:cBhvr>
                                      <p:tavLst>
                                        <p:tav tm="0">
                                          <p:val>
                                            <p:strVal val="#ppt_y-#ppt_h*1.125000"/>
                                          </p:val>
                                        </p:tav>
                                        <p:tav tm="100000">
                                          <p:val>
                                            <p:strVal val="#ppt_y"/>
                                          </p:val>
                                        </p:tav>
                                      </p:tavLst>
                                    </p:anim>
                                    <p:animEffect transition="in" filter="wipe(down)">
                                      <p:cBhvr>
                                        <p:cTn id="46" dur="400"/>
                                        <p:tgtEl>
                                          <p:spTgt spid="29"/>
                                        </p:tgtEl>
                                      </p:cBhvr>
                                    </p:animEffect>
                                  </p:childTnLst>
                                </p:cTn>
                              </p:par>
                            </p:childTnLst>
                          </p:cTn>
                        </p:par>
                        <p:par>
                          <p:cTn id="47" fill="hold">
                            <p:stCondLst>
                              <p:cond delay="3700"/>
                            </p:stCondLst>
                            <p:childTnLst>
                              <p:par>
                                <p:cTn id="48" presetID="12" presetClass="entr" presetSubtype="8"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400"/>
                                        <p:tgtEl>
                                          <p:spTgt spid="17"/>
                                        </p:tgtEl>
                                        <p:attrNameLst>
                                          <p:attrName>ppt_x</p:attrName>
                                        </p:attrNameLst>
                                      </p:cBhvr>
                                      <p:tavLst>
                                        <p:tav tm="0">
                                          <p:val>
                                            <p:strVal val="#ppt_x-#ppt_w*1.125000"/>
                                          </p:val>
                                        </p:tav>
                                        <p:tav tm="100000">
                                          <p:val>
                                            <p:strVal val="#ppt_x"/>
                                          </p:val>
                                        </p:tav>
                                      </p:tavLst>
                                    </p:anim>
                                    <p:animEffect transition="in" filter="wipe(right)">
                                      <p:cBhvr>
                                        <p:cTn id="51" dur="400"/>
                                        <p:tgtEl>
                                          <p:spTgt spid="17"/>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400"/>
                                        <p:tgtEl>
                                          <p:spTgt spid="30"/>
                                        </p:tgtEl>
                                        <p:attrNameLst>
                                          <p:attrName>ppt_y</p:attrName>
                                        </p:attrNameLst>
                                      </p:cBhvr>
                                      <p:tavLst>
                                        <p:tav tm="0">
                                          <p:val>
                                            <p:strVal val="#ppt_y-#ppt_h*1.125000"/>
                                          </p:val>
                                        </p:tav>
                                        <p:tav tm="100000">
                                          <p:val>
                                            <p:strVal val="#ppt_y"/>
                                          </p:val>
                                        </p:tav>
                                      </p:tavLst>
                                    </p:anim>
                                    <p:animEffect transition="in" filter="wipe(down)">
                                      <p:cBhvr>
                                        <p:cTn id="55" dur="400"/>
                                        <p:tgtEl>
                                          <p:spTgt spid="30"/>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400"/>
                                        <p:tgtEl>
                                          <p:spTgt spid="31"/>
                                        </p:tgtEl>
                                        <p:attrNameLst>
                                          <p:attrName>ppt_y</p:attrName>
                                        </p:attrNameLst>
                                      </p:cBhvr>
                                      <p:tavLst>
                                        <p:tav tm="0">
                                          <p:val>
                                            <p:strVal val="#ppt_y-#ppt_h*1.125000"/>
                                          </p:val>
                                        </p:tav>
                                        <p:tav tm="100000">
                                          <p:val>
                                            <p:strVal val="#ppt_y"/>
                                          </p:val>
                                        </p:tav>
                                      </p:tavLst>
                                    </p:anim>
                                    <p:animEffect transition="in" filter="wipe(down)">
                                      <p:cBhvr>
                                        <p:cTn id="59" dur="400"/>
                                        <p:tgtEl>
                                          <p:spTgt spid="31"/>
                                        </p:tgtEl>
                                      </p:cBhvr>
                                    </p:animEffect>
                                  </p:childTnLst>
                                </p:cTn>
                              </p:par>
                            </p:childTnLst>
                          </p:cTn>
                        </p:par>
                        <p:par>
                          <p:cTn id="60" fill="hold">
                            <p:stCondLst>
                              <p:cond delay="4600"/>
                            </p:stCondLst>
                            <p:childTnLst>
                              <p:par>
                                <p:cTn id="61" presetID="16" presetClass="entr" presetSubtype="37"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barn(outVertical)">
                                      <p:cBhvr>
                                        <p:cTn id="63" dur="750"/>
                                        <p:tgtEl>
                                          <p:spTgt spid="32"/>
                                        </p:tgtEl>
                                      </p:cBhvr>
                                    </p:animEffect>
                                  </p:childTnLst>
                                </p:cTn>
                              </p:par>
                              <p:par>
                                <p:cTn id="64" presetID="53" presetClass="entr" presetSubtype="16" fill="hold" grpId="0" nodeType="withEffect">
                                  <p:stCondLst>
                                    <p:cond delay="250"/>
                                  </p:stCondLst>
                                  <p:childTnLst>
                                    <p:set>
                                      <p:cBhvr>
                                        <p:cTn id="65" dur="1" fill="hold">
                                          <p:stCondLst>
                                            <p:cond delay="0"/>
                                          </p:stCondLst>
                                        </p:cTn>
                                        <p:tgtEl>
                                          <p:spTgt spid="23"/>
                                        </p:tgtEl>
                                        <p:attrNameLst>
                                          <p:attrName>style.visibility</p:attrName>
                                        </p:attrNameLst>
                                      </p:cBhvr>
                                      <p:to>
                                        <p:strVal val="visible"/>
                                      </p:to>
                                    </p:set>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fltVal val="0"/>
                                          </p:val>
                                        </p:tav>
                                        <p:tav tm="100000">
                                          <p:val>
                                            <p:strVal val="#ppt_h"/>
                                          </p:val>
                                        </p:tav>
                                      </p:tavLst>
                                    </p:anim>
                                    <p:animEffect transition="in" filter="fade">
                                      <p:cBhvr>
                                        <p:cTn id="6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23" grpId="0"/>
      <p:bldP spid="24" grpId="0"/>
      <p:bldP spid="25" grpId="0"/>
      <p:bldP spid="26" grpId="0"/>
      <p:bldP spid="27" grpId="0"/>
      <p:bldP spid="28" grpId="0"/>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9"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3172" y="-27409"/>
            <a:ext cx="4682026" cy="5143499"/>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组合 39"/>
          <p:cNvGrpSpPr/>
          <p:nvPr/>
        </p:nvGrpSpPr>
        <p:grpSpPr>
          <a:xfrm>
            <a:off x="1449087" y="1759201"/>
            <a:ext cx="1877111" cy="1209223"/>
            <a:chOff x="179512" y="1367993"/>
            <a:chExt cx="1877437" cy="1209596"/>
          </a:xfrm>
        </p:grpSpPr>
        <p:sp>
          <p:nvSpPr>
            <p:cNvPr id="41" name="TextBox 40"/>
            <p:cNvSpPr txBox="1"/>
            <p:nvPr/>
          </p:nvSpPr>
          <p:spPr>
            <a:xfrm>
              <a:off x="179512" y="1367993"/>
              <a:ext cx="1877437" cy="1015663"/>
            </a:xfrm>
            <a:prstGeom prst="rect">
              <a:avLst/>
            </a:prstGeom>
            <a:noFill/>
          </p:spPr>
          <p:txBody>
            <a:bodyPr vert="horz" wrap="none" rtlCol="0">
              <a:spAutoFit/>
            </a:bodyPr>
            <a:lstStyle/>
            <a:p>
              <a:r>
                <a:rPr lang="zh-CN" altLang="en-US" sz="6000" b="1" spc="600" dirty="0">
                  <a:latin typeface="微软雅黑" pitchFamily="34" charset="-122"/>
                  <a:ea typeface="微软雅黑" pitchFamily="34" charset="-122"/>
                </a:rPr>
                <a:t>目录</a:t>
              </a:r>
            </a:p>
          </p:txBody>
        </p:sp>
        <p:sp>
          <p:nvSpPr>
            <p:cNvPr id="42" name="TextBox 41"/>
            <p:cNvSpPr txBox="1"/>
            <p:nvPr/>
          </p:nvSpPr>
          <p:spPr>
            <a:xfrm>
              <a:off x="242268" y="2239035"/>
              <a:ext cx="1156087" cy="338554"/>
            </a:xfrm>
            <a:prstGeom prst="rect">
              <a:avLst/>
            </a:prstGeom>
            <a:noFill/>
          </p:spPr>
          <p:txBody>
            <a:bodyPr vert="horz" wrap="none" rtlCol="0">
              <a:spAutoFit/>
            </a:bodyPr>
            <a:lstStyle/>
            <a:p>
              <a:r>
                <a:rPr lang="en-US" altLang="zh-CN" sz="1600" b="1" spc="-150" dirty="0">
                  <a:latin typeface="Arial" pitchFamily="34" charset="0"/>
                  <a:cs typeface="Arial" pitchFamily="34" charset="0"/>
                </a:rPr>
                <a:t>CONTENTS</a:t>
              </a:r>
              <a:endParaRPr lang="zh-CN" altLang="en-US" sz="1600" b="1" spc="-150" dirty="0">
                <a:latin typeface="Arial" pitchFamily="34" charset="0"/>
                <a:cs typeface="Arial" pitchFamily="34" charset="0"/>
              </a:endParaRPr>
            </a:p>
          </p:txBody>
        </p:sp>
      </p:grpSp>
      <p:sp>
        <p:nvSpPr>
          <p:cNvPr id="48" name="TextBox 47"/>
          <p:cNvSpPr txBox="1"/>
          <p:nvPr/>
        </p:nvSpPr>
        <p:spPr>
          <a:xfrm>
            <a:off x="4297707" y="1211887"/>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2</a:t>
            </a:r>
            <a:endParaRPr lang="zh-CN" altLang="en-US" sz="6000" b="1" dirty="0">
              <a:latin typeface="Arial" pitchFamily="34" charset="0"/>
              <a:cs typeface="Arial" pitchFamily="34" charset="0"/>
            </a:endParaRPr>
          </a:p>
        </p:txBody>
      </p:sp>
      <p:grpSp>
        <p:nvGrpSpPr>
          <p:cNvPr id="49" name="组合 48"/>
          <p:cNvGrpSpPr/>
          <p:nvPr/>
        </p:nvGrpSpPr>
        <p:grpSpPr>
          <a:xfrm>
            <a:off x="4905639" y="1402929"/>
            <a:ext cx="3056716" cy="627394"/>
            <a:chOff x="4853837" y="1576437"/>
            <a:chExt cx="3057247" cy="627588"/>
          </a:xfrm>
        </p:grpSpPr>
        <p:sp>
          <p:nvSpPr>
            <p:cNvPr id="50" name="TextBox 49"/>
            <p:cNvSpPr txBox="1"/>
            <p:nvPr/>
          </p:nvSpPr>
          <p:spPr>
            <a:xfrm>
              <a:off x="4857334" y="1576437"/>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工作完成情况</a:t>
              </a:r>
            </a:p>
          </p:txBody>
        </p:sp>
        <p:sp>
          <p:nvSpPr>
            <p:cNvPr id="51" name="TextBox 50"/>
            <p:cNvSpPr txBox="1"/>
            <p:nvPr/>
          </p:nvSpPr>
          <p:spPr>
            <a:xfrm>
              <a:off x="4853837" y="1865471"/>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52" name="TextBox 51"/>
          <p:cNvSpPr txBox="1"/>
          <p:nvPr/>
        </p:nvSpPr>
        <p:spPr>
          <a:xfrm>
            <a:off x="4712492" y="2064355"/>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3</a:t>
            </a:r>
            <a:endParaRPr lang="zh-CN" altLang="en-US" sz="6000" b="1" dirty="0">
              <a:latin typeface="Arial" pitchFamily="34" charset="0"/>
              <a:cs typeface="Arial" pitchFamily="34" charset="0"/>
            </a:endParaRPr>
          </a:p>
        </p:txBody>
      </p:sp>
      <p:grpSp>
        <p:nvGrpSpPr>
          <p:cNvPr id="53" name="组合 52"/>
          <p:cNvGrpSpPr/>
          <p:nvPr/>
        </p:nvGrpSpPr>
        <p:grpSpPr>
          <a:xfrm>
            <a:off x="5320424" y="2255396"/>
            <a:ext cx="3056716" cy="627394"/>
            <a:chOff x="5268694" y="2429168"/>
            <a:chExt cx="3057247" cy="627588"/>
          </a:xfrm>
        </p:grpSpPr>
        <p:sp>
          <p:nvSpPr>
            <p:cNvPr id="54" name="TextBox 53"/>
            <p:cNvSpPr txBox="1"/>
            <p:nvPr/>
          </p:nvSpPr>
          <p:spPr>
            <a:xfrm>
              <a:off x="5289134" y="2429168"/>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成功项目展示</a:t>
              </a:r>
            </a:p>
          </p:txBody>
        </p:sp>
        <p:sp>
          <p:nvSpPr>
            <p:cNvPr id="55" name="TextBox 54"/>
            <p:cNvSpPr txBox="1"/>
            <p:nvPr/>
          </p:nvSpPr>
          <p:spPr>
            <a:xfrm>
              <a:off x="5268694" y="2718202"/>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56" name="TextBox 55"/>
          <p:cNvSpPr txBox="1"/>
          <p:nvPr/>
        </p:nvSpPr>
        <p:spPr>
          <a:xfrm>
            <a:off x="5212269" y="2884764"/>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4</a:t>
            </a:r>
            <a:endParaRPr lang="zh-CN" altLang="en-US" sz="6000" b="1" dirty="0">
              <a:latin typeface="Arial" pitchFamily="34" charset="0"/>
              <a:cs typeface="Arial" pitchFamily="34" charset="0"/>
            </a:endParaRPr>
          </a:p>
        </p:txBody>
      </p:sp>
      <p:grpSp>
        <p:nvGrpSpPr>
          <p:cNvPr id="57" name="组合 56"/>
          <p:cNvGrpSpPr/>
          <p:nvPr/>
        </p:nvGrpSpPr>
        <p:grpSpPr>
          <a:xfrm>
            <a:off x="5820201" y="3075806"/>
            <a:ext cx="3056716" cy="627394"/>
            <a:chOff x="5768558" y="3249831"/>
            <a:chExt cx="3057247" cy="627588"/>
          </a:xfrm>
        </p:grpSpPr>
        <p:sp>
          <p:nvSpPr>
            <p:cNvPr id="58" name="TextBox 57"/>
            <p:cNvSpPr txBox="1"/>
            <p:nvPr/>
          </p:nvSpPr>
          <p:spPr>
            <a:xfrm>
              <a:off x="5777736" y="3249831"/>
              <a:ext cx="2262158"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工作存在不足与改善</a:t>
              </a:r>
            </a:p>
          </p:txBody>
        </p:sp>
        <p:sp>
          <p:nvSpPr>
            <p:cNvPr id="59" name="TextBox 58"/>
            <p:cNvSpPr txBox="1"/>
            <p:nvPr/>
          </p:nvSpPr>
          <p:spPr>
            <a:xfrm>
              <a:off x="5768558" y="3538865"/>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60" name="Freeform 8"/>
          <p:cNvSpPr>
            <a:spLocks/>
          </p:cNvSpPr>
          <p:nvPr/>
        </p:nvSpPr>
        <p:spPr bwMode="auto">
          <a:xfrm>
            <a:off x="4532195" y="4730529"/>
            <a:ext cx="4635613" cy="411383"/>
          </a:xfrm>
          <a:custGeom>
            <a:avLst/>
            <a:gdLst>
              <a:gd name="T0" fmla="*/ 0 w 658"/>
              <a:gd name="T1" fmla="*/ 0 h 49"/>
              <a:gd name="T2" fmla="*/ 658 w 658"/>
              <a:gd name="T3" fmla="*/ 0 h 49"/>
              <a:gd name="T4" fmla="*/ 658 w 658"/>
              <a:gd name="T5" fmla="*/ 49 h 49"/>
              <a:gd name="T6" fmla="*/ 17 w 658"/>
              <a:gd name="T7" fmla="*/ 49 h 49"/>
              <a:gd name="T8" fmla="*/ 0 w 658"/>
              <a:gd name="T9" fmla="*/ 0 h 49"/>
              <a:gd name="connsiteX0" fmla="*/ 0 w 10000"/>
              <a:gd name="connsiteY0" fmla="*/ 0 h 10000"/>
              <a:gd name="connsiteX1" fmla="*/ 10000 w 10000"/>
              <a:gd name="connsiteY1" fmla="*/ 0 h 10000"/>
              <a:gd name="connsiteX2" fmla="*/ 10000 w 10000"/>
              <a:gd name="connsiteY2" fmla="*/ 10000 h 10000"/>
              <a:gd name="connsiteX3" fmla="*/ 321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293 w 10000"/>
              <a:gd name="connsiteY3" fmla="*/ 9923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293" y="9923"/>
                </a:lnTo>
                <a:cubicBezTo>
                  <a:pt x="207" y="6590"/>
                  <a:pt x="86" y="3333"/>
                  <a:pt x="0" y="0"/>
                </a:cubicBezTo>
              </a:path>
            </a:pathLst>
          </a:custGeom>
          <a:solidFill>
            <a:srgbClr val="FF0000">
              <a:alpha val="69804"/>
            </a:srgbClr>
          </a:solidFill>
          <a:ln w="0">
            <a:noFill/>
            <a:prstDash val="solid"/>
            <a:round/>
            <a:headEnd/>
            <a:tailEnd/>
          </a:ln>
        </p:spPr>
        <p:txBody>
          <a:bodyPr vert="horz" wrap="square" lIns="91413" tIns="45706" rIns="91413" bIns="45706" numCol="1" anchor="t" anchorCtr="0" compatLnSpc="1">
            <a:prstTxWarp prst="textNoShape">
              <a:avLst/>
            </a:prstTxWarp>
          </a:bodyPr>
          <a:lstStyle/>
          <a:p>
            <a:endParaRPr lang="zh-CN" altLang="en-US"/>
          </a:p>
        </p:txBody>
      </p:sp>
      <p:sp>
        <p:nvSpPr>
          <p:cNvPr id="61" name="椭圆 60"/>
          <p:cNvSpPr/>
          <p:nvPr/>
        </p:nvSpPr>
        <p:spPr>
          <a:xfrm>
            <a:off x="4038375" y="1686633"/>
            <a:ext cx="177840" cy="1778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solidFill>
                <a:schemeClr val="tx1"/>
              </a:solidFill>
            </a:endParaRPr>
          </a:p>
        </p:txBody>
      </p:sp>
      <p:sp>
        <p:nvSpPr>
          <p:cNvPr id="30" name="TextBox 29"/>
          <p:cNvSpPr txBox="1"/>
          <p:nvPr/>
        </p:nvSpPr>
        <p:spPr>
          <a:xfrm>
            <a:off x="4048112" y="321937"/>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1</a:t>
            </a:r>
            <a:endParaRPr lang="zh-CN" altLang="en-US" sz="6000" b="1" dirty="0">
              <a:latin typeface="Arial" pitchFamily="34" charset="0"/>
              <a:cs typeface="Arial" pitchFamily="34" charset="0"/>
            </a:endParaRPr>
          </a:p>
        </p:txBody>
      </p:sp>
      <p:grpSp>
        <p:nvGrpSpPr>
          <p:cNvPr id="31" name="组合 30"/>
          <p:cNvGrpSpPr/>
          <p:nvPr/>
        </p:nvGrpSpPr>
        <p:grpSpPr>
          <a:xfrm>
            <a:off x="4574220" y="608222"/>
            <a:ext cx="3067702" cy="605915"/>
            <a:chOff x="4496594" y="792034"/>
            <a:chExt cx="3068235" cy="606102"/>
          </a:xfrm>
        </p:grpSpPr>
        <p:sp>
          <p:nvSpPr>
            <p:cNvPr id="32" name="TextBox 31"/>
            <p:cNvSpPr txBox="1"/>
            <p:nvPr/>
          </p:nvSpPr>
          <p:spPr>
            <a:xfrm>
              <a:off x="4496594" y="792034"/>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年度工作概况</a:t>
              </a:r>
            </a:p>
          </p:txBody>
        </p:sp>
        <p:sp>
          <p:nvSpPr>
            <p:cNvPr id="33" name="TextBox 32"/>
            <p:cNvSpPr txBox="1"/>
            <p:nvPr/>
          </p:nvSpPr>
          <p:spPr>
            <a:xfrm>
              <a:off x="4507582" y="1059582"/>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Tree>
    <p:extLst>
      <p:ext uri="{BB962C8B-B14F-4D97-AF65-F5344CB8AC3E}">
        <p14:creationId xmlns:p14="http://schemas.microsoft.com/office/powerpoint/2010/main" val="24210499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100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strVal val="4*#ppt_w"/>
                                          </p:val>
                                        </p:tav>
                                        <p:tav tm="100000">
                                          <p:val>
                                            <p:strVal val="#ppt_w"/>
                                          </p:val>
                                        </p:tav>
                                      </p:tavLst>
                                    </p:anim>
                                    <p:anim calcmode="lin" valueType="num">
                                      <p:cBhvr>
                                        <p:cTn id="8" dur="500" fill="hold"/>
                                        <p:tgtEl>
                                          <p:spTgt spid="61"/>
                                        </p:tgtEl>
                                        <p:attrNameLst>
                                          <p:attrName>ppt_h</p:attrName>
                                        </p:attrNameLst>
                                      </p:cBhvr>
                                      <p:tavLst>
                                        <p:tav tm="0">
                                          <p:val>
                                            <p:strVal val="4*#ppt_h"/>
                                          </p:val>
                                        </p:tav>
                                        <p:tav tm="100000">
                                          <p:val>
                                            <p:strVal val="#ppt_h"/>
                                          </p:val>
                                        </p:tav>
                                      </p:tavLst>
                                    </p:anim>
                                  </p:childTnLst>
                                </p:cTn>
                              </p:par>
                              <p:par>
                                <p:cTn id="9" presetID="47" presetClass="exit" presetSubtype="0" fill="hold" grpId="0" nodeType="withEffect">
                                  <p:stCondLst>
                                    <p:cond delay="1500"/>
                                  </p:stCondLst>
                                  <p:childTnLst>
                                    <p:animEffect transition="out" filter="fade">
                                      <p:cBhvr>
                                        <p:cTn id="10" dur="1000"/>
                                        <p:tgtEl>
                                          <p:spTgt spid="30"/>
                                        </p:tgtEl>
                                      </p:cBhvr>
                                    </p:animEffect>
                                    <p:anim calcmode="lin" valueType="num">
                                      <p:cBhvr>
                                        <p:cTn id="11" dur="1000"/>
                                        <p:tgtEl>
                                          <p:spTgt spid="30"/>
                                        </p:tgtEl>
                                        <p:attrNameLst>
                                          <p:attrName>ppt_x</p:attrName>
                                        </p:attrNameLst>
                                      </p:cBhvr>
                                      <p:tavLst>
                                        <p:tav tm="0">
                                          <p:val>
                                            <p:strVal val="ppt_x"/>
                                          </p:val>
                                        </p:tav>
                                        <p:tav tm="100000">
                                          <p:val>
                                            <p:strVal val="ppt_x"/>
                                          </p:val>
                                        </p:tav>
                                      </p:tavLst>
                                    </p:anim>
                                    <p:anim calcmode="lin" valueType="num">
                                      <p:cBhvr>
                                        <p:cTn id="12" dur="1000"/>
                                        <p:tgtEl>
                                          <p:spTgt spid="30"/>
                                        </p:tgtEl>
                                        <p:attrNameLst>
                                          <p:attrName>ppt_y</p:attrName>
                                        </p:attrNameLst>
                                      </p:cBhvr>
                                      <p:tavLst>
                                        <p:tav tm="0">
                                          <p:val>
                                            <p:strVal val="ppt_y"/>
                                          </p:val>
                                        </p:tav>
                                        <p:tav tm="100000">
                                          <p:val>
                                            <p:strVal val="ppt_y-.1"/>
                                          </p:val>
                                        </p:tav>
                                      </p:tavLst>
                                    </p:anim>
                                    <p:set>
                                      <p:cBhvr>
                                        <p:cTn id="13" dur="1" fill="hold">
                                          <p:stCondLst>
                                            <p:cond delay="999"/>
                                          </p:stCondLst>
                                        </p:cTn>
                                        <p:tgtEl>
                                          <p:spTgt spid="30"/>
                                        </p:tgtEl>
                                        <p:attrNameLst>
                                          <p:attrName>style.visibility</p:attrName>
                                        </p:attrNameLst>
                                      </p:cBhvr>
                                      <p:to>
                                        <p:strVal val="hidden"/>
                                      </p:to>
                                    </p:set>
                                  </p:childTnLst>
                                </p:cTn>
                              </p:par>
                              <p:par>
                                <p:cTn id="14" presetID="47" presetClass="exit" presetSubtype="0" fill="hold" nodeType="withEffect">
                                  <p:stCondLst>
                                    <p:cond delay="1500"/>
                                  </p:stCondLst>
                                  <p:childTnLst>
                                    <p:animEffect transition="out" filter="fade">
                                      <p:cBhvr>
                                        <p:cTn id="15" dur="1000"/>
                                        <p:tgtEl>
                                          <p:spTgt spid="31"/>
                                        </p:tgtEl>
                                      </p:cBhvr>
                                    </p:animEffect>
                                    <p:anim calcmode="lin" valueType="num">
                                      <p:cBhvr>
                                        <p:cTn id="16" dur="1000"/>
                                        <p:tgtEl>
                                          <p:spTgt spid="31"/>
                                        </p:tgtEl>
                                        <p:attrNameLst>
                                          <p:attrName>ppt_x</p:attrName>
                                        </p:attrNameLst>
                                      </p:cBhvr>
                                      <p:tavLst>
                                        <p:tav tm="0">
                                          <p:val>
                                            <p:strVal val="ppt_x"/>
                                          </p:val>
                                        </p:tav>
                                        <p:tav tm="100000">
                                          <p:val>
                                            <p:strVal val="ppt_x"/>
                                          </p:val>
                                        </p:tav>
                                      </p:tavLst>
                                    </p:anim>
                                    <p:anim calcmode="lin" valueType="num">
                                      <p:cBhvr>
                                        <p:cTn id="17" dur="1000"/>
                                        <p:tgtEl>
                                          <p:spTgt spid="31"/>
                                        </p:tgtEl>
                                        <p:attrNameLst>
                                          <p:attrName>ppt_y</p:attrName>
                                        </p:attrNameLst>
                                      </p:cBhvr>
                                      <p:tavLst>
                                        <p:tav tm="0">
                                          <p:val>
                                            <p:strVal val="ppt_y"/>
                                          </p:val>
                                        </p:tav>
                                        <p:tav tm="100000">
                                          <p:val>
                                            <p:strVal val="ppt_y-.1"/>
                                          </p:val>
                                        </p:tav>
                                      </p:tavLst>
                                    </p:anim>
                                    <p:set>
                                      <p:cBhvr>
                                        <p:cTn id="18" dur="1" fill="hold">
                                          <p:stCondLst>
                                            <p:cond delay="999"/>
                                          </p:stCondLst>
                                        </p:cTn>
                                        <p:tgtEl>
                                          <p:spTgt spid="31"/>
                                        </p:tgtEl>
                                        <p:attrNameLst>
                                          <p:attrName>style.visibility</p:attrName>
                                        </p:attrNameLst>
                                      </p:cBhvr>
                                      <p:to>
                                        <p:strVal val="hidden"/>
                                      </p:to>
                                    </p:set>
                                  </p:childTnLst>
                                </p:cTn>
                              </p:par>
                              <p:par>
                                <p:cTn id="19" presetID="42" presetClass="exit" presetSubtype="0" fill="hold" grpId="0" nodeType="withEffect">
                                  <p:stCondLst>
                                    <p:cond delay="1500"/>
                                  </p:stCondLst>
                                  <p:childTnLst>
                                    <p:animEffect transition="out" filter="fade">
                                      <p:cBhvr>
                                        <p:cTn id="20" dur="1000"/>
                                        <p:tgtEl>
                                          <p:spTgt spid="52"/>
                                        </p:tgtEl>
                                      </p:cBhvr>
                                    </p:animEffect>
                                    <p:anim calcmode="lin" valueType="num">
                                      <p:cBhvr>
                                        <p:cTn id="21" dur="1000"/>
                                        <p:tgtEl>
                                          <p:spTgt spid="52"/>
                                        </p:tgtEl>
                                        <p:attrNameLst>
                                          <p:attrName>ppt_x</p:attrName>
                                        </p:attrNameLst>
                                      </p:cBhvr>
                                      <p:tavLst>
                                        <p:tav tm="0">
                                          <p:val>
                                            <p:strVal val="ppt_x"/>
                                          </p:val>
                                        </p:tav>
                                        <p:tav tm="100000">
                                          <p:val>
                                            <p:strVal val="ppt_x"/>
                                          </p:val>
                                        </p:tav>
                                      </p:tavLst>
                                    </p:anim>
                                    <p:anim calcmode="lin" valueType="num">
                                      <p:cBhvr>
                                        <p:cTn id="22" dur="1000"/>
                                        <p:tgtEl>
                                          <p:spTgt spid="52"/>
                                        </p:tgtEl>
                                        <p:attrNameLst>
                                          <p:attrName>ppt_y</p:attrName>
                                        </p:attrNameLst>
                                      </p:cBhvr>
                                      <p:tavLst>
                                        <p:tav tm="0">
                                          <p:val>
                                            <p:strVal val="ppt_y"/>
                                          </p:val>
                                        </p:tav>
                                        <p:tav tm="100000">
                                          <p:val>
                                            <p:strVal val="ppt_y+.1"/>
                                          </p:val>
                                        </p:tav>
                                      </p:tavLst>
                                    </p:anim>
                                    <p:set>
                                      <p:cBhvr>
                                        <p:cTn id="23" dur="1" fill="hold">
                                          <p:stCondLst>
                                            <p:cond delay="999"/>
                                          </p:stCondLst>
                                        </p:cTn>
                                        <p:tgtEl>
                                          <p:spTgt spid="52"/>
                                        </p:tgtEl>
                                        <p:attrNameLst>
                                          <p:attrName>style.visibility</p:attrName>
                                        </p:attrNameLst>
                                      </p:cBhvr>
                                      <p:to>
                                        <p:strVal val="hidden"/>
                                      </p:to>
                                    </p:set>
                                  </p:childTnLst>
                                </p:cTn>
                              </p:par>
                              <p:par>
                                <p:cTn id="24" presetID="42" presetClass="exit" presetSubtype="0" fill="hold" nodeType="withEffect">
                                  <p:stCondLst>
                                    <p:cond delay="1500"/>
                                  </p:stCondLst>
                                  <p:childTnLst>
                                    <p:animEffect transition="out" filter="fade">
                                      <p:cBhvr>
                                        <p:cTn id="25" dur="1000"/>
                                        <p:tgtEl>
                                          <p:spTgt spid="53"/>
                                        </p:tgtEl>
                                      </p:cBhvr>
                                    </p:animEffect>
                                    <p:anim calcmode="lin" valueType="num">
                                      <p:cBhvr>
                                        <p:cTn id="26" dur="1000"/>
                                        <p:tgtEl>
                                          <p:spTgt spid="53"/>
                                        </p:tgtEl>
                                        <p:attrNameLst>
                                          <p:attrName>ppt_x</p:attrName>
                                        </p:attrNameLst>
                                      </p:cBhvr>
                                      <p:tavLst>
                                        <p:tav tm="0">
                                          <p:val>
                                            <p:strVal val="ppt_x"/>
                                          </p:val>
                                        </p:tav>
                                        <p:tav tm="100000">
                                          <p:val>
                                            <p:strVal val="ppt_x"/>
                                          </p:val>
                                        </p:tav>
                                      </p:tavLst>
                                    </p:anim>
                                    <p:anim calcmode="lin" valueType="num">
                                      <p:cBhvr>
                                        <p:cTn id="27" dur="1000"/>
                                        <p:tgtEl>
                                          <p:spTgt spid="53"/>
                                        </p:tgtEl>
                                        <p:attrNameLst>
                                          <p:attrName>ppt_y</p:attrName>
                                        </p:attrNameLst>
                                      </p:cBhvr>
                                      <p:tavLst>
                                        <p:tav tm="0">
                                          <p:val>
                                            <p:strVal val="ppt_y"/>
                                          </p:val>
                                        </p:tav>
                                        <p:tav tm="100000">
                                          <p:val>
                                            <p:strVal val="ppt_y+.1"/>
                                          </p:val>
                                        </p:tav>
                                      </p:tavLst>
                                    </p:anim>
                                    <p:set>
                                      <p:cBhvr>
                                        <p:cTn id="28" dur="1" fill="hold">
                                          <p:stCondLst>
                                            <p:cond delay="999"/>
                                          </p:stCondLst>
                                        </p:cTn>
                                        <p:tgtEl>
                                          <p:spTgt spid="53"/>
                                        </p:tgtEl>
                                        <p:attrNameLst>
                                          <p:attrName>style.visibility</p:attrName>
                                        </p:attrNameLst>
                                      </p:cBhvr>
                                      <p:to>
                                        <p:strVal val="hidden"/>
                                      </p:to>
                                    </p:set>
                                  </p:childTnLst>
                                </p:cTn>
                              </p:par>
                              <p:par>
                                <p:cTn id="29" presetID="42" presetClass="exit" presetSubtype="0" fill="hold" grpId="0" nodeType="withEffect">
                                  <p:stCondLst>
                                    <p:cond delay="1500"/>
                                  </p:stCondLst>
                                  <p:childTnLst>
                                    <p:animEffect transition="out" filter="fade">
                                      <p:cBhvr>
                                        <p:cTn id="30" dur="1000"/>
                                        <p:tgtEl>
                                          <p:spTgt spid="56"/>
                                        </p:tgtEl>
                                      </p:cBhvr>
                                    </p:animEffect>
                                    <p:anim calcmode="lin" valueType="num">
                                      <p:cBhvr>
                                        <p:cTn id="31" dur="1000"/>
                                        <p:tgtEl>
                                          <p:spTgt spid="56"/>
                                        </p:tgtEl>
                                        <p:attrNameLst>
                                          <p:attrName>ppt_x</p:attrName>
                                        </p:attrNameLst>
                                      </p:cBhvr>
                                      <p:tavLst>
                                        <p:tav tm="0">
                                          <p:val>
                                            <p:strVal val="ppt_x"/>
                                          </p:val>
                                        </p:tav>
                                        <p:tav tm="100000">
                                          <p:val>
                                            <p:strVal val="ppt_x"/>
                                          </p:val>
                                        </p:tav>
                                      </p:tavLst>
                                    </p:anim>
                                    <p:anim calcmode="lin" valueType="num">
                                      <p:cBhvr>
                                        <p:cTn id="32" dur="1000"/>
                                        <p:tgtEl>
                                          <p:spTgt spid="56"/>
                                        </p:tgtEl>
                                        <p:attrNameLst>
                                          <p:attrName>ppt_y</p:attrName>
                                        </p:attrNameLst>
                                      </p:cBhvr>
                                      <p:tavLst>
                                        <p:tav tm="0">
                                          <p:val>
                                            <p:strVal val="ppt_y"/>
                                          </p:val>
                                        </p:tav>
                                        <p:tav tm="100000">
                                          <p:val>
                                            <p:strVal val="ppt_y+.1"/>
                                          </p:val>
                                        </p:tav>
                                      </p:tavLst>
                                    </p:anim>
                                    <p:set>
                                      <p:cBhvr>
                                        <p:cTn id="33" dur="1" fill="hold">
                                          <p:stCondLst>
                                            <p:cond delay="999"/>
                                          </p:stCondLst>
                                        </p:cTn>
                                        <p:tgtEl>
                                          <p:spTgt spid="56"/>
                                        </p:tgtEl>
                                        <p:attrNameLst>
                                          <p:attrName>style.visibility</p:attrName>
                                        </p:attrNameLst>
                                      </p:cBhvr>
                                      <p:to>
                                        <p:strVal val="hidden"/>
                                      </p:to>
                                    </p:set>
                                  </p:childTnLst>
                                </p:cTn>
                              </p:par>
                              <p:par>
                                <p:cTn id="34" presetID="42" presetClass="exit" presetSubtype="0" fill="hold" nodeType="withEffect">
                                  <p:stCondLst>
                                    <p:cond delay="1500"/>
                                  </p:stCondLst>
                                  <p:childTnLst>
                                    <p:animEffect transition="out" filter="fade">
                                      <p:cBhvr>
                                        <p:cTn id="35" dur="1000"/>
                                        <p:tgtEl>
                                          <p:spTgt spid="57"/>
                                        </p:tgtEl>
                                      </p:cBhvr>
                                    </p:animEffect>
                                    <p:anim calcmode="lin" valueType="num">
                                      <p:cBhvr>
                                        <p:cTn id="36" dur="1000"/>
                                        <p:tgtEl>
                                          <p:spTgt spid="57"/>
                                        </p:tgtEl>
                                        <p:attrNameLst>
                                          <p:attrName>ppt_x</p:attrName>
                                        </p:attrNameLst>
                                      </p:cBhvr>
                                      <p:tavLst>
                                        <p:tav tm="0">
                                          <p:val>
                                            <p:strVal val="ppt_x"/>
                                          </p:val>
                                        </p:tav>
                                        <p:tav tm="100000">
                                          <p:val>
                                            <p:strVal val="ppt_x"/>
                                          </p:val>
                                        </p:tav>
                                      </p:tavLst>
                                    </p:anim>
                                    <p:anim calcmode="lin" valueType="num">
                                      <p:cBhvr>
                                        <p:cTn id="37" dur="1000"/>
                                        <p:tgtEl>
                                          <p:spTgt spid="57"/>
                                        </p:tgtEl>
                                        <p:attrNameLst>
                                          <p:attrName>ppt_y</p:attrName>
                                        </p:attrNameLst>
                                      </p:cBhvr>
                                      <p:tavLst>
                                        <p:tav tm="0">
                                          <p:val>
                                            <p:strVal val="ppt_y"/>
                                          </p:val>
                                        </p:tav>
                                        <p:tav tm="100000">
                                          <p:val>
                                            <p:strVal val="ppt_y+.1"/>
                                          </p:val>
                                        </p:tav>
                                      </p:tavLst>
                                    </p:anim>
                                    <p:set>
                                      <p:cBhvr>
                                        <p:cTn id="38" dur="1" fill="hold">
                                          <p:stCondLst>
                                            <p:cond delay="999"/>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6" grpId="0"/>
      <p:bldP spid="61" grpId="0" animBg="1"/>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30" name="直接连接符 29"/>
          <p:cNvCxnSpPr/>
          <p:nvPr/>
        </p:nvCxnSpPr>
        <p:spPr>
          <a:xfrm>
            <a:off x="0" y="4275428"/>
            <a:ext cx="9144000" cy="0"/>
          </a:xfrm>
          <a:prstGeom prst="line">
            <a:avLst/>
          </a:prstGeom>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8" y="4136658"/>
            <a:ext cx="235292" cy="235292"/>
          </a:xfrm>
          <a:prstGeom prst="ellipse">
            <a:avLst/>
          </a:prstGeom>
          <a:solidFill>
            <a:schemeClr val="bg1"/>
          </a:solidFill>
          <a:ln w="38100">
            <a:solidFill>
              <a:srgbClr val="FF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327022" y="1203598"/>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圆角矩形 33"/>
            <p:cNvSpPr/>
            <p:nvPr/>
          </p:nvSpPr>
          <p:spPr>
            <a:xfrm>
              <a:off x="1259632" y="1216298"/>
              <a:ext cx="936104" cy="2088232"/>
            </a:xfrm>
            <a:prstGeom prst="roundRect">
              <a:avLst>
                <a:gd name="adj" fmla="val 14632"/>
              </a:avLst>
            </a:prstGeom>
            <a:solidFill>
              <a:srgbClr val="FF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FF0000"/>
                  </a:solidFill>
                  <a:latin typeface="微软雅黑" panose="020B0503020204020204" pitchFamily="34" charset="-122"/>
                  <a:ea typeface="微软雅黑" panose="020B0503020204020204" pitchFamily="34" charset="-122"/>
                </a:rPr>
                <a:t>第一阶段</a:t>
              </a:r>
            </a:p>
          </p:txBody>
        </p:sp>
        <p:sp>
          <p:nvSpPr>
            <p:cNvPr id="36" name="文本框 16"/>
            <p:cNvSpPr txBox="1"/>
            <p:nvPr/>
          </p:nvSpPr>
          <p:spPr>
            <a:xfrm>
              <a:off x="1368152" y="1253361"/>
              <a:ext cx="683569" cy="480374"/>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标题</a:t>
              </a:r>
            </a:p>
          </p:txBody>
        </p:sp>
        <p:sp>
          <p:nvSpPr>
            <p:cNvPr id="37"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8" name="椭圆 37"/>
          <p:cNvSpPr/>
          <p:nvPr/>
        </p:nvSpPr>
        <p:spPr>
          <a:xfrm>
            <a:off x="3655339" y="4136658"/>
            <a:ext cx="235292" cy="235292"/>
          </a:xfrm>
          <a:prstGeom prst="ellipse">
            <a:avLst/>
          </a:prstGeom>
          <a:solidFill>
            <a:schemeClr val="bg1"/>
          </a:solidFill>
          <a:ln w="38100">
            <a:solidFill>
              <a:srgbClr val="EE7D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085575" y="1203598"/>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圆角矩形 40"/>
            <p:cNvSpPr/>
            <p:nvPr/>
          </p:nvSpPr>
          <p:spPr>
            <a:xfrm>
              <a:off x="1259632" y="1216298"/>
              <a:ext cx="936104" cy="2088232"/>
            </a:xfrm>
            <a:prstGeom prst="roundRect">
              <a:avLst>
                <a:gd name="adj" fmla="val 14632"/>
              </a:avLst>
            </a:prstGeom>
            <a:solidFill>
              <a:srgbClr val="EE7D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EE7D00"/>
                  </a:solidFill>
                  <a:latin typeface="微软雅黑" panose="020B0503020204020204" pitchFamily="34" charset="-122"/>
                  <a:ea typeface="微软雅黑" panose="020B0503020204020204" pitchFamily="34" charset="-122"/>
                </a:rPr>
                <a:t>第二阶段</a:t>
              </a:r>
            </a:p>
          </p:txBody>
        </p:sp>
        <p:sp>
          <p:nvSpPr>
            <p:cNvPr id="43" name="文本框 24"/>
            <p:cNvSpPr txBox="1"/>
            <p:nvPr/>
          </p:nvSpPr>
          <p:spPr>
            <a:xfrm>
              <a:off x="1368152" y="1253361"/>
              <a:ext cx="683569" cy="480374"/>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标题</a:t>
              </a:r>
            </a:p>
          </p:txBody>
        </p:sp>
        <p:sp>
          <p:nvSpPr>
            <p:cNvPr id="44"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5" name="椭圆 44"/>
          <p:cNvSpPr/>
          <p:nvPr/>
        </p:nvSpPr>
        <p:spPr>
          <a:xfrm>
            <a:off x="5413893" y="4136658"/>
            <a:ext cx="235292" cy="235292"/>
          </a:xfrm>
          <a:prstGeom prst="ellipse">
            <a:avLst/>
          </a:prstGeom>
          <a:solidFill>
            <a:schemeClr val="bg1"/>
          </a:solidFill>
          <a:ln w="38100">
            <a:solidFill>
              <a:srgbClr val="FDCC1C"/>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844129" y="1203598"/>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圆角矩形 47"/>
            <p:cNvSpPr/>
            <p:nvPr/>
          </p:nvSpPr>
          <p:spPr>
            <a:xfrm>
              <a:off x="1259632" y="1216298"/>
              <a:ext cx="936104" cy="2088232"/>
            </a:xfrm>
            <a:prstGeom prst="roundRect">
              <a:avLst>
                <a:gd name="adj" fmla="val 14632"/>
              </a:avLst>
            </a:prstGeom>
            <a:solidFill>
              <a:srgbClr val="FDCC1C"/>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FDCC1C"/>
                  </a:solidFill>
                  <a:latin typeface="微软雅黑" panose="020B0503020204020204" pitchFamily="34" charset="-122"/>
                  <a:ea typeface="微软雅黑" panose="020B0503020204020204" pitchFamily="34" charset="-122"/>
                </a:rPr>
                <a:t>第三阶段</a:t>
              </a:r>
            </a:p>
          </p:txBody>
        </p:sp>
        <p:sp>
          <p:nvSpPr>
            <p:cNvPr id="50" name="文本框 31"/>
            <p:cNvSpPr txBox="1"/>
            <p:nvPr/>
          </p:nvSpPr>
          <p:spPr>
            <a:xfrm>
              <a:off x="1368152" y="1253361"/>
              <a:ext cx="683569" cy="480374"/>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标题</a:t>
              </a:r>
            </a:p>
          </p:txBody>
        </p:sp>
        <p:sp>
          <p:nvSpPr>
            <p:cNvPr id="51"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2" name="椭圆 51"/>
          <p:cNvSpPr/>
          <p:nvPr/>
        </p:nvSpPr>
        <p:spPr>
          <a:xfrm>
            <a:off x="7172448" y="4136658"/>
            <a:ext cx="235292" cy="235292"/>
          </a:xfrm>
          <a:prstGeom prst="ellipse">
            <a:avLst/>
          </a:prstGeom>
          <a:solidFill>
            <a:schemeClr val="bg1"/>
          </a:solidFill>
          <a:ln w="38100">
            <a:solidFill>
              <a:srgbClr val="F6931E"/>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602682" y="1203598"/>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圆角矩形 54"/>
            <p:cNvSpPr/>
            <p:nvPr/>
          </p:nvSpPr>
          <p:spPr>
            <a:xfrm>
              <a:off x="1259632" y="1216298"/>
              <a:ext cx="936104" cy="2088232"/>
            </a:xfrm>
            <a:prstGeom prst="roundRect">
              <a:avLst>
                <a:gd name="adj" fmla="val 14632"/>
              </a:avLst>
            </a:prstGeom>
            <a:solidFill>
              <a:srgbClr val="F6931E"/>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F6931E"/>
                  </a:solidFill>
                  <a:latin typeface="微软雅黑" panose="020B0503020204020204" pitchFamily="34" charset="-122"/>
                  <a:ea typeface="微软雅黑" panose="020B0503020204020204" pitchFamily="34" charset="-122"/>
                </a:rPr>
                <a:t>第四阶段</a:t>
              </a:r>
            </a:p>
          </p:txBody>
        </p:sp>
        <p:sp>
          <p:nvSpPr>
            <p:cNvPr id="57" name="文本框 38"/>
            <p:cNvSpPr txBox="1"/>
            <p:nvPr/>
          </p:nvSpPr>
          <p:spPr>
            <a:xfrm>
              <a:off x="1368152" y="1253361"/>
              <a:ext cx="683569" cy="480374"/>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标题</a:t>
              </a:r>
            </a:p>
          </p:txBody>
        </p:sp>
        <p:sp>
          <p:nvSpPr>
            <p:cNvPr id="58"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extLst>
      <p:ext uri="{BB962C8B-B14F-4D97-AF65-F5344CB8AC3E}">
        <p14:creationId xmlns:p14="http://schemas.microsoft.com/office/powerpoint/2010/main" val="2166588564"/>
      </p:ext>
    </p:extLst>
  </p:cSld>
  <p:clrMapOvr>
    <a:masterClrMapping/>
  </p:clrMapOvr>
  <mc:AlternateContent xmlns:mc="http://schemas.openxmlformats.org/markup-compatibility/2006" xmlns:p14="http://schemas.microsoft.com/office/powerpoint/2010/main">
    <mc:Choice Requires="p14">
      <p:transition spd="slow" p14:dur="900" advClick="0" advTm="6000">
        <p14:warp dir="in"/>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anim calcmode="lin" valueType="num">
                                      <p:cBhvr>
                                        <p:cTn id="21" dur="500" fill="hold"/>
                                        <p:tgtEl>
                                          <p:spTgt spid="32"/>
                                        </p:tgtEl>
                                        <p:attrNameLst>
                                          <p:attrName>ppt_x</p:attrName>
                                        </p:attrNameLst>
                                      </p:cBhvr>
                                      <p:tavLst>
                                        <p:tav tm="0">
                                          <p:val>
                                            <p:strVal val="#ppt_x"/>
                                          </p:val>
                                        </p:tav>
                                        <p:tav tm="100000">
                                          <p:val>
                                            <p:strVal val="#ppt_x"/>
                                          </p:val>
                                        </p:tav>
                                      </p:tavLst>
                                    </p:anim>
                                    <p:anim calcmode="lin" valueType="num">
                                      <p:cBhvr>
                                        <p:cTn id="22" dur="500" fill="hold"/>
                                        <p:tgtEl>
                                          <p:spTgt spid="32"/>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anim calcmode="lin" valueType="num">
                                      <p:cBhvr>
                                        <p:cTn id="26" dur="500" fill="hold"/>
                                        <p:tgtEl>
                                          <p:spTgt spid="38"/>
                                        </p:tgtEl>
                                        <p:attrNameLst>
                                          <p:attrName>ppt_x</p:attrName>
                                        </p:attrNameLst>
                                      </p:cBhvr>
                                      <p:tavLst>
                                        <p:tav tm="0">
                                          <p:val>
                                            <p:strVal val="#ppt_x"/>
                                          </p:val>
                                        </p:tav>
                                        <p:tav tm="100000">
                                          <p:val>
                                            <p:strVal val="#ppt_x"/>
                                          </p:val>
                                        </p:tav>
                                      </p:tavLst>
                                    </p:anim>
                                    <p:anim calcmode="lin" valueType="num">
                                      <p:cBhvr>
                                        <p:cTn id="27" dur="500" fill="hold"/>
                                        <p:tgtEl>
                                          <p:spTgt spid="38"/>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30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anim calcmode="lin" valueType="num">
                                      <p:cBhvr>
                                        <p:cTn id="31" dur="500" fill="hold"/>
                                        <p:tgtEl>
                                          <p:spTgt spid="39"/>
                                        </p:tgtEl>
                                        <p:attrNameLst>
                                          <p:attrName>ppt_x</p:attrName>
                                        </p:attrNameLst>
                                      </p:cBhvr>
                                      <p:tavLst>
                                        <p:tav tm="0">
                                          <p:val>
                                            <p:strVal val="#ppt_x"/>
                                          </p:val>
                                        </p:tav>
                                        <p:tav tm="100000">
                                          <p:val>
                                            <p:strVal val="#ppt_x"/>
                                          </p:val>
                                        </p:tav>
                                      </p:tavLst>
                                    </p:anim>
                                    <p:anim calcmode="lin" valueType="num">
                                      <p:cBhvr>
                                        <p:cTn id="32" dur="50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60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anim calcmode="lin" valueType="num">
                                      <p:cBhvr>
                                        <p:cTn id="36" dur="500" fill="hold"/>
                                        <p:tgtEl>
                                          <p:spTgt spid="45"/>
                                        </p:tgtEl>
                                        <p:attrNameLst>
                                          <p:attrName>ppt_x</p:attrName>
                                        </p:attrNameLst>
                                      </p:cBhvr>
                                      <p:tavLst>
                                        <p:tav tm="0">
                                          <p:val>
                                            <p:strVal val="#ppt_x"/>
                                          </p:val>
                                        </p:tav>
                                        <p:tav tm="100000">
                                          <p:val>
                                            <p:strVal val="#ppt_x"/>
                                          </p:val>
                                        </p:tav>
                                      </p:tavLst>
                                    </p:anim>
                                    <p:anim calcmode="lin" valueType="num">
                                      <p:cBhvr>
                                        <p:cTn id="37" dur="500" fill="hold"/>
                                        <p:tgtEl>
                                          <p:spTgt spid="45"/>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60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anim calcmode="lin" valueType="num">
                                      <p:cBhvr>
                                        <p:cTn id="41" dur="500" fill="hold"/>
                                        <p:tgtEl>
                                          <p:spTgt spid="46"/>
                                        </p:tgtEl>
                                        <p:attrNameLst>
                                          <p:attrName>ppt_x</p:attrName>
                                        </p:attrNameLst>
                                      </p:cBhvr>
                                      <p:tavLst>
                                        <p:tav tm="0">
                                          <p:val>
                                            <p:strVal val="#ppt_x"/>
                                          </p:val>
                                        </p:tav>
                                        <p:tav tm="100000">
                                          <p:val>
                                            <p:strVal val="#ppt_x"/>
                                          </p:val>
                                        </p:tav>
                                      </p:tavLst>
                                    </p:anim>
                                    <p:anim calcmode="lin" valueType="num">
                                      <p:cBhvr>
                                        <p:cTn id="42" dur="500" fill="hold"/>
                                        <p:tgtEl>
                                          <p:spTgt spid="4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90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500"/>
                                        <p:tgtEl>
                                          <p:spTgt spid="52"/>
                                        </p:tgtEl>
                                      </p:cBhvr>
                                    </p:animEffect>
                                    <p:anim calcmode="lin" valueType="num">
                                      <p:cBhvr>
                                        <p:cTn id="46" dur="500" fill="hold"/>
                                        <p:tgtEl>
                                          <p:spTgt spid="52"/>
                                        </p:tgtEl>
                                        <p:attrNameLst>
                                          <p:attrName>ppt_x</p:attrName>
                                        </p:attrNameLst>
                                      </p:cBhvr>
                                      <p:tavLst>
                                        <p:tav tm="0">
                                          <p:val>
                                            <p:strVal val="#ppt_x"/>
                                          </p:val>
                                        </p:tav>
                                        <p:tav tm="100000">
                                          <p:val>
                                            <p:strVal val="#ppt_x"/>
                                          </p:val>
                                        </p:tav>
                                      </p:tavLst>
                                    </p:anim>
                                    <p:anim calcmode="lin" valueType="num">
                                      <p:cBhvr>
                                        <p:cTn id="47" dur="500" fill="hold"/>
                                        <p:tgtEl>
                                          <p:spTgt spid="52"/>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500"/>
                                        <p:tgtEl>
                                          <p:spTgt spid="53"/>
                                        </p:tgtEl>
                                      </p:cBhvr>
                                    </p:animEffect>
                                    <p:anim calcmode="lin" valueType="num">
                                      <p:cBhvr>
                                        <p:cTn id="51" dur="500" fill="hold"/>
                                        <p:tgtEl>
                                          <p:spTgt spid="53"/>
                                        </p:tgtEl>
                                        <p:attrNameLst>
                                          <p:attrName>ppt_x</p:attrName>
                                        </p:attrNameLst>
                                      </p:cBhvr>
                                      <p:tavLst>
                                        <p:tav tm="0">
                                          <p:val>
                                            <p:strVal val="#ppt_x"/>
                                          </p:val>
                                        </p:tav>
                                        <p:tav tm="100000">
                                          <p:val>
                                            <p:strVal val="#ppt_x"/>
                                          </p:val>
                                        </p:tav>
                                      </p:tavLst>
                                    </p:anim>
                                    <p:anim calcmode="lin" valueType="num">
                                      <p:cBhvr>
                                        <p:cTn id="52"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8" grpId="0" animBg="1"/>
      <p:bldP spid="45" grpId="0" animBg="1"/>
      <p:bldP spid="52"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2" name="组合 21"/>
          <p:cNvGrpSpPr/>
          <p:nvPr/>
        </p:nvGrpSpPr>
        <p:grpSpPr>
          <a:xfrm>
            <a:off x="1060224" y="2835422"/>
            <a:ext cx="1711577" cy="1712209"/>
            <a:chOff x="855271" y="2835421"/>
            <a:chExt cx="1711577" cy="1712209"/>
          </a:xfrm>
        </p:grpSpPr>
        <p:grpSp>
          <p:nvGrpSpPr>
            <p:cNvPr id="23" name="组合 2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25" name="泪滴形 2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rgbClr val="FF0000"/>
                  </a:solidFill>
                  <a:latin typeface="+mj-ea"/>
                  <a:ea typeface="+mj-ea"/>
                </a:endParaRPr>
              </a:p>
            </p:txBody>
          </p:sp>
          <p:sp>
            <p:nvSpPr>
              <p:cNvPr id="2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4" name="矩形​​ 45"/>
            <p:cNvSpPr>
              <a:spLocks noChangeArrowheads="1"/>
            </p:cNvSpPr>
            <p:nvPr/>
          </p:nvSpPr>
          <p:spPr bwMode="auto">
            <a:xfrm>
              <a:off x="1185637" y="3483792"/>
              <a:ext cx="869592"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dirty="0">
                  <a:solidFill>
                    <a:sysClr val="windowText" lastClr="000000"/>
                  </a:solidFill>
                  <a:latin typeface="+mj-ea"/>
                  <a:ea typeface="+mj-ea"/>
                  <a:cs typeface="Arial Unicode MS" pitchFamily="34" charset="-122"/>
                </a:rPr>
                <a:t>点击录</a:t>
              </a:r>
              <a:endParaRPr lang="en-US" altLang="zh-CN" sz="1700" kern="0" dirty="0">
                <a:solidFill>
                  <a:sysClr val="windowText" lastClr="000000"/>
                </a:solidFill>
                <a:latin typeface="+mj-ea"/>
                <a:ea typeface="+mj-ea"/>
                <a:cs typeface="Arial Unicode MS" pitchFamily="34" charset="-122"/>
              </a:endParaRPr>
            </a:p>
            <a:p>
              <a:pPr algn="ctr">
                <a:defRPr/>
              </a:pPr>
              <a:r>
                <a:rPr lang="zh-CN" altLang="en-US" sz="1700" kern="0" dirty="0">
                  <a:solidFill>
                    <a:sysClr val="windowText" lastClr="000000"/>
                  </a:solidFill>
                  <a:latin typeface="+mj-ea"/>
                  <a:ea typeface="+mj-ea"/>
                  <a:cs typeface="Arial Unicode MS" pitchFamily="34" charset="-122"/>
                </a:rPr>
                <a:t>入内容</a:t>
              </a:r>
            </a:p>
          </p:txBody>
        </p:sp>
      </p:grpSp>
      <p:grpSp>
        <p:nvGrpSpPr>
          <p:cNvPr id="27" name="组合 26"/>
          <p:cNvGrpSpPr/>
          <p:nvPr/>
        </p:nvGrpSpPr>
        <p:grpSpPr>
          <a:xfrm>
            <a:off x="2843808" y="2835420"/>
            <a:ext cx="1953851" cy="1954573"/>
            <a:chOff x="2672545" y="2835420"/>
            <a:chExt cx="1953852" cy="1954573"/>
          </a:xfrm>
        </p:grpSpPr>
        <p:grpSp>
          <p:nvGrpSpPr>
            <p:cNvPr id="2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30" name="泪滴形 2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9" name="矩形​​ 46"/>
            <p:cNvSpPr>
              <a:spLocks noChangeArrowheads="1"/>
            </p:cNvSpPr>
            <p:nvPr/>
          </p:nvSpPr>
          <p:spPr bwMode="auto">
            <a:xfrm>
              <a:off x="3363912" y="3684002"/>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32" name="组合 31"/>
          <p:cNvGrpSpPr/>
          <p:nvPr/>
        </p:nvGrpSpPr>
        <p:grpSpPr>
          <a:xfrm>
            <a:off x="1225503" y="1242749"/>
            <a:ext cx="1529694" cy="1529693"/>
            <a:chOff x="1009480" y="1242748"/>
            <a:chExt cx="1529694" cy="1529693"/>
          </a:xfrm>
        </p:grpSpPr>
        <p:sp>
          <p:nvSpPr>
            <p:cNvPr id="33" name="泪滴形 3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sp>
          <p:nvSpPr>
            <p:cNvPr id="3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ysClr val="windowText" lastClr="000000"/>
                  </a:solidFill>
                  <a:latin typeface="+mj-ea"/>
                  <a:ea typeface="+mj-ea"/>
                  <a:cs typeface="Arial Unicode MS" pitchFamily="34" charset="-122"/>
                </a:rPr>
                <a:t>点击录</a:t>
              </a:r>
              <a:endParaRPr lang="en-US" altLang="zh-CN" sz="1400" kern="0" dirty="0">
                <a:solidFill>
                  <a:sysClr val="windowText" lastClr="000000"/>
                </a:solidFill>
                <a:latin typeface="+mj-ea"/>
                <a:ea typeface="+mj-ea"/>
                <a:cs typeface="Arial Unicode MS" pitchFamily="34" charset="-122"/>
              </a:endParaRPr>
            </a:p>
            <a:p>
              <a:pPr algn="ctr">
                <a:defRPr/>
              </a:pPr>
              <a:r>
                <a:rPr lang="zh-CN" altLang="en-US" sz="1400" kern="0" dirty="0">
                  <a:solidFill>
                    <a:sysClr val="windowText" lastClr="000000"/>
                  </a:solidFill>
                  <a:latin typeface="+mj-ea"/>
                  <a:ea typeface="+mj-ea"/>
                  <a:cs typeface="Arial Unicode MS" pitchFamily="34" charset="-122"/>
                </a:rPr>
                <a:t>入内容</a:t>
              </a:r>
            </a:p>
          </p:txBody>
        </p:sp>
      </p:grpSp>
      <p:grpSp>
        <p:nvGrpSpPr>
          <p:cNvPr id="36" name="组合 35"/>
          <p:cNvGrpSpPr/>
          <p:nvPr/>
        </p:nvGrpSpPr>
        <p:grpSpPr>
          <a:xfrm>
            <a:off x="2843808" y="987575"/>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58" name="矩形​​ 44"/>
            <p:cNvSpPr>
              <a:spLocks noChangeArrowheads="1"/>
            </p:cNvSpPr>
            <p:nvPr/>
          </p:nvSpPr>
          <p:spPr bwMode="auto">
            <a:xfrm>
              <a:off x="3265629" y="1374429"/>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61" name="组合 60"/>
          <p:cNvGrpSpPr/>
          <p:nvPr/>
        </p:nvGrpSpPr>
        <p:grpSpPr>
          <a:xfrm>
            <a:off x="5406699" y="1261185"/>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grpSp>
      <p:sp>
        <p:nvSpPr>
          <p:cNvPr id="64" name="Text Box 40"/>
          <p:cNvSpPr txBox="1">
            <a:spLocks noChangeArrowheads="1"/>
          </p:cNvSpPr>
          <p:nvPr/>
        </p:nvSpPr>
        <p:spPr bwMode="gray">
          <a:xfrm>
            <a:off x="5853169" y="1526588"/>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6"/>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66" name="组合 11"/>
          <p:cNvGrpSpPr/>
          <p:nvPr/>
        </p:nvGrpSpPr>
        <p:grpSpPr bwMode="auto">
          <a:xfrm rot="16200000" flipH="1">
            <a:off x="5399418" y="2190009"/>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69" name="Text Box 40"/>
          <p:cNvSpPr txBox="1">
            <a:spLocks noChangeArrowheads="1"/>
          </p:cNvSpPr>
          <p:nvPr/>
        </p:nvSpPr>
        <p:spPr bwMode="gray">
          <a:xfrm>
            <a:off x="5853169" y="246269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71" name="Text Box 40"/>
          <p:cNvSpPr txBox="1">
            <a:spLocks noChangeArrowheads="1"/>
          </p:cNvSpPr>
          <p:nvPr/>
        </p:nvSpPr>
        <p:spPr bwMode="gray">
          <a:xfrm>
            <a:off x="5853169" y="330625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80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73" name="Text Box 40"/>
          <p:cNvSpPr txBox="1">
            <a:spLocks noChangeArrowheads="1"/>
          </p:cNvSpPr>
          <p:nvPr/>
        </p:nvSpPr>
        <p:spPr bwMode="gray">
          <a:xfrm>
            <a:off x="5853169" y="4118876"/>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6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75" name="组合 4"/>
          <p:cNvGrpSpPr/>
          <p:nvPr/>
        </p:nvGrpSpPr>
        <p:grpSpPr bwMode="auto">
          <a:xfrm>
            <a:off x="5383232" y="3037773"/>
            <a:ext cx="397928" cy="398074"/>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grpSp>
        <p:nvGrpSpPr>
          <p:cNvPr id="78" name="组合 5"/>
          <p:cNvGrpSpPr/>
          <p:nvPr/>
        </p:nvGrpSpPr>
        <p:grpSpPr bwMode="auto">
          <a:xfrm flipH="1">
            <a:off x="5378818" y="3867895"/>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Tree>
    <p:extLst>
      <p:ext uri="{BB962C8B-B14F-4D97-AF65-F5344CB8AC3E}">
        <p14:creationId xmlns:p14="http://schemas.microsoft.com/office/powerpoint/2010/main" val="653024316"/>
      </p:ext>
    </p:extLst>
  </p:cSld>
  <p:clrMapOvr>
    <a:masterClrMapping/>
  </p:clrMapOvr>
  <mc:AlternateContent xmlns:mc="http://schemas.openxmlformats.org/markup-compatibility/2006" xmlns:p14="http://schemas.microsoft.com/office/powerpoint/2010/main">
    <mc:Choice Requires="p14">
      <p:transition spd="slow" p14:dur="1400" advClick="0" advTm="8000">
        <p14:doors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2" presetClass="entr" presetSubtype="9"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0-#ppt_w/2"/>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3"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750" fill="hold"/>
                                        <p:tgtEl>
                                          <p:spTgt spid="36"/>
                                        </p:tgtEl>
                                        <p:attrNameLst>
                                          <p:attrName>ppt_x</p:attrName>
                                        </p:attrNameLst>
                                      </p:cBhvr>
                                      <p:tavLst>
                                        <p:tav tm="0">
                                          <p:val>
                                            <p:strVal val="1+#ppt_w/2"/>
                                          </p:val>
                                        </p:tav>
                                        <p:tav tm="100000">
                                          <p:val>
                                            <p:strVal val="#ppt_x"/>
                                          </p:val>
                                        </p:tav>
                                      </p:tavLst>
                                    </p:anim>
                                    <p:anim calcmode="lin" valueType="num">
                                      <p:cBhvr additive="base">
                                        <p:cTn id="17" dur="750" fill="hold"/>
                                        <p:tgtEl>
                                          <p:spTgt spid="36"/>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2"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750" fill="hold"/>
                                        <p:tgtEl>
                                          <p:spTgt spid="22"/>
                                        </p:tgtEl>
                                        <p:attrNameLst>
                                          <p:attrName>ppt_x</p:attrName>
                                        </p:attrNameLst>
                                      </p:cBhvr>
                                      <p:tavLst>
                                        <p:tav tm="0">
                                          <p:val>
                                            <p:strVal val="0-#ppt_w/2"/>
                                          </p:val>
                                        </p:tav>
                                        <p:tav tm="100000">
                                          <p:val>
                                            <p:strVal val="#ppt_x"/>
                                          </p:val>
                                        </p:tav>
                                      </p:tavLst>
                                    </p:anim>
                                    <p:anim calcmode="lin" valueType="num">
                                      <p:cBhvr additive="base">
                                        <p:cTn id="22" dur="75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3250"/>
                            </p:stCondLst>
                            <p:childTnLst>
                              <p:par>
                                <p:cTn id="24" presetID="2" presetClass="entr" presetSubtype="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750" fill="hold"/>
                                        <p:tgtEl>
                                          <p:spTgt spid="27"/>
                                        </p:tgtEl>
                                        <p:attrNameLst>
                                          <p:attrName>ppt_x</p:attrName>
                                        </p:attrNameLst>
                                      </p:cBhvr>
                                      <p:tavLst>
                                        <p:tav tm="0">
                                          <p:val>
                                            <p:strVal val="1+#ppt_w/2"/>
                                          </p:val>
                                        </p:tav>
                                        <p:tav tm="100000">
                                          <p:val>
                                            <p:strVal val="#ppt_x"/>
                                          </p:val>
                                        </p:tav>
                                      </p:tavLst>
                                    </p:anim>
                                    <p:anim calcmode="lin" valueType="num">
                                      <p:cBhvr additive="base">
                                        <p:cTn id="27" dur="750" fill="hold"/>
                                        <p:tgtEl>
                                          <p:spTgt spid="27"/>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5"/>
                                        </p:tgtEl>
                                        <p:attrNameLst>
                                          <p:attrName>ppt_y</p:attrName>
                                        </p:attrNameLst>
                                      </p:cBhvr>
                                      <p:tavLst>
                                        <p:tav tm="0">
                                          <p:val>
                                            <p:strVal val="#ppt_y"/>
                                          </p:val>
                                        </p:tav>
                                        <p:tav tm="100000">
                                          <p:val>
                                            <p:strVal val="#ppt_y"/>
                                          </p:val>
                                        </p:tav>
                                      </p:tavLst>
                                    </p:anim>
                                    <p:anim calcmode="lin" valueType="num">
                                      <p:cBhvr>
                                        <p:cTn id="3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5"/>
                                        </p:tgtEl>
                                      </p:cBhvr>
                                    </p:animEffect>
                                  </p:childTnLst>
                                </p:cTn>
                              </p:par>
                            </p:childTnLst>
                          </p:cTn>
                        </p:par>
                        <p:par>
                          <p:cTn id="42" fill="hold">
                            <p:stCondLst>
                              <p:cond delay="5350"/>
                            </p:stCondLst>
                            <p:childTnLst>
                              <p:par>
                                <p:cTn id="43" presetID="42" presetClass="entr" presetSubtype="0"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750"/>
                                        <p:tgtEl>
                                          <p:spTgt spid="64"/>
                                        </p:tgtEl>
                                      </p:cBhvr>
                                    </p:animEffect>
                                    <p:anim calcmode="lin" valueType="num">
                                      <p:cBhvr>
                                        <p:cTn id="46" dur="750" fill="hold"/>
                                        <p:tgtEl>
                                          <p:spTgt spid="64"/>
                                        </p:tgtEl>
                                        <p:attrNameLst>
                                          <p:attrName>ppt_x</p:attrName>
                                        </p:attrNameLst>
                                      </p:cBhvr>
                                      <p:tavLst>
                                        <p:tav tm="0">
                                          <p:val>
                                            <p:strVal val="#ppt_x"/>
                                          </p:val>
                                        </p:tav>
                                        <p:tav tm="100000">
                                          <p:val>
                                            <p:strVal val="#ppt_x"/>
                                          </p:val>
                                        </p:tav>
                                      </p:tavLst>
                                    </p:anim>
                                    <p:anim calcmode="lin" valueType="num">
                                      <p:cBhvr>
                                        <p:cTn id="47" dur="750" fill="hold"/>
                                        <p:tgtEl>
                                          <p:spTgt spid="64"/>
                                        </p:tgtEl>
                                        <p:attrNameLst>
                                          <p:attrName>ppt_y</p:attrName>
                                        </p:attrNameLst>
                                      </p:cBhvr>
                                      <p:tavLst>
                                        <p:tav tm="0">
                                          <p:val>
                                            <p:strVal val="#ppt_y+.1"/>
                                          </p:val>
                                        </p:tav>
                                        <p:tav tm="100000">
                                          <p:val>
                                            <p:strVal val="#ppt_y"/>
                                          </p:val>
                                        </p:tav>
                                      </p:tavLst>
                                    </p:anim>
                                  </p:childTnLst>
                                </p:cTn>
                              </p:par>
                            </p:childTnLst>
                          </p:cTn>
                        </p:par>
                        <p:par>
                          <p:cTn id="48" fill="hold">
                            <p:stCondLst>
                              <p:cond delay="6100"/>
                            </p:stCondLst>
                            <p:childTnLst>
                              <p:par>
                                <p:cTn id="49" presetID="42" presetClass="entr" presetSubtype="0"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750"/>
                                        <p:tgtEl>
                                          <p:spTgt spid="66"/>
                                        </p:tgtEl>
                                      </p:cBhvr>
                                    </p:animEffect>
                                    <p:anim calcmode="lin" valueType="num">
                                      <p:cBhvr>
                                        <p:cTn id="52" dur="750" fill="hold"/>
                                        <p:tgtEl>
                                          <p:spTgt spid="66"/>
                                        </p:tgtEl>
                                        <p:attrNameLst>
                                          <p:attrName>ppt_x</p:attrName>
                                        </p:attrNameLst>
                                      </p:cBhvr>
                                      <p:tavLst>
                                        <p:tav tm="0">
                                          <p:val>
                                            <p:strVal val="#ppt_x"/>
                                          </p:val>
                                        </p:tav>
                                        <p:tav tm="100000">
                                          <p:val>
                                            <p:strVal val="#ppt_x"/>
                                          </p:val>
                                        </p:tav>
                                      </p:tavLst>
                                    </p:anim>
                                    <p:anim calcmode="lin" valueType="num">
                                      <p:cBhvr>
                                        <p:cTn id="53" dur="750" fill="hold"/>
                                        <p:tgtEl>
                                          <p:spTgt spid="66"/>
                                        </p:tgtEl>
                                        <p:attrNameLst>
                                          <p:attrName>ppt_y</p:attrName>
                                        </p:attrNameLst>
                                      </p:cBhvr>
                                      <p:tavLst>
                                        <p:tav tm="0">
                                          <p:val>
                                            <p:strVal val="#ppt_y+.1"/>
                                          </p:val>
                                        </p:tav>
                                        <p:tav tm="100000">
                                          <p:val>
                                            <p:strVal val="#ppt_y"/>
                                          </p:val>
                                        </p:tav>
                                      </p:tavLst>
                                    </p:anim>
                                  </p:childTnLst>
                                </p:cTn>
                              </p:par>
                            </p:childTnLst>
                          </p:cTn>
                        </p:par>
                        <p:par>
                          <p:cTn id="54" fill="hold">
                            <p:stCondLst>
                              <p:cond delay="68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70"/>
                                        </p:tgtEl>
                                        <p:attrNameLst>
                                          <p:attrName>ppt_y</p:attrName>
                                        </p:attrNameLst>
                                      </p:cBhvr>
                                      <p:tavLst>
                                        <p:tav tm="0">
                                          <p:val>
                                            <p:strVal val="#ppt_y"/>
                                          </p:val>
                                        </p:tav>
                                        <p:tav tm="100000">
                                          <p:val>
                                            <p:strVal val="#ppt_y"/>
                                          </p:val>
                                        </p:tav>
                                      </p:tavLst>
                                    </p:anim>
                                    <p:anim calcmode="lin" valueType="num">
                                      <p:cBhvr>
                                        <p:cTn id="59"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70"/>
                                        </p:tgtEl>
                                      </p:cBhvr>
                                    </p:animEffect>
                                  </p:childTnLst>
                                </p:cTn>
                              </p:par>
                            </p:childTnLst>
                          </p:cTn>
                        </p:par>
                        <p:par>
                          <p:cTn id="62" fill="hold">
                            <p:stCondLst>
                              <p:cond delay="7700"/>
                            </p:stCondLst>
                            <p:childTnLst>
                              <p:par>
                                <p:cTn id="63" presetID="42"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750"/>
                                        <p:tgtEl>
                                          <p:spTgt spid="69"/>
                                        </p:tgtEl>
                                      </p:cBhvr>
                                    </p:animEffect>
                                    <p:anim calcmode="lin" valueType="num">
                                      <p:cBhvr>
                                        <p:cTn id="66" dur="750" fill="hold"/>
                                        <p:tgtEl>
                                          <p:spTgt spid="69"/>
                                        </p:tgtEl>
                                        <p:attrNameLst>
                                          <p:attrName>ppt_x</p:attrName>
                                        </p:attrNameLst>
                                      </p:cBhvr>
                                      <p:tavLst>
                                        <p:tav tm="0">
                                          <p:val>
                                            <p:strVal val="#ppt_x"/>
                                          </p:val>
                                        </p:tav>
                                        <p:tav tm="100000">
                                          <p:val>
                                            <p:strVal val="#ppt_x"/>
                                          </p:val>
                                        </p:tav>
                                      </p:tavLst>
                                    </p:anim>
                                    <p:anim calcmode="lin" valueType="num">
                                      <p:cBhvr>
                                        <p:cTn id="67" dur="750" fill="hold"/>
                                        <p:tgtEl>
                                          <p:spTgt spid="69"/>
                                        </p:tgtEl>
                                        <p:attrNameLst>
                                          <p:attrName>ppt_y</p:attrName>
                                        </p:attrNameLst>
                                      </p:cBhvr>
                                      <p:tavLst>
                                        <p:tav tm="0">
                                          <p:val>
                                            <p:strVal val="#ppt_y+.1"/>
                                          </p:val>
                                        </p:tav>
                                        <p:tav tm="100000">
                                          <p:val>
                                            <p:strVal val="#ppt_y"/>
                                          </p:val>
                                        </p:tav>
                                      </p:tavLst>
                                    </p:anim>
                                  </p:childTnLst>
                                </p:cTn>
                              </p:par>
                            </p:childTnLst>
                          </p:cTn>
                        </p:par>
                        <p:par>
                          <p:cTn id="68" fill="hold">
                            <p:stCondLst>
                              <p:cond delay="8450"/>
                            </p:stCondLst>
                            <p:childTnLst>
                              <p:par>
                                <p:cTn id="69" presetID="42" presetClass="entr" presetSubtype="0" fill="hold" nodeType="after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750"/>
                                        <p:tgtEl>
                                          <p:spTgt spid="75"/>
                                        </p:tgtEl>
                                      </p:cBhvr>
                                    </p:animEffect>
                                    <p:anim calcmode="lin" valueType="num">
                                      <p:cBhvr>
                                        <p:cTn id="72" dur="750" fill="hold"/>
                                        <p:tgtEl>
                                          <p:spTgt spid="75"/>
                                        </p:tgtEl>
                                        <p:attrNameLst>
                                          <p:attrName>ppt_x</p:attrName>
                                        </p:attrNameLst>
                                      </p:cBhvr>
                                      <p:tavLst>
                                        <p:tav tm="0">
                                          <p:val>
                                            <p:strVal val="#ppt_x"/>
                                          </p:val>
                                        </p:tav>
                                        <p:tav tm="100000">
                                          <p:val>
                                            <p:strVal val="#ppt_x"/>
                                          </p:val>
                                        </p:tav>
                                      </p:tavLst>
                                    </p:anim>
                                    <p:anim calcmode="lin" valueType="num">
                                      <p:cBhvr>
                                        <p:cTn id="73" dur="750" fill="hold"/>
                                        <p:tgtEl>
                                          <p:spTgt spid="75"/>
                                        </p:tgtEl>
                                        <p:attrNameLst>
                                          <p:attrName>ppt_y</p:attrName>
                                        </p:attrNameLst>
                                      </p:cBhvr>
                                      <p:tavLst>
                                        <p:tav tm="0">
                                          <p:val>
                                            <p:strVal val="#ppt_y+.1"/>
                                          </p:val>
                                        </p:tav>
                                        <p:tav tm="100000">
                                          <p:val>
                                            <p:strVal val="#ppt_y"/>
                                          </p:val>
                                        </p:tav>
                                      </p:tavLst>
                                    </p:anim>
                                  </p:childTnLst>
                                </p:cTn>
                              </p:par>
                            </p:childTnLst>
                          </p:cTn>
                        </p:par>
                        <p:par>
                          <p:cTn id="74" fill="hold">
                            <p:stCondLst>
                              <p:cond delay="92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72"/>
                                        </p:tgtEl>
                                        <p:attrNameLst>
                                          <p:attrName>ppt_y</p:attrName>
                                        </p:attrNameLst>
                                      </p:cBhvr>
                                      <p:tavLst>
                                        <p:tav tm="0">
                                          <p:val>
                                            <p:strVal val="#ppt_y"/>
                                          </p:val>
                                        </p:tav>
                                        <p:tav tm="100000">
                                          <p:val>
                                            <p:strVal val="#ppt_y"/>
                                          </p:val>
                                        </p:tav>
                                      </p:tavLst>
                                    </p:anim>
                                    <p:anim calcmode="lin" valueType="num">
                                      <p:cBhvr>
                                        <p:cTn id="79"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72"/>
                                        </p:tgtEl>
                                      </p:cBhvr>
                                    </p:animEffect>
                                  </p:childTnLst>
                                </p:cTn>
                              </p:par>
                            </p:childTnLst>
                          </p:cTn>
                        </p:par>
                        <p:par>
                          <p:cTn id="82" fill="hold">
                            <p:stCondLst>
                              <p:cond delay="10050"/>
                            </p:stCondLst>
                            <p:childTnLst>
                              <p:par>
                                <p:cTn id="83" presetID="42" presetClass="entr" presetSubtype="0" fill="hold" grpId="0" nodeType="after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750"/>
                                        <p:tgtEl>
                                          <p:spTgt spid="71"/>
                                        </p:tgtEl>
                                      </p:cBhvr>
                                    </p:animEffect>
                                    <p:anim calcmode="lin" valueType="num">
                                      <p:cBhvr>
                                        <p:cTn id="86" dur="750" fill="hold"/>
                                        <p:tgtEl>
                                          <p:spTgt spid="71"/>
                                        </p:tgtEl>
                                        <p:attrNameLst>
                                          <p:attrName>ppt_x</p:attrName>
                                        </p:attrNameLst>
                                      </p:cBhvr>
                                      <p:tavLst>
                                        <p:tav tm="0">
                                          <p:val>
                                            <p:strVal val="#ppt_x"/>
                                          </p:val>
                                        </p:tav>
                                        <p:tav tm="100000">
                                          <p:val>
                                            <p:strVal val="#ppt_x"/>
                                          </p:val>
                                        </p:tav>
                                      </p:tavLst>
                                    </p:anim>
                                    <p:anim calcmode="lin" valueType="num">
                                      <p:cBhvr>
                                        <p:cTn id="87" dur="750" fill="hold"/>
                                        <p:tgtEl>
                                          <p:spTgt spid="71"/>
                                        </p:tgtEl>
                                        <p:attrNameLst>
                                          <p:attrName>ppt_y</p:attrName>
                                        </p:attrNameLst>
                                      </p:cBhvr>
                                      <p:tavLst>
                                        <p:tav tm="0">
                                          <p:val>
                                            <p:strVal val="#ppt_y+.1"/>
                                          </p:val>
                                        </p:tav>
                                        <p:tav tm="100000">
                                          <p:val>
                                            <p:strVal val="#ppt_y"/>
                                          </p:val>
                                        </p:tav>
                                      </p:tavLst>
                                    </p:anim>
                                  </p:childTnLst>
                                </p:cTn>
                              </p:par>
                            </p:childTnLst>
                          </p:cTn>
                        </p:par>
                        <p:par>
                          <p:cTn id="88" fill="hold">
                            <p:stCondLst>
                              <p:cond delay="10800"/>
                            </p:stCondLst>
                            <p:childTnLst>
                              <p:par>
                                <p:cTn id="89" presetID="42" presetClass="entr" presetSubtype="0" fill="hold"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750"/>
                                        <p:tgtEl>
                                          <p:spTgt spid="78"/>
                                        </p:tgtEl>
                                      </p:cBhvr>
                                    </p:animEffect>
                                    <p:anim calcmode="lin" valueType="num">
                                      <p:cBhvr>
                                        <p:cTn id="92" dur="750" fill="hold"/>
                                        <p:tgtEl>
                                          <p:spTgt spid="78"/>
                                        </p:tgtEl>
                                        <p:attrNameLst>
                                          <p:attrName>ppt_x</p:attrName>
                                        </p:attrNameLst>
                                      </p:cBhvr>
                                      <p:tavLst>
                                        <p:tav tm="0">
                                          <p:val>
                                            <p:strVal val="#ppt_x"/>
                                          </p:val>
                                        </p:tav>
                                        <p:tav tm="100000">
                                          <p:val>
                                            <p:strVal val="#ppt_x"/>
                                          </p:val>
                                        </p:tav>
                                      </p:tavLst>
                                    </p:anim>
                                    <p:anim calcmode="lin" valueType="num">
                                      <p:cBhvr>
                                        <p:cTn id="93" dur="750" fill="hold"/>
                                        <p:tgtEl>
                                          <p:spTgt spid="78"/>
                                        </p:tgtEl>
                                        <p:attrNameLst>
                                          <p:attrName>ppt_y</p:attrName>
                                        </p:attrNameLst>
                                      </p:cBhvr>
                                      <p:tavLst>
                                        <p:tav tm="0">
                                          <p:val>
                                            <p:strVal val="#ppt_y+.1"/>
                                          </p:val>
                                        </p:tav>
                                        <p:tav tm="100000">
                                          <p:val>
                                            <p:strVal val="#ppt_y"/>
                                          </p:val>
                                        </p:tav>
                                      </p:tavLst>
                                    </p:anim>
                                  </p:childTnLst>
                                </p:cTn>
                              </p:par>
                            </p:childTnLst>
                          </p:cTn>
                        </p:par>
                        <p:par>
                          <p:cTn id="94" fill="hold">
                            <p:stCondLst>
                              <p:cond delay="115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74"/>
                                        </p:tgtEl>
                                        <p:attrNameLst>
                                          <p:attrName>ppt_y</p:attrName>
                                        </p:attrNameLst>
                                      </p:cBhvr>
                                      <p:tavLst>
                                        <p:tav tm="0">
                                          <p:val>
                                            <p:strVal val="#ppt_y"/>
                                          </p:val>
                                        </p:tav>
                                        <p:tav tm="100000">
                                          <p:val>
                                            <p:strVal val="#ppt_y"/>
                                          </p:val>
                                        </p:tav>
                                      </p:tavLst>
                                    </p:anim>
                                    <p:anim calcmode="lin" valueType="num">
                                      <p:cBhvr>
                                        <p:cTn id="9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74"/>
                                        </p:tgtEl>
                                      </p:cBhvr>
                                    </p:animEffect>
                                  </p:childTnLst>
                                </p:cTn>
                              </p:par>
                            </p:childTnLst>
                          </p:cTn>
                        </p:par>
                        <p:par>
                          <p:cTn id="102" fill="hold">
                            <p:stCondLst>
                              <p:cond delay="12400"/>
                            </p:stCondLst>
                            <p:childTnLst>
                              <p:par>
                                <p:cTn id="103" presetID="42" presetClass="entr" presetSubtype="0" fill="hold" grpId="0" nodeType="afterEffect">
                                  <p:stCondLst>
                                    <p:cond delay="0"/>
                                  </p:stCondLst>
                                  <p:childTnLst>
                                    <p:set>
                                      <p:cBhvr>
                                        <p:cTn id="104" dur="1" fill="hold">
                                          <p:stCondLst>
                                            <p:cond delay="0"/>
                                          </p:stCondLst>
                                        </p:cTn>
                                        <p:tgtEl>
                                          <p:spTgt spid="73"/>
                                        </p:tgtEl>
                                        <p:attrNameLst>
                                          <p:attrName>style.visibility</p:attrName>
                                        </p:attrNameLst>
                                      </p:cBhvr>
                                      <p:to>
                                        <p:strVal val="visible"/>
                                      </p:to>
                                    </p:set>
                                    <p:animEffect transition="in" filter="fade">
                                      <p:cBhvr>
                                        <p:cTn id="105" dur="750"/>
                                        <p:tgtEl>
                                          <p:spTgt spid="73"/>
                                        </p:tgtEl>
                                      </p:cBhvr>
                                    </p:animEffect>
                                    <p:anim calcmode="lin" valueType="num">
                                      <p:cBhvr>
                                        <p:cTn id="106" dur="750" fill="hold"/>
                                        <p:tgtEl>
                                          <p:spTgt spid="73"/>
                                        </p:tgtEl>
                                        <p:attrNameLst>
                                          <p:attrName>ppt_x</p:attrName>
                                        </p:attrNameLst>
                                      </p:cBhvr>
                                      <p:tavLst>
                                        <p:tav tm="0">
                                          <p:val>
                                            <p:strVal val="#ppt_x"/>
                                          </p:val>
                                        </p:tav>
                                        <p:tav tm="100000">
                                          <p:val>
                                            <p:strVal val="#ppt_x"/>
                                          </p:val>
                                        </p:tav>
                                      </p:tavLst>
                                    </p:anim>
                                    <p:anim calcmode="lin" valueType="num">
                                      <p:cBhvr>
                                        <p:cTn id="107"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64" grpId="0"/>
      <p:bldP spid="65" grpId="0"/>
      <p:bldP spid="69" grpId="0"/>
      <p:bldP spid="70" grpId="0"/>
      <p:bldP spid="71" grpId="0"/>
      <p:bldP spid="72" grpId="0"/>
      <p:bldP spid="73" grpId="0"/>
      <p:bldP spid="74"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5" name="Freeform 5"/>
          <p:cNvSpPr>
            <a:spLocks noEditPoints="1"/>
          </p:cNvSpPr>
          <p:nvPr/>
        </p:nvSpPr>
        <p:spPr bwMode="auto">
          <a:xfrm>
            <a:off x="2301126" y="2416238"/>
            <a:ext cx="403736" cy="937041"/>
          </a:xfrm>
          <a:custGeom>
            <a:avLst/>
            <a:gdLst>
              <a:gd name="T0" fmla="*/ 118 w 168"/>
              <a:gd name="T1" fmla="*/ 41 h 508"/>
              <a:gd name="T2" fmla="*/ 108 w 168"/>
              <a:gd name="T3" fmla="*/ 73 h 508"/>
              <a:gd name="T4" fmla="*/ 84 w 168"/>
              <a:gd name="T5" fmla="*/ 86 h 508"/>
              <a:gd name="T6" fmla="*/ 59 w 168"/>
              <a:gd name="T7" fmla="*/ 73 h 508"/>
              <a:gd name="T8" fmla="*/ 49 w 168"/>
              <a:gd name="T9" fmla="*/ 41 h 508"/>
              <a:gd name="T10" fmla="*/ 59 w 168"/>
              <a:gd name="T11" fmla="*/ 12 h 508"/>
              <a:gd name="T12" fmla="*/ 84 w 168"/>
              <a:gd name="T13" fmla="*/ 0 h 508"/>
              <a:gd name="T14" fmla="*/ 108 w 168"/>
              <a:gd name="T15" fmla="*/ 12 h 508"/>
              <a:gd name="T16" fmla="*/ 118 w 168"/>
              <a:gd name="T17" fmla="*/ 41 h 508"/>
              <a:gd name="T18" fmla="*/ 168 w 168"/>
              <a:gd name="T19" fmla="*/ 290 h 508"/>
              <a:gd name="T20" fmla="*/ 152 w 168"/>
              <a:gd name="T21" fmla="*/ 311 h 508"/>
              <a:gd name="T22" fmla="*/ 136 w 168"/>
              <a:gd name="T23" fmla="*/ 290 h 508"/>
              <a:gd name="T24" fmla="*/ 136 w 168"/>
              <a:gd name="T25" fmla="*/ 150 h 508"/>
              <a:gd name="T26" fmla="*/ 128 w 168"/>
              <a:gd name="T27" fmla="*/ 150 h 508"/>
              <a:gd name="T28" fmla="*/ 128 w 168"/>
              <a:gd name="T29" fmla="*/ 487 h 508"/>
              <a:gd name="T30" fmla="*/ 109 w 168"/>
              <a:gd name="T31" fmla="*/ 508 h 508"/>
              <a:gd name="T32" fmla="*/ 89 w 168"/>
              <a:gd name="T33" fmla="*/ 487 h 508"/>
              <a:gd name="T34" fmla="*/ 89 w 168"/>
              <a:gd name="T35" fmla="*/ 288 h 508"/>
              <a:gd name="T36" fmla="*/ 79 w 168"/>
              <a:gd name="T37" fmla="*/ 288 h 508"/>
              <a:gd name="T38" fmla="*/ 79 w 168"/>
              <a:gd name="T39" fmla="*/ 487 h 508"/>
              <a:gd name="T40" fmla="*/ 59 w 168"/>
              <a:gd name="T41" fmla="*/ 508 h 508"/>
              <a:gd name="T42" fmla="*/ 40 w 168"/>
              <a:gd name="T43" fmla="*/ 487 h 508"/>
              <a:gd name="T44" fmla="*/ 40 w 168"/>
              <a:gd name="T45" fmla="*/ 150 h 508"/>
              <a:gd name="T46" fmla="*/ 32 w 168"/>
              <a:gd name="T47" fmla="*/ 150 h 508"/>
              <a:gd name="T48" fmla="*/ 32 w 168"/>
              <a:gd name="T49" fmla="*/ 290 h 508"/>
              <a:gd name="T50" fmla="*/ 16 w 168"/>
              <a:gd name="T51" fmla="*/ 311 h 508"/>
              <a:gd name="T52" fmla="*/ 0 w 168"/>
              <a:gd name="T53" fmla="*/ 290 h 508"/>
              <a:gd name="T54" fmla="*/ 0 w 168"/>
              <a:gd name="T55" fmla="*/ 130 h 508"/>
              <a:gd name="T56" fmla="*/ 44 w 168"/>
              <a:gd name="T57" fmla="*/ 91 h 508"/>
              <a:gd name="T58" fmla="*/ 125 w 168"/>
              <a:gd name="T59" fmla="*/ 91 h 508"/>
              <a:gd name="T60" fmla="*/ 168 w 168"/>
              <a:gd name="T61" fmla="*/ 130 h 508"/>
              <a:gd name="T62" fmla="*/ 168 w 168"/>
              <a:gd name="T63" fmla="*/ 29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508">
                <a:moveTo>
                  <a:pt x="118" y="41"/>
                </a:moveTo>
                <a:cubicBezTo>
                  <a:pt x="118" y="53"/>
                  <a:pt x="115" y="63"/>
                  <a:pt x="108" y="73"/>
                </a:cubicBezTo>
                <a:cubicBezTo>
                  <a:pt x="101" y="82"/>
                  <a:pt x="93" y="86"/>
                  <a:pt x="84" y="86"/>
                </a:cubicBezTo>
                <a:cubicBezTo>
                  <a:pt x="74" y="86"/>
                  <a:pt x="66" y="82"/>
                  <a:pt x="59" y="73"/>
                </a:cubicBezTo>
                <a:cubicBezTo>
                  <a:pt x="52" y="63"/>
                  <a:pt x="49" y="53"/>
                  <a:pt x="49" y="41"/>
                </a:cubicBezTo>
                <a:cubicBezTo>
                  <a:pt x="49" y="30"/>
                  <a:pt x="52" y="20"/>
                  <a:pt x="59" y="12"/>
                </a:cubicBezTo>
                <a:cubicBezTo>
                  <a:pt x="66" y="4"/>
                  <a:pt x="74" y="0"/>
                  <a:pt x="84" y="0"/>
                </a:cubicBezTo>
                <a:cubicBezTo>
                  <a:pt x="93" y="0"/>
                  <a:pt x="101" y="4"/>
                  <a:pt x="108" y="12"/>
                </a:cubicBezTo>
                <a:cubicBezTo>
                  <a:pt x="115" y="20"/>
                  <a:pt x="118" y="30"/>
                  <a:pt x="118" y="41"/>
                </a:cubicBezTo>
                <a:close/>
                <a:moveTo>
                  <a:pt x="168" y="290"/>
                </a:moveTo>
                <a:cubicBezTo>
                  <a:pt x="168" y="304"/>
                  <a:pt x="163" y="311"/>
                  <a:pt x="152" y="311"/>
                </a:cubicBezTo>
                <a:cubicBezTo>
                  <a:pt x="141" y="311"/>
                  <a:pt x="136" y="304"/>
                  <a:pt x="136" y="290"/>
                </a:cubicBezTo>
                <a:cubicBezTo>
                  <a:pt x="136" y="150"/>
                  <a:pt x="136" y="150"/>
                  <a:pt x="136" y="150"/>
                </a:cubicBezTo>
                <a:cubicBezTo>
                  <a:pt x="128" y="150"/>
                  <a:pt x="128" y="150"/>
                  <a:pt x="128" y="150"/>
                </a:cubicBezTo>
                <a:cubicBezTo>
                  <a:pt x="128" y="487"/>
                  <a:pt x="128" y="487"/>
                  <a:pt x="128" y="487"/>
                </a:cubicBezTo>
                <a:cubicBezTo>
                  <a:pt x="128" y="501"/>
                  <a:pt x="122" y="508"/>
                  <a:pt x="109" y="508"/>
                </a:cubicBezTo>
                <a:cubicBezTo>
                  <a:pt x="96" y="508"/>
                  <a:pt x="89" y="501"/>
                  <a:pt x="89" y="487"/>
                </a:cubicBezTo>
                <a:cubicBezTo>
                  <a:pt x="89" y="288"/>
                  <a:pt x="89" y="288"/>
                  <a:pt x="89" y="288"/>
                </a:cubicBezTo>
                <a:cubicBezTo>
                  <a:pt x="79" y="288"/>
                  <a:pt x="79" y="288"/>
                  <a:pt x="79" y="288"/>
                </a:cubicBezTo>
                <a:cubicBezTo>
                  <a:pt x="79" y="487"/>
                  <a:pt x="79" y="487"/>
                  <a:pt x="79" y="487"/>
                </a:cubicBezTo>
                <a:cubicBezTo>
                  <a:pt x="79" y="501"/>
                  <a:pt x="72" y="508"/>
                  <a:pt x="59" y="508"/>
                </a:cubicBezTo>
                <a:cubicBezTo>
                  <a:pt x="46" y="508"/>
                  <a:pt x="40" y="501"/>
                  <a:pt x="40" y="487"/>
                </a:cubicBezTo>
                <a:cubicBezTo>
                  <a:pt x="40" y="150"/>
                  <a:pt x="40" y="150"/>
                  <a:pt x="40" y="150"/>
                </a:cubicBezTo>
                <a:cubicBezTo>
                  <a:pt x="32" y="150"/>
                  <a:pt x="32" y="150"/>
                  <a:pt x="32" y="150"/>
                </a:cubicBezTo>
                <a:cubicBezTo>
                  <a:pt x="32" y="290"/>
                  <a:pt x="32" y="290"/>
                  <a:pt x="32" y="290"/>
                </a:cubicBezTo>
                <a:cubicBezTo>
                  <a:pt x="32" y="304"/>
                  <a:pt x="27" y="311"/>
                  <a:pt x="16" y="311"/>
                </a:cubicBezTo>
                <a:cubicBezTo>
                  <a:pt x="5" y="311"/>
                  <a:pt x="0" y="304"/>
                  <a:pt x="0" y="290"/>
                </a:cubicBezTo>
                <a:cubicBezTo>
                  <a:pt x="0" y="130"/>
                  <a:pt x="0" y="130"/>
                  <a:pt x="0" y="130"/>
                </a:cubicBezTo>
                <a:cubicBezTo>
                  <a:pt x="0" y="104"/>
                  <a:pt x="15" y="91"/>
                  <a:pt x="44" y="91"/>
                </a:cubicBezTo>
                <a:cubicBezTo>
                  <a:pt x="125" y="91"/>
                  <a:pt x="125" y="91"/>
                  <a:pt x="125" y="91"/>
                </a:cubicBezTo>
                <a:cubicBezTo>
                  <a:pt x="153" y="91"/>
                  <a:pt x="168" y="104"/>
                  <a:pt x="168" y="130"/>
                </a:cubicBezTo>
                <a:lnTo>
                  <a:pt x="168" y="290"/>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6" name="Freeform 6"/>
          <p:cNvSpPr>
            <a:spLocks noEditPoints="1"/>
          </p:cNvSpPr>
          <p:nvPr/>
        </p:nvSpPr>
        <p:spPr bwMode="auto">
          <a:xfrm>
            <a:off x="2701959" y="1986889"/>
            <a:ext cx="307023" cy="714554"/>
          </a:xfrm>
          <a:custGeom>
            <a:avLst/>
            <a:gdLst>
              <a:gd name="T0" fmla="*/ 90 w 128"/>
              <a:gd name="T1" fmla="*/ 32 h 388"/>
              <a:gd name="T2" fmla="*/ 82 w 128"/>
              <a:gd name="T3" fmla="*/ 56 h 388"/>
              <a:gd name="T4" fmla="*/ 63 w 128"/>
              <a:gd name="T5" fmla="*/ 66 h 388"/>
              <a:gd name="T6" fmla="*/ 45 w 128"/>
              <a:gd name="T7" fmla="*/ 56 h 388"/>
              <a:gd name="T8" fmla="*/ 37 w 128"/>
              <a:gd name="T9" fmla="*/ 32 h 388"/>
              <a:gd name="T10" fmla="*/ 45 w 128"/>
              <a:gd name="T11" fmla="*/ 9 h 388"/>
              <a:gd name="T12" fmla="*/ 63 w 128"/>
              <a:gd name="T13" fmla="*/ 0 h 388"/>
              <a:gd name="T14" fmla="*/ 82 w 128"/>
              <a:gd name="T15" fmla="*/ 9 h 388"/>
              <a:gd name="T16" fmla="*/ 90 w 128"/>
              <a:gd name="T17" fmla="*/ 32 h 388"/>
              <a:gd name="T18" fmla="*/ 128 w 128"/>
              <a:gd name="T19" fmla="*/ 222 h 388"/>
              <a:gd name="T20" fmla="*/ 116 w 128"/>
              <a:gd name="T21" fmla="*/ 238 h 388"/>
              <a:gd name="T22" fmla="*/ 103 w 128"/>
              <a:gd name="T23" fmla="*/ 222 h 388"/>
              <a:gd name="T24" fmla="*/ 103 w 128"/>
              <a:gd name="T25" fmla="*/ 115 h 388"/>
              <a:gd name="T26" fmla="*/ 97 w 128"/>
              <a:gd name="T27" fmla="*/ 115 h 388"/>
              <a:gd name="T28" fmla="*/ 97 w 128"/>
              <a:gd name="T29" fmla="*/ 372 h 388"/>
              <a:gd name="T30" fmla="*/ 82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7" y="49"/>
                  <a:pt x="82" y="56"/>
                </a:cubicBezTo>
                <a:cubicBezTo>
                  <a:pt x="77" y="63"/>
                  <a:pt x="71" y="66"/>
                  <a:pt x="63" y="66"/>
                </a:cubicBezTo>
                <a:cubicBezTo>
                  <a:pt x="56" y="66"/>
                  <a:pt x="50" y="63"/>
                  <a:pt x="45" y="56"/>
                </a:cubicBezTo>
                <a:cubicBezTo>
                  <a:pt x="40" y="49"/>
                  <a:pt x="37" y="41"/>
                  <a:pt x="37" y="32"/>
                </a:cubicBezTo>
                <a:cubicBezTo>
                  <a:pt x="37" y="23"/>
                  <a:pt x="40" y="16"/>
                  <a:pt x="45" y="9"/>
                </a:cubicBezTo>
                <a:cubicBezTo>
                  <a:pt x="50" y="3"/>
                  <a:pt x="56" y="0"/>
                  <a:pt x="63" y="0"/>
                </a:cubicBezTo>
                <a:cubicBezTo>
                  <a:pt x="71" y="0"/>
                  <a:pt x="77" y="3"/>
                  <a:pt x="82" y="9"/>
                </a:cubicBezTo>
                <a:cubicBezTo>
                  <a:pt x="87" y="16"/>
                  <a:pt x="90" y="23"/>
                  <a:pt x="90" y="32"/>
                </a:cubicBezTo>
                <a:close/>
                <a:moveTo>
                  <a:pt x="128" y="222"/>
                </a:moveTo>
                <a:cubicBezTo>
                  <a:pt x="128" y="232"/>
                  <a:pt x="124" y="238"/>
                  <a:pt x="116" y="238"/>
                </a:cubicBezTo>
                <a:cubicBezTo>
                  <a:pt x="107" y="238"/>
                  <a:pt x="103" y="232"/>
                  <a:pt x="103" y="222"/>
                </a:cubicBezTo>
                <a:cubicBezTo>
                  <a:pt x="103" y="115"/>
                  <a:pt x="103" y="115"/>
                  <a:pt x="103" y="115"/>
                </a:cubicBezTo>
                <a:cubicBezTo>
                  <a:pt x="97" y="115"/>
                  <a:pt x="97" y="115"/>
                  <a:pt x="97" y="115"/>
                </a:cubicBezTo>
                <a:cubicBezTo>
                  <a:pt x="97" y="372"/>
                  <a:pt x="97" y="372"/>
                  <a:pt x="97" y="372"/>
                </a:cubicBezTo>
                <a:cubicBezTo>
                  <a:pt x="97" y="383"/>
                  <a:pt x="92" y="388"/>
                  <a:pt x="82" y="388"/>
                </a:cubicBezTo>
                <a:cubicBezTo>
                  <a:pt x="72"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7" name="Freeform 7"/>
          <p:cNvSpPr>
            <a:spLocks noEditPoints="1"/>
          </p:cNvSpPr>
          <p:nvPr/>
        </p:nvSpPr>
        <p:spPr bwMode="auto">
          <a:xfrm>
            <a:off x="1973429" y="1986889"/>
            <a:ext cx="307023" cy="714554"/>
          </a:xfrm>
          <a:custGeom>
            <a:avLst/>
            <a:gdLst>
              <a:gd name="T0" fmla="*/ 90 w 128"/>
              <a:gd name="T1" fmla="*/ 32 h 388"/>
              <a:gd name="T2" fmla="*/ 82 w 128"/>
              <a:gd name="T3" fmla="*/ 56 h 388"/>
              <a:gd name="T4" fmla="*/ 64 w 128"/>
              <a:gd name="T5" fmla="*/ 66 h 388"/>
              <a:gd name="T6" fmla="*/ 45 w 128"/>
              <a:gd name="T7" fmla="*/ 56 h 388"/>
              <a:gd name="T8" fmla="*/ 37 w 128"/>
              <a:gd name="T9" fmla="*/ 32 h 388"/>
              <a:gd name="T10" fmla="*/ 45 w 128"/>
              <a:gd name="T11" fmla="*/ 9 h 388"/>
              <a:gd name="T12" fmla="*/ 64 w 128"/>
              <a:gd name="T13" fmla="*/ 0 h 388"/>
              <a:gd name="T14" fmla="*/ 82 w 128"/>
              <a:gd name="T15" fmla="*/ 9 h 388"/>
              <a:gd name="T16" fmla="*/ 90 w 128"/>
              <a:gd name="T17" fmla="*/ 32 h 388"/>
              <a:gd name="T18" fmla="*/ 128 w 128"/>
              <a:gd name="T19" fmla="*/ 222 h 388"/>
              <a:gd name="T20" fmla="*/ 116 w 128"/>
              <a:gd name="T21" fmla="*/ 238 h 388"/>
              <a:gd name="T22" fmla="*/ 104 w 128"/>
              <a:gd name="T23" fmla="*/ 222 h 388"/>
              <a:gd name="T24" fmla="*/ 104 w 128"/>
              <a:gd name="T25" fmla="*/ 115 h 388"/>
              <a:gd name="T26" fmla="*/ 98 w 128"/>
              <a:gd name="T27" fmla="*/ 115 h 388"/>
              <a:gd name="T28" fmla="*/ 98 w 128"/>
              <a:gd name="T29" fmla="*/ 372 h 388"/>
              <a:gd name="T30" fmla="*/ 83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8" y="49"/>
                  <a:pt x="82" y="56"/>
                </a:cubicBezTo>
                <a:cubicBezTo>
                  <a:pt x="77" y="63"/>
                  <a:pt x="71" y="66"/>
                  <a:pt x="64" y="66"/>
                </a:cubicBezTo>
                <a:cubicBezTo>
                  <a:pt x="57" y="66"/>
                  <a:pt x="50" y="63"/>
                  <a:pt x="45" y="56"/>
                </a:cubicBezTo>
                <a:cubicBezTo>
                  <a:pt x="40" y="49"/>
                  <a:pt x="37" y="41"/>
                  <a:pt x="37" y="32"/>
                </a:cubicBezTo>
                <a:cubicBezTo>
                  <a:pt x="37" y="23"/>
                  <a:pt x="40" y="16"/>
                  <a:pt x="45" y="9"/>
                </a:cubicBezTo>
                <a:cubicBezTo>
                  <a:pt x="50" y="3"/>
                  <a:pt x="56" y="0"/>
                  <a:pt x="64" y="0"/>
                </a:cubicBezTo>
                <a:cubicBezTo>
                  <a:pt x="71" y="0"/>
                  <a:pt x="77" y="3"/>
                  <a:pt x="82" y="9"/>
                </a:cubicBezTo>
                <a:cubicBezTo>
                  <a:pt x="88" y="16"/>
                  <a:pt x="90" y="23"/>
                  <a:pt x="90" y="32"/>
                </a:cubicBezTo>
                <a:close/>
                <a:moveTo>
                  <a:pt x="128" y="222"/>
                </a:moveTo>
                <a:cubicBezTo>
                  <a:pt x="128" y="232"/>
                  <a:pt x="124" y="238"/>
                  <a:pt x="116" y="238"/>
                </a:cubicBezTo>
                <a:cubicBezTo>
                  <a:pt x="108" y="238"/>
                  <a:pt x="104" y="232"/>
                  <a:pt x="104" y="222"/>
                </a:cubicBezTo>
                <a:cubicBezTo>
                  <a:pt x="104" y="115"/>
                  <a:pt x="104" y="115"/>
                  <a:pt x="104" y="115"/>
                </a:cubicBezTo>
                <a:cubicBezTo>
                  <a:pt x="98" y="115"/>
                  <a:pt x="98" y="115"/>
                  <a:pt x="98" y="115"/>
                </a:cubicBezTo>
                <a:cubicBezTo>
                  <a:pt x="98" y="372"/>
                  <a:pt x="98" y="372"/>
                  <a:pt x="98" y="372"/>
                </a:cubicBezTo>
                <a:cubicBezTo>
                  <a:pt x="98" y="383"/>
                  <a:pt x="93" y="388"/>
                  <a:pt x="83" y="388"/>
                </a:cubicBezTo>
                <a:cubicBezTo>
                  <a:pt x="73"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8" name="Freeform 8"/>
          <p:cNvSpPr>
            <a:spLocks noEditPoints="1"/>
          </p:cNvSpPr>
          <p:nvPr/>
        </p:nvSpPr>
        <p:spPr bwMode="auto">
          <a:xfrm>
            <a:off x="2386919" y="1711993"/>
            <a:ext cx="234874" cy="547393"/>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4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79 w 98"/>
              <a:gd name="T23" fmla="*/ 169 h 297"/>
              <a:gd name="T24" fmla="*/ 79 w 98"/>
              <a:gd name="T25" fmla="*/ 88 h 297"/>
              <a:gd name="T26" fmla="*/ 75 w 98"/>
              <a:gd name="T27" fmla="*/ 88 h 297"/>
              <a:gd name="T28" fmla="*/ 75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3 w 98"/>
              <a:gd name="T43" fmla="*/ 284 h 297"/>
              <a:gd name="T44" fmla="*/ 23 w 98"/>
              <a:gd name="T45" fmla="*/ 88 h 297"/>
              <a:gd name="T46" fmla="*/ 19 w 98"/>
              <a:gd name="T47" fmla="*/ 88 h 297"/>
              <a:gd name="T48" fmla="*/ 19 w 98"/>
              <a:gd name="T49" fmla="*/ 169 h 297"/>
              <a:gd name="T50" fmla="*/ 9 w 98"/>
              <a:gd name="T51" fmla="*/ 182 h 297"/>
              <a:gd name="T52" fmla="*/ 0 w 98"/>
              <a:gd name="T53" fmla="*/ 169 h 297"/>
              <a:gd name="T54" fmla="*/ 0 w 98"/>
              <a:gd name="T55" fmla="*/ 76 h 297"/>
              <a:gd name="T56" fmla="*/ 25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9" y="51"/>
                </a:cubicBezTo>
                <a:cubicBezTo>
                  <a:pt x="43" y="51"/>
                  <a:pt x="39" y="48"/>
                  <a:pt x="35" y="43"/>
                </a:cubicBezTo>
                <a:cubicBezTo>
                  <a:pt x="31" y="37"/>
                  <a:pt x="29" y="31"/>
                  <a:pt x="29" y="24"/>
                </a:cubicBezTo>
                <a:cubicBezTo>
                  <a:pt x="29" y="18"/>
                  <a:pt x="31" y="12"/>
                  <a:pt x="34" y="7"/>
                </a:cubicBezTo>
                <a:cubicBezTo>
                  <a:pt x="38" y="3"/>
                  <a:pt x="43" y="0"/>
                  <a:pt x="49" y="0"/>
                </a:cubicBezTo>
                <a:cubicBezTo>
                  <a:pt x="54" y="0"/>
                  <a:pt x="59" y="3"/>
                  <a:pt x="63" y="7"/>
                </a:cubicBezTo>
                <a:cubicBezTo>
                  <a:pt x="67" y="12"/>
                  <a:pt x="69" y="18"/>
                  <a:pt x="69" y="24"/>
                </a:cubicBezTo>
                <a:close/>
                <a:moveTo>
                  <a:pt x="98" y="169"/>
                </a:moveTo>
                <a:cubicBezTo>
                  <a:pt x="98" y="178"/>
                  <a:pt x="95" y="182"/>
                  <a:pt x="89" y="182"/>
                </a:cubicBezTo>
                <a:cubicBezTo>
                  <a:pt x="82" y="182"/>
                  <a:pt x="79" y="178"/>
                  <a:pt x="79" y="169"/>
                </a:cubicBezTo>
                <a:cubicBezTo>
                  <a:pt x="79" y="88"/>
                  <a:pt x="79" y="88"/>
                  <a:pt x="79" y="88"/>
                </a:cubicBezTo>
                <a:cubicBezTo>
                  <a:pt x="75" y="88"/>
                  <a:pt x="75" y="88"/>
                  <a:pt x="75" y="88"/>
                </a:cubicBezTo>
                <a:cubicBezTo>
                  <a:pt x="75" y="284"/>
                  <a:pt x="75" y="284"/>
                  <a:pt x="75" y="284"/>
                </a:cubicBezTo>
                <a:cubicBezTo>
                  <a:pt x="75" y="292"/>
                  <a:pt x="71" y="297"/>
                  <a:pt x="63"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2" y="297"/>
                  <a:pt x="35" y="297"/>
                </a:cubicBezTo>
                <a:cubicBezTo>
                  <a:pt x="27" y="297"/>
                  <a:pt x="23" y="292"/>
                  <a:pt x="23" y="284"/>
                </a:cubicBezTo>
                <a:cubicBezTo>
                  <a:pt x="23" y="88"/>
                  <a:pt x="23" y="88"/>
                  <a:pt x="23" y="88"/>
                </a:cubicBezTo>
                <a:cubicBezTo>
                  <a:pt x="19" y="88"/>
                  <a:pt x="19" y="88"/>
                  <a:pt x="19" y="88"/>
                </a:cubicBezTo>
                <a:cubicBezTo>
                  <a:pt x="19" y="169"/>
                  <a:pt x="19" y="169"/>
                  <a:pt x="19" y="169"/>
                </a:cubicBezTo>
                <a:cubicBezTo>
                  <a:pt x="19" y="178"/>
                  <a:pt x="16" y="182"/>
                  <a:pt x="9" y="182"/>
                </a:cubicBezTo>
                <a:cubicBezTo>
                  <a:pt x="3" y="182"/>
                  <a:pt x="0" y="178"/>
                  <a:pt x="0" y="169"/>
                </a:cubicBezTo>
                <a:cubicBezTo>
                  <a:pt x="0" y="76"/>
                  <a:pt x="0" y="76"/>
                  <a:pt x="0" y="76"/>
                </a:cubicBezTo>
                <a:cubicBezTo>
                  <a:pt x="0" y="61"/>
                  <a:pt x="9" y="53"/>
                  <a:pt x="25" y="53"/>
                </a:cubicBezTo>
                <a:cubicBezTo>
                  <a:pt x="73" y="53"/>
                  <a:pt x="73" y="53"/>
                  <a:pt x="73" y="53"/>
                </a:cubicBezTo>
                <a:cubicBezTo>
                  <a:pt x="90"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9" name="Freeform 9"/>
          <p:cNvSpPr>
            <a:spLocks noEditPoints="1"/>
          </p:cNvSpPr>
          <p:nvPr/>
        </p:nvSpPr>
        <p:spPr bwMode="auto">
          <a:xfrm>
            <a:off x="3029655" y="1711993"/>
            <a:ext cx="234874" cy="547393"/>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5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80 w 98"/>
              <a:gd name="T23" fmla="*/ 169 h 297"/>
              <a:gd name="T24" fmla="*/ 80 w 98"/>
              <a:gd name="T25" fmla="*/ 88 h 297"/>
              <a:gd name="T26" fmla="*/ 75 w 98"/>
              <a:gd name="T27" fmla="*/ 88 h 297"/>
              <a:gd name="T28" fmla="*/ 75 w 98"/>
              <a:gd name="T29" fmla="*/ 284 h 297"/>
              <a:gd name="T30" fmla="*/ 64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4 w 98"/>
              <a:gd name="T43" fmla="*/ 284 h 297"/>
              <a:gd name="T44" fmla="*/ 24 w 98"/>
              <a:gd name="T45" fmla="*/ 88 h 297"/>
              <a:gd name="T46" fmla="*/ 19 w 98"/>
              <a:gd name="T47" fmla="*/ 88 h 297"/>
              <a:gd name="T48" fmla="*/ 19 w 98"/>
              <a:gd name="T49" fmla="*/ 169 h 297"/>
              <a:gd name="T50" fmla="*/ 10 w 98"/>
              <a:gd name="T51" fmla="*/ 182 h 297"/>
              <a:gd name="T52" fmla="*/ 0 w 98"/>
              <a:gd name="T53" fmla="*/ 169 h 297"/>
              <a:gd name="T54" fmla="*/ 0 w 98"/>
              <a:gd name="T55" fmla="*/ 76 h 297"/>
              <a:gd name="T56" fmla="*/ 26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5" y="51"/>
                  <a:pt x="49" y="51"/>
                </a:cubicBezTo>
                <a:cubicBezTo>
                  <a:pt x="44" y="51"/>
                  <a:pt x="39" y="48"/>
                  <a:pt x="35" y="43"/>
                </a:cubicBezTo>
                <a:cubicBezTo>
                  <a:pt x="31" y="37"/>
                  <a:pt x="29" y="31"/>
                  <a:pt x="29" y="24"/>
                </a:cubicBezTo>
                <a:cubicBezTo>
                  <a:pt x="29" y="18"/>
                  <a:pt x="31" y="12"/>
                  <a:pt x="35" y="7"/>
                </a:cubicBezTo>
                <a:cubicBezTo>
                  <a:pt x="39" y="3"/>
                  <a:pt x="44" y="0"/>
                  <a:pt x="49" y="0"/>
                </a:cubicBezTo>
                <a:cubicBezTo>
                  <a:pt x="55" y="0"/>
                  <a:pt x="59" y="3"/>
                  <a:pt x="63" y="7"/>
                </a:cubicBezTo>
                <a:cubicBezTo>
                  <a:pt x="67" y="12"/>
                  <a:pt x="69" y="18"/>
                  <a:pt x="69" y="24"/>
                </a:cubicBezTo>
                <a:close/>
                <a:moveTo>
                  <a:pt x="98" y="169"/>
                </a:moveTo>
                <a:cubicBezTo>
                  <a:pt x="98" y="178"/>
                  <a:pt x="95" y="182"/>
                  <a:pt x="89" y="182"/>
                </a:cubicBezTo>
                <a:cubicBezTo>
                  <a:pt x="83" y="182"/>
                  <a:pt x="80" y="178"/>
                  <a:pt x="80" y="169"/>
                </a:cubicBezTo>
                <a:cubicBezTo>
                  <a:pt x="80" y="88"/>
                  <a:pt x="80" y="88"/>
                  <a:pt x="80" y="88"/>
                </a:cubicBezTo>
                <a:cubicBezTo>
                  <a:pt x="75" y="88"/>
                  <a:pt x="75" y="88"/>
                  <a:pt x="75" y="88"/>
                </a:cubicBezTo>
                <a:cubicBezTo>
                  <a:pt x="75" y="284"/>
                  <a:pt x="75" y="284"/>
                  <a:pt x="75" y="284"/>
                </a:cubicBezTo>
                <a:cubicBezTo>
                  <a:pt x="75" y="292"/>
                  <a:pt x="71" y="297"/>
                  <a:pt x="64"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3" y="297"/>
                  <a:pt x="35" y="297"/>
                </a:cubicBezTo>
                <a:cubicBezTo>
                  <a:pt x="27" y="297"/>
                  <a:pt x="24" y="292"/>
                  <a:pt x="24" y="284"/>
                </a:cubicBezTo>
                <a:cubicBezTo>
                  <a:pt x="24" y="88"/>
                  <a:pt x="24" y="88"/>
                  <a:pt x="24" y="88"/>
                </a:cubicBezTo>
                <a:cubicBezTo>
                  <a:pt x="19" y="88"/>
                  <a:pt x="19" y="88"/>
                  <a:pt x="19" y="88"/>
                </a:cubicBezTo>
                <a:cubicBezTo>
                  <a:pt x="19" y="169"/>
                  <a:pt x="19" y="169"/>
                  <a:pt x="19" y="169"/>
                </a:cubicBezTo>
                <a:cubicBezTo>
                  <a:pt x="19" y="178"/>
                  <a:pt x="16" y="182"/>
                  <a:pt x="10" y="182"/>
                </a:cubicBezTo>
                <a:cubicBezTo>
                  <a:pt x="3" y="182"/>
                  <a:pt x="0" y="178"/>
                  <a:pt x="0" y="169"/>
                </a:cubicBezTo>
                <a:cubicBezTo>
                  <a:pt x="0" y="76"/>
                  <a:pt x="0" y="76"/>
                  <a:pt x="0" y="76"/>
                </a:cubicBezTo>
                <a:cubicBezTo>
                  <a:pt x="0" y="61"/>
                  <a:pt x="9" y="53"/>
                  <a:pt x="26" y="53"/>
                </a:cubicBezTo>
                <a:cubicBezTo>
                  <a:pt x="73" y="53"/>
                  <a:pt x="73" y="53"/>
                  <a:pt x="73" y="53"/>
                </a:cubicBezTo>
                <a:cubicBezTo>
                  <a:pt x="90"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50" name="Freeform 10"/>
          <p:cNvSpPr>
            <a:spLocks noEditPoints="1"/>
          </p:cNvSpPr>
          <p:nvPr/>
        </p:nvSpPr>
        <p:spPr bwMode="auto">
          <a:xfrm>
            <a:off x="1754028" y="1711993"/>
            <a:ext cx="234874" cy="547393"/>
          </a:xfrm>
          <a:custGeom>
            <a:avLst/>
            <a:gdLst>
              <a:gd name="T0" fmla="*/ 69 w 98"/>
              <a:gd name="T1" fmla="*/ 24 h 297"/>
              <a:gd name="T2" fmla="*/ 63 w 98"/>
              <a:gd name="T3" fmla="*/ 43 h 297"/>
              <a:gd name="T4" fmla="*/ 48 w 98"/>
              <a:gd name="T5" fmla="*/ 51 h 297"/>
              <a:gd name="T6" fmla="*/ 34 w 98"/>
              <a:gd name="T7" fmla="*/ 43 h 297"/>
              <a:gd name="T8" fmla="*/ 28 w 98"/>
              <a:gd name="T9" fmla="*/ 24 h 297"/>
              <a:gd name="T10" fmla="*/ 34 w 98"/>
              <a:gd name="T11" fmla="*/ 7 h 297"/>
              <a:gd name="T12" fmla="*/ 48 w 98"/>
              <a:gd name="T13" fmla="*/ 0 h 297"/>
              <a:gd name="T14" fmla="*/ 63 w 98"/>
              <a:gd name="T15" fmla="*/ 7 h 297"/>
              <a:gd name="T16" fmla="*/ 69 w 98"/>
              <a:gd name="T17" fmla="*/ 24 h 297"/>
              <a:gd name="T18" fmla="*/ 98 w 98"/>
              <a:gd name="T19" fmla="*/ 169 h 297"/>
              <a:gd name="T20" fmla="*/ 88 w 98"/>
              <a:gd name="T21" fmla="*/ 182 h 297"/>
              <a:gd name="T22" fmla="*/ 79 w 98"/>
              <a:gd name="T23" fmla="*/ 169 h 297"/>
              <a:gd name="T24" fmla="*/ 79 w 98"/>
              <a:gd name="T25" fmla="*/ 88 h 297"/>
              <a:gd name="T26" fmla="*/ 74 w 98"/>
              <a:gd name="T27" fmla="*/ 88 h 297"/>
              <a:gd name="T28" fmla="*/ 74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4 w 98"/>
              <a:gd name="T41" fmla="*/ 297 h 297"/>
              <a:gd name="T42" fmla="*/ 23 w 98"/>
              <a:gd name="T43" fmla="*/ 284 h 297"/>
              <a:gd name="T44" fmla="*/ 23 w 98"/>
              <a:gd name="T45" fmla="*/ 88 h 297"/>
              <a:gd name="T46" fmla="*/ 18 w 98"/>
              <a:gd name="T47" fmla="*/ 88 h 297"/>
              <a:gd name="T48" fmla="*/ 18 w 98"/>
              <a:gd name="T49" fmla="*/ 169 h 297"/>
              <a:gd name="T50" fmla="*/ 9 w 98"/>
              <a:gd name="T51" fmla="*/ 182 h 297"/>
              <a:gd name="T52" fmla="*/ 0 w 98"/>
              <a:gd name="T53" fmla="*/ 169 h 297"/>
              <a:gd name="T54" fmla="*/ 0 w 98"/>
              <a:gd name="T55" fmla="*/ 76 h 297"/>
              <a:gd name="T56" fmla="*/ 25 w 98"/>
              <a:gd name="T57" fmla="*/ 53 h 297"/>
              <a:gd name="T58" fmla="*/ 72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8" y="51"/>
                </a:cubicBezTo>
                <a:cubicBezTo>
                  <a:pt x="43" y="51"/>
                  <a:pt x="38" y="48"/>
                  <a:pt x="34" y="43"/>
                </a:cubicBezTo>
                <a:cubicBezTo>
                  <a:pt x="30" y="37"/>
                  <a:pt x="28" y="31"/>
                  <a:pt x="28" y="24"/>
                </a:cubicBezTo>
                <a:cubicBezTo>
                  <a:pt x="28" y="18"/>
                  <a:pt x="30" y="12"/>
                  <a:pt x="34" y="7"/>
                </a:cubicBezTo>
                <a:cubicBezTo>
                  <a:pt x="38" y="3"/>
                  <a:pt x="43" y="0"/>
                  <a:pt x="48" y="0"/>
                </a:cubicBezTo>
                <a:cubicBezTo>
                  <a:pt x="54" y="0"/>
                  <a:pt x="59" y="3"/>
                  <a:pt x="63" y="7"/>
                </a:cubicBezTo>
                <a:cubicBezTo>
                  <a:pt x="67" y="12"/>
                  <a:pt x="69" y="18"/>
                  <a:pt x="69" y="24"/>
                </a:cubicBezTo>
                <a:close/>
                <a:moveTo>
                  <a:pt x="98" y="169"/>
                </a:moveTo>
                <a:cubicBezTo>
                  <a:pt x="98" y="178"/>
                  <a:pt x="95" y="182"/>
                  <a:pt x="88" y="182"/>
                </a:cubicBezTo>
                <a:cubicBezTo>
                  <a:pt x="82" y="182"/>
                  <a:pt x="79" y="178"/>
                  <a:pt x="79" y="169"/>
                </a:cubicBezTo>
                <a:cubicBezTo>
                  <a:pt x="79" y="88"/>
                  <a:pt x="79" y="88"/>
                  <a:pt x="79" y="88"/>
                </a:cubicBezTo>
                <a:cubicBezTo>
                  <a:pt x="74" y="88"/>
                  <a:pt x="74" y="88"/>
                  <a:pt x="74" y="88"/>
                </a:cubicBezTo>
                <a:cubicBezTo>
                  <a:pt x="74" y="284"/>
                  <a:pt x="74" y="284"/>
                  <a:pt x="74" y="284"/>
                </a:cubicBezTo>
                <a:cubicBezTo>
                  <a:pt x="74" y="292"/>
                  <a:pt x="71" y="297"/>
                  <a:pt x="63" y="297"/>
                </a:cubicBezTo>
                <a:cubicBezTo>
                  <a:pt x="55" y="297"/>
                  <a:pt x="52" y="292"/>
                  <a:pt x="52" y="284"/>
                </a:cubicBezTo>
                <a:cubicBezTo>
                  <a:pt x="52" y="168"/>
                  <a:pt x="52" y="168"/>
                  <a:pt x="52" y="168"/>
                </a:cubicBezTo>
                <a:cubicBezTo>
                  <a:pt x="46" y="168"/>
                  <a:pt x="46" y="168"/>
                  <a:pt x="46" y="168"/>
                </a:cubicBezTo>
                <a:cubicBezTo>
                  <a:pt x="46" y="284"/>
                  <a:pt x="46" y="284"/>
                  <a:pt x="46" y="284"/>
                </a:cubicBezTo>
                <a:cubicBezTo>
                  <a:pt x="46" y="292"/>
                  <a:pt x="42" y="297"/>
                  <a:pt x="34" y="297"/>
                </a:cubicBezTo>
                <a:cubicBezTo>
                  <a:pt x="27" y="297"/>
                  <a:pt x="23" y="292"/>
                  <a:pt x="23" y="284"/>
                </a:cubicBezTo>
                <a:cubicBezTo>
                  <a:pt x="23" y="88"/>
                  <a:pt x="23" y="88"/>
                  <a:pt x="23" y="88"/>
                </a:cubicBezTo>
                <a:cubicBezTo>
                  <a:pt x="18" y="88"/>
                  <a:pt x="18" y="88"/>
                  <a:pt x="18" y="88"/>
                </a:cubicBezTo>
                <a:cubicBezTo>
                  <a:pt x="18" y="169"/>
                  <a:pt x="18" y="169"/>
                  <a:pt x="18" y="169"/>
                </a:cubicBezTo>
                <a:cubicBezTo>
                  <a:pt x="18" y="178"/>
                  <a:pt x="15" y="182"/>
                  <a:pt x="9" y="182"/>
                </a:cubicBezTo>
                <a:cubicBezTo>
                  <a:pt x="3" y="182"/>
                  <a:pt x="0" y="178"/>
                  <a:pt x="0" y="169"/>
                </a:cubicBezTo>
                <a:cubicBezTo>
                  <a:pt x="0" y="76"/>
                  <a:pt x="0" y="76"/>
                  <a:pt x="0" y="76"/>
                </a:cubicBezTo>
                <a:cubicBezTo>
                  <a:pt x="0" y="61"/>
                  <a:pt x="8" y="53"/>
                  <a:pt x="25" y="53"/>
                </a:cubicBezTo>
                <a:cubicBezTo>
                  <a:pt x="72" y="53"/>
                  <a:pt x="72" y="53"/>
                  <a:pt x="72" y="53"/>
                </a:cubicBezTo>
                <a:cubicBezTo>
                  <a:pt x="89"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51" name="Freeform 11"/>
          <p:cNvSpPr>
            <a:spLocks noEditPoints="1"/>
          </p:cNvSpPr>
          <p:nvPr/>
        </p:nvSpPr>
        <p:spPr bwMode="auto">
          <a:xfrm>
            <a:off x="2168922"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52" name="Freeform 12"/>
          <p:cNvSpPr>
            <a:spLocks noEditPoints="1"/>
          </p:cNvSpPr>
          <p:nvPr/>
        </p:nvSpPr>
        <p:spPr bwMode="auto">
          <a:xfrm>
            <a:off x="2713209"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0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2" y="152"/>
                  <a:pt x="7" y="152"/>
                </a:cubicBezTo>
                <a:cubicBezTo>
                  <a:pt x="2" y="152"/>
                  <a:pt x="0" y="149"/>
                  <a:pt x="0" y="142"/>
                </a:cubicBezTo>
                <a:cubicBezTo>
                  <a:pt x="0" y="64"/>
                  <a:pt x="0" y="64"/>
                  <a:pt x="0" y="64"/>
                </a:cubicBezTo>
                <a:cubicBezTo>
                  <a:pt x="0" y="51"/>
                  <a:pt x="7" y="45"/>
                  <a:pt x="21" y="45"/>
                </a:cubicBezTo>
                <a:cubicBezTo>
                  <a:pt x="60" y="45"/>
                  <a:pt x="60" y="45"/>
                  <a:pt x="60"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53" name="Freeform 13"/>
          <p:cNvSpPr>
            <a:spLocks noEditPoints="1"/>
          </p:cNvSpPr>
          <p:nvPr/>
        </p:nvSpPr>
        <p:spPr bwMode="auto">
          <a:xfrm>
            <a:off x="1526187" y="1425759"/>
            <a:ext cx="198031" cy="457926"/>
          </a:xfrm>
          <a:custGeom>
            <a:avLst/>
            <a:gdLst>
              <a:gd name="T0" fmla="*/ 58 w 82"/>
              <a:gd name="T1" fmla="*/ 20 h 249"/>
              <a:gd name="T2" fmla="*/ 53 w 82"/>
              <a:gd name="T3" fmla="*/ 36 h 249"/>
              <a:gd name="T4" fmla="*/ 41 w 82"/>
              <a:gd name="T5" fmla="*/ 42 h 249"/>
              <a:gd name="T6" fmla="*/ 29 w 82"/>
              <a:gd name="T7" fmla="*/ 36 h 249"/>
              <a:gd name="T8" fmla="*/ 24 w 82"/>
              <a:gd name="T9" fmla="*/ 20 h 249"/>
              <a:gd name="T10" fmla="*/ 29 w 82"/>
              <a:gd name="T11" fmla="*/ 6 h 249"/>
              <a:gd name="T12" fmla="*/ 41 w 82"/>
              <a:gd name="T13" fmla="*/ 0 h 249"/>
              <a:gd name="T14" fmla="*/ 53 w 82"/>
              <a:gd name="T15" fmla="*/ 6 h 249"/>
              <a:gd name="T16" fmla="*/ 58 w 82"/>
              <a:gd name="T17" fmla="*/ 20 h 249"/>
              <a:gd name="T18" fmla="*/ 82 w 82"/>
              <a:gd name="T19" fmla="*/ 142 h 249"/>
              <a:gd name="T20" fmla="*/ 75 w 82"/>
              <a:gd name="T21" fmla="*/ 152 h 249"/>
              <a:gd name="T22" fmla="*/ 67 w 82"/>
              <a:gd name="T23" fmla="*/ 142 h 249"/>
              <a:gd name="T24" fmla="*/ 67 w 82"/>
              <a:gd name="T25" fmla="*/ 74 h 249"/>
              <a:gd name="T26" fmla="*/ 63 w 82"/>
              <a:gd name="T27" fmla="*/ 74 h 249"/>
              <a:gd name="T28" fmla="*/ 63 w 82"/>
              <a:gd name="T29" fmla="*/ 239 h 249"/>
              <a:gd name="T30" fmla="*/ 53 w 82"/>
              <a:gd name="T31" fmla="*/ 249 h 249"/>
              <a:gd name="T32" fmla="*/ 44 w 82"/>
              <a:gd name="T33" fmla="*/ 239 h 249"/>
              <a:gd name="T34" fmla="*/ 44 w 82"/>
              <a:gd name="T35" fmla="*/ 141 h 249"/>
              <a:gd name="T36" fmla="*/ 39 w 82"/>
              <a:gd name="T37" fmla="*/ 141 h 249"/>
              <a:gd name="T38" fmla="*/ 39 w 82"/>
              <a:gd name="T39" fmla="*/ 239 h 249"/>
              <a:gd name="T40" fmla="*/ 29 w 82"/>
              <a:gd name="T41" fmla="*/ 249 h 249"/>
              <a:gd name="T42" fmla="*/ 20 w 82"/>
              <a:gd name="T43" fmla="*/ 239 h 249"/>
              <a:gd name="T44" fmla="*/ 20 w 82"/>
              <a:gd name="T45" fmla="*/ 74 h 249"/>
              <a:gd name="T46" fmla="*/ 16 w 82"/>
              <a:gd name="T47" fmla="*/ 74 h 249"/>
              <a:gd name="T48" fmla="*/ 16 w 82"/>
              <a:gd name="T49" fmla="*/ 142 h 249"/>
              <a:gd name="T50" fmla="*/ 8 w 82"/>
              <a:gd name="T51" fmla="*/ 152 h 249"/>
              <a:gd name="T52" fmla="*/ 0 w 82"/>
              <a:gd name="T53" fmla="*/ 142 h 249"/>
              <a:gd name="T54" fmla="*/ 0 w 82"/>
              <a:gd name="T55" fmla="*/ 64 h 249"/>
              <a:gd name="T56" fmla="*/ 22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8" y="20"/>
                </a:moveTo>
                <a:cubicBezTo>
                  <a:pt x="58" y="26"/>
                  <a:pt x="56" y="31"/>
                  <a:pt x="53" y="36"/>
                </a:cubicBezTo>
                <a:cubicBezTo>
                  <a:pt x="50" y="40"/>
                  <a:pt x="46" y="42"/>
                  <a:pt x="41" y="42"/>
                </a:cubicBezTo>
                <a:cubicBezTo>
                  <a:pt x="36" y="42"/>
                  <a:pt x="32" y="40"/>
                  <a:pt x="29" y="36"/>
                </a:cubicBezTo>
                <a:cubicBezTo>
                  <a:pt x="26" y="31"/>
                  <a:pt x="24" y="26"/>
                  <a:pt x="24" y="20"/>
                </a:cubicBezTo>
                <a:cubicBezTo>
                  <a:pt x="24" y="15"/>
                  <a:pt x="26" y="10"/>
                  <a:pt x="29" y="6"/>
                </a:cubicBezTo>
                <a:cubicBezTo>
                  <a:pt x="32" y="2"/>
                  <a:pt x="36" y="0"/>
                  <a:pt x="41" y="0"/>
                </a:cubicBezTo>
                <a:cubicBezTo>
                  <a:pt x="46" y="0"/>
                  <a:pt x="50" y="2"/>
                  <a:pt x="53" y="6"/>
                </a:cubicBezTo>
                <a:cubicBezTo>
                  <a:pt x="56" y="10"/>
                  <a:pt x="58" y="15"/>
                  <a:pt x="58" y="20"/>
                </a:cubicBezTo>
                <a:close/>
                <a:moveTo>
                  <a:pt x="82" y="142"/>
                </a:moveTo>
                <a:cubicBezTo>
                  <a:pt x="82" y="149"/>
                  <a:pt x="80" y="152"/>
                  <a:pt x="75" y="152"/>
                </a:cubicBezTo>
                <a:cubicBezTo>
                  <a:pt x="69" y="152"/>
                  <a:pt x="67" y="149"/>
                  <a:pt x="67" y="142"/>
                </a:cubicBezTo>
                <a:cubicBezTo>
                  <a:pt x="67" y="74"/>
                  <a:pt x="67" y="74"/>
                  <a:pt x="67" y="74"/>
                </a:cubicBezTo>
                <a:cubicBezTo>
                  <a:pt x="63" y="74"/>
                  <a:pt x="63" y="74"/>
                  <a:pt x="63" y="74"/>
                </a:cubicBezTo>
                <a:cubicBezTo>
                  <a:pt x="63" y="239"/>
                  <a:pt x="63" y="239"/>
                  <a:pt x="63" y="239"/>
                </a:cubicBezTo>
                <a:cubicBezTo>
                  <a:pt x="63" y="245"/>
                  <a:pt x="60" y="249"/>
                  <a:pt x="53" y="249"/>
                </a:cubicBezTo>
                <a:cubicBezTo>
                  <a:pt x="47" y="249"/>
                  <a:pt x="44" y="245"/>
                  <a:pt x="44" y="239"/>
                </a:cubicBezTo>
                <a:cubicBezTo>
                  <a:pt x="44" y="141"/>
                  <a:pt x="44" y="141"/>
                  <a:pt x="44" y="141"/>
                </a:cubicBezTo>
                <a:cubicBezTo>
                  <a:pt x="39" y="141"/>
                  <a:pt x="39" y="141"/>
                  <a:pt x="39" y="141"/>
                </a:cubicBezTo>
                <a:cubicBezTo>
                  <a:pt x="39" y="239"/>
                  <a:pt x="39" y="239"/>
                  <a:pt x="39" y="239"/>
                </a:cubicBezTo>
                <a:cubicBezTo>
                  <a:pt x="39" y="245"/>
                  <a:pt x="36" y="249"/>
                  <a:pt x="29" y="249"/>
                </a:cubicBezTo>
                <a:cubicBezTo>
                  <a:pt x="23" y="249"/>
                  <a:pt x="20" y="245"/>
                  <a:pt x="20" y="239"/>
                </a:cubicBezTo>
                <a:cubicBezTo>
                  <a:pt x="20" y="74"/>
                  <a:pt x="20" y="74"/>
                  <a:pt x="20" y="74"/>
                </a:cubicBezTo>
                <a:cubicBezTo>
                  <a:pt x="16" y="74"/>
                  <a:pt x="16" y="74"/>
                  <a:pt x="16" y="74"/>
                </a:cubicBezTo>
                <a:cubicBezTo>
                  <a:pt x="16" y="142"/>
                  <a:pt x="16" y="142"/>
                  <a:pt x="16" y="142"/>
                </a:cubicBezTo>
                <a:cubicBezTo>
                  <a:pt x="16" y="149"/>
                  <a:pt x="13" y="152"/>
                  <a:pt x="8" y="152"/>
                </a:cubicBezTo>
                <a:cubicBezTo>
                  <a:pt x="3" y="152"/>
                  <a:pt x="0" y="149"/>
                  <a:pt x="0" y="142"/>
                </a:cubicBezTo>
                <a:cubicBezTo>
                  <a:pt x="0" y="64"/>
                  <a:pt x="0" y="64"/>
                  <a:pt x="0" y="64"/>
                </a:cubicBezTo>
                <a:cubicBezTo>
                  <a:pt x="0" y="51"/>
                  <a:pt x="7" y="45"/>
                  <a:pt x="22" y="45"/>
                </a:cubicBezTo>
                <a:cubicBezTo>
                  <a:pt x="61" y="45"/>
                  <a:pt x="61" y="45"/>
                  <a:pt x="61" y="45"/>
                </a:cubicBezTo>
                <a:cubicBezTo>
                  <a:pt x="75" y="45"/>
                  <a:pt x="82" y="51"/>
                  <a:pt x="82" y="64"/>
                </a:cubicBezTo>
                <a:lnTo>
                  <a:pt x="82" y="142"/>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4" name="Freeform 14"/>
          <p:cNvSpPr>
            <a:spLocks noEditPoints="1"/>
          </p:cNvSpPr>
          <p:nvPr/>
        </p:nvSpPr>
        <p:spPr bwMode="auto">
          <a:xfrm>
            <a:off x="3264528"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55" name="Freeform 15"/>
          <p:cNvSpPr>
            <a:spLocks noEditPoints="1"/>
          </p:cNvSpPr>
          <p:nvPr/>
        </p:nvSpPr>
        <p:spPr bwMode="auto">
          <a:xfrm>
            <a:off x="2420674" y="1190541"/>
            <a:ext cx="159651"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6" name="Freeform 16"/>
          <p:cNvSpPr>
            <a:spLocks noEditPoints="1"/>
          </p:cNvSpPr>
          <p:nvPr/>
        </p:nvSpPr>
        <p:spPr bwMode="auto">
          <a:xfrm>
            <a:off x="2960741"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7" name="Freeform 17"/>
          <p:cNvSpPr>
            <a:spLocks noEditPoints="1"/>
          </p:cNvSpPr>
          <p:nvPr/>
        </p:nvSpPr>
        <p:spPr bwMode="auto">
          <a:xfrm>
            <a:off x="3493775"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8" name="Freeform 18"/>
          <p:cNvSpPr>
            <a:spLocks noEditPoints="1"/>
          </p:cNvSpPr>
          <p:nvPr/>
        </p:nvSpPr>
        <p:spPr bwMode="auto">
          <a:xfrm>
            <a:off x="1872167" y="1190541"/>
            <a:ext cx="161189" cy="373169"/>
          </a:xfrm>
          <a:custGeom>
            <a:avLst/>
            <a:gdLst>
              <a:gd name="T0" fmla="*/ 47 w 67"/>
              <a:gd name="T1" fmla="*/ 17 h 203"/>
              <a:gd name="T2" fmla="*/ 43 w 67"/>
              <a:gd name="T3" fmla="*/ 29 h 203"/>
              <a:gd name="T4" fmla="*/ 33 w 67"/>
              <a:gd name="T5" fmla="*/ 35 h 203"/>
              <a:gd name="T6" fmla="*/ 24 w 67"/>
              <a:gd name="T7" fmla="*/ 29 h 203"/>
              <a:gd name="T8" fmla="*/ 20 w 67"/>
              <a:gd name="T9" fmla="*/ 17 h 203"/>
              <a:gd name="T10" fmla="*/ 24 w 67"/>
              <a:gd name="T11" fmla="*/ 5 h 203"/>
              <a:gd name="T12" fmla="*/ 33 w 67"/>
              <a:gd name="T13" fmla="*/ 0 h 203"/>
              <a:gd name="T14" fmla="*/ 43 w 67"/>
              <a:gd name="T15" fmla="*/ 5 h 203"/>
              <a:gd name="T16" fmla="*/ 47 w 67"/>
              <a:gd name="T17" fmla="*/ 17 h 203"/>
              <a:gd name="T18" fmla="*/ 67 w 67"/>
              <a:gd name="T19" fmla="*/ 116 h 203"/>
              <a:gd name="T20" fmla="*/ 60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1 w 67"/>
              <a:gd name="T37" fmla="*/ 115 h 203"/>
              <a:gd name="T38" fmla="*/ 31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6 w 67"/>
              <a:gd name="T51" fmla="*/ 124 h 203"/>
              <a:gd name="T52" fmla="*/ 0 w 67"/>
              <a:gd name="T53" fmla="*/ 116 h 203"/>
              <a:gd name="T54" fmla="*/ 0 w 67"/>
              <a:gd name="T55" fmla="*/ 52 h 203"/>
              <a:gd name="T56" fmla="*/ 17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0" y="33"/>
                  <a:pt x="37" y="35"/>
                  <a:pt x="33" y="35"/>
                </a:cubicBezTo>
                <a:cubicBezTo>
                  <a:pt x="30" y="35"/>
                  <a:pt x="26" y="33"/>
                  <a:pt x="24" y="29"/>
                </a:cubicBezTo>
                <a:cubicBezTo>
                  <a:pt x="21" y="26"/>
                  <a:pt x="20" y="21"/>
                  <a:pt x="20" y="17"/>
                </a:cubicBezTo>
                <a:cubicBezTo>
                  <a:pt x="20" y="12"/>
                  <a:pt x="21" y="8"/>
                  <a:pt x="24" y="5"/>
                </a:cubicBezTo>
                <a:cubicBezTo>
                  <a:pt x="26" y="2"/>
                  <a:pt x="29" y="0"/>
                  <a:pt x="33" y="0"/>
                </a:cubicBezTo>
                <a:cubicBezTo>
                  <a:pt x="37" y="0"/>
                  <a:pt x="40" y="2"/>
                  <a:pt x="43" y="5"/>
                </a:cubicBezTo>
                <a:cubicBezTo>
                  <a:pt x="46" y="8"/>
                  <a:pt x="47" y="12"/>
                  <a:pt x="47" y="17"/>
                </a:cubicBezTo>
                <a:close/>
                <a:moveTo>
                  <a:pt x="67" y="116"/>
                </a:moveTo>
                <a:cubicBezTo>
                  <a:pt x="67" y="121"/>
                  <a:pt x="65" y="124"/>
                  <a:pt x="60" y="124"/>
                </a:cubicBezTo>
                <a:cubicBezTo>
                  <a:pt x="56" y="124"/>
                  <a:pt x="54" y="121"/>
                  <a:pt x="54" y="116"/>
                </a:cubicBezTo>
                <a:cubicBezTo>
                  <a:pt x="54" y="60"/>
                  <a:pt x="54" y="60"/>
                  <a:pt x="54" y="60"/>
                </a:cubicBezTo>
                <a:cubicBezTo>
                  <a:pt x="51" y="60"/>
                  <a:pt x="51" y="60"/>
                  <a:pt x="51" y="60"/>
                </a:cubicBezTo>
                <a:cubicBezTo>
                  <a:pt x="51" y="194"/>
                  <a:pt x="51" y="194"/>
                  <a:pt x="51" y="194"/>
                </a:cubicBezTo>
                <a:cubicBezTo>
                  <a:pt x="51" y="200"/>
                  <a:pt x="48" y="203"/>
                  <a:pt x="43" y="203"/>
                </a:cubicBezTo>
                <a:cubicBezTo>
                  <a:pt x="38" y="203"/>
                  <a:pt x="36" y="200"/>
                  <a:pt x="36" y="194"/>
                </a:cubicBezTo>
                <a:cubicBezTo>
                  <a:pt x="36" y="115"/>
                  <a:pt x="36" y="115"/>
                  <a:pt x="36" y="115"/>
                </a:cubicBezTo>
                <a:cubicBezTo>
                  <a:pt x="31" y="115"/>
                  <a:pt x="31" y="115"/>
                  <a:pt x="31" y="115"/>
                </a:cubicBezTo>
                <a:cubicBezTo>
                  <a:pt x="31" y="194"/>
                  <a:pt x="31" y="194"/>
                  <a:pt x="31" y="194"/>
                </a:cubicBezTo>
                <a:cubicBezTo>
                  <a:pt x="31" y="200"/>
                  <a:pt x="29" y="203"/>
                  <a:pt x="24" y="203"/>
                </a:cubicBezTo>
                <a:cubicBezTo>
                  <a:pt x="18" y="203"/>
                  <a:pt x="16" y="200"/>
                  <a:pt x="16" y="194"/>
                </a:cubicBezTo>
                <a:cubicBezTo>
                  <a:pt x="16" y="60"/>
                  <a:pt x="16" y="60"/>
                  <a:pt x="16" y="60"/>
                </a:cubicBezTo>
                <a:cubicBezTo>
                  <a:pt x="13" y="60"/>
                  <a:pt x="13" y="60"/>
                  <a:pt x="13" y="60"/>
                </a:cubicBezTo>
                <a:cubicBezTo>
                  <a:pt x="13" y="116"/>
                  <a:pt x="13" y="116"/>
                  <a:pt x="13" y="116"/>
                </a:cubicBezTo>
                <a:cubicBezTo>
                  <a:pt x="13" y="121"/>
                  <a:pt x="11" y="124"/>
                  <a:pt x="6" y="124"/>
                </a:cubicBezTo>
                <a:cubicBezTo>
                  <a:pt x="2" y="124"/>
                  <a:pt x="0" y="121"/>
                  <a:pt x="0" y="116"/>
                </a:cubicBezTo>
                <a:cubicBezTo>
                  <a:pt x="0" y="52"/>
                  <a:pt x="0" y="52"/>
                  <a:pt x="0" y="52"/>
                </a:cubicBezTo>
                <a:cubicBezTo>
                  <a:pt x="0" y="42"/>
                  <a:pt x="6" y="36"/>
                  <a:pt x="17"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9" name="Freeform 19"/>
          <p:cNvSpPr>
            <a:spLocks noEditPoints="1"/>
          </p:cNvSpPr>
          <p:nvPr/>
        </p:nvSpPr>
        <p:spPr bwMode="auto">
          <a:xfrm>
            <a:off x="1339132"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5 w 67"/>
              <a:gd name="T23" fmla="*/ 116 h 203"/>
              <a:gd name="T24" fmla="*/ 55 w 67"/>
              <a:gd name="T25" fmla="*/ 60 h 203"/>
              <a:gd name="T26" fmla="*/ 51 w 67"/>
              <a:gd name="T27" fmla="*/ 60 h 203"/>
              <a:gd name="T28" fmla="*/ 51 w 67"/>
              <a:gd name="T29" fmla="*/ 194 h 203"/>
              <a:gd name="T30" fmla="*/ 44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5" y="121"/>
                  <a:pt x="55" y="116"/>
                </a:cubicBezTo>
                <a:cubicBezTo>
                  <a:pt x="55" y="60"/>
                  <a:pt x="55" y="60"/>
                  <a:pt x="55" y="60"/>
                </a:cubicBezTo>
                <a:cubicBezTo>
                  <a:pt x="51" y="60"/>
                  <a:pt x="51" y="60"/>
                  <a:pt x="51" y="60"/>
                </a:cubicBezTo>
                <a:cubicBezTo>
                  <a:pt x="51" y="194"/>
                  <a:pt x="51" y="194"/>
                  <a:pt x="51" y="194"/>
                </a:cubicBezTo>
                <a:cubicBezTo>
                  <a:pt x="51" y="200"/>
                  <a:pt x="49" y="203"/>
                  <a:pt x="44"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0" name="Freeform 20"/>
          <p:cNvSpPr>
            <a:spLocks noEditPoints="1"/>
          </p:cNvSpPr>
          <p:nvPr/>
        </p:nvSpPr>
        <p:spPr bwMode="auto">
          <a:xfrm>
            <a:off x="1130980" y="985075"/>
            <a:ext cx="148907" cy="348448"/>
          </a:xfrm>
          <a:custGeom>
            <a:avLst/>
            <a:gdLst>
              <a:gd name="T0" fmla="*/ 44 w 62"/>
              <a:gd name="T1" fmla="*/ 15 h 189"/>
              <a:gd name="T2" fmla="*/ 40 w 62"/>
              <a:gd name="T3" fmla="*/ 27 h 189"/>
              <a:gd name="T4" fmla="*/ 31 w 62"/>
              <a:gd name="T5" fmla="*/ 32 h 189"/>
              <a:gd name="T6" fmla="*/ 22 w 62"/>
              <a:gd name="T7" fmla="*/ 27 h 189"/>
              <a:gd name="T8" fmla="*/ 18 w 62"/>
              <a:gd name="T9" fmla="*/ 15 h 189"/>
              <a:gd name="T10" fmla="*/ 22 w 62"/>
              <a:gd name="T11" fmla="*/ 4 h 189"/>
              <a:gd name="T12" fmla="*/ 31 w 62"/>
              <a:gd name="T13" fmla="*/ 0 h 189"/>
              <a:gd name="T14" fmla="*/ 40 w 62"/>
              <a:gd name="T15" fmla="*/ 4 h 189"/>
              <a:gd name="T16" fmla="*/ 44 w 62"/>
              <a:gd name="T17" fmla="*/ 15 h 189"/>
              <a:gd name="T18" fmla="*/ 62 w 62"/>
              <a:gd name="T19" fmla="*/ 108 h 189"/>
              <a:gd name="T20" fmla="*/ 56 w 62"/>
              <a:gd name="T21" fmla="*/ 116 h 189"/>
              <a:gd name="T22" fmla="*/ 51 w 62"/>
              <a:gd name="T23" fmla="*/ 108 h 189"/>
              <a:gd name="T24" fmla="*/ 51 w 62"/>
              <a:gd name="T25" fmla="*/ 56 h 189"/>
              <a:gd name="T26" fmla="*/ 48 w 62"/>
              <a:gd name="T27" fmla="*/ 56 h 189"/>
              <a:gd name="T28" fmla="*/ 48 w 62"/>
              <a:gd name="T29" fmla="*/ 181 h 189"/>
              <a:gd name="T30" fmla="*/ 40 w 62"/>
              <a:gd name="T31" fmla="*/ 189 h 189"/>
              <a:gd name="T32" fmla="*/ 33 w 62"/>
              <a:gd name="T33" fmla="*/ 181 h 189"/>
              <a:gd name="T34" fmla="*/ 33 w 62"/>
              <a:gd name="T35" fmla="*/ 107 h 189"/>
              <a:gd name="T36" fmla="*/ 29 w 62"/>
              <a:gd name="T37" fmla="*/ 107 h 189"/>
              <a:gd name="T38" fmla="*/ 29 w 62"/>
              <a:gd name="T39" fmla="*/ 181 h 189"/>
              <a:gd name="T40" fmla="*/ 22 w 62"/>
              <a:gd name="T41" fmla="*/ 189 h 189"/>
              <a:gd name="T42" fmla="*/ 15 w 62"/>
              <a:gd name="T43" fmla="*/ 181 h 189"/>
              <a:gd name="T44" fmla="*/ 15 w 62"/>
              <a:gd name="T45" fmla="*/ 56 h 189"/>
              <a:gd name="T46" fmla="*/ 12 w 62"/>
              <a:gd name="T47" fmla="*/ 56 h 189"/>
              <a:gd name="T48" fmla="*/ 12 w 62"/>
              <a:gd name="T49" fmla="*/ 108 h 189"/>
              <a:gd name="T50" fmla="*/ 6 w 62"/>
              <a:gd name="T51" fmla="*/ 116 h 189"/>
              <a:gd name="T52" fmla="*/ 0 w 62"/>
              <a:gd name="T53" fmla="*/ 108 h 189"/>
              <a:gd name="T54" fmla="*/ 0 w 62"/>
              <a:gd name="T55" fmla="*/ 48 h 189"/>
              <a:gd name="T56" fmla="*/ 16 w 62"/>
              <a:gd name="T57" fmla="*/ 33 h 189"/>
              <a:gd name="T58" fmla="*/ 46 w 62"/>
              <a:gd name="T59" fmla="*/ 33 h 189"/>
              <a:gd name="T60" fmla="*/ 62 w 62"/>
              <a:gd name="T61" fmla="*/ 48 h 189"/>
              <a:gd name="T62" fmla="*/ 62 w 62"/>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89">
                <a:moveTo>
                  <a:pt x="44" y="15"/>
                </a:moveTo>
                <a:cubicBezTo>
                  <a:pt x="44" y="19"/>
                  <a:pt x="43" y="23"/>
                  <a:pt x="40" y="27"/>
                </a:cubicBezTo>
                <a:cubicBezTo>
                  <a:pt x="37" y="30"/>
                  <a:pt x="35" y="32"/>
                  <a:pt x="31" y="32"/>
                </a:cubicBezTo>
                <a:cubicBezTo>
                  <a:pt x="27" y="32"/>
                  <a:pt x="24" y="30"/>
                  <a:pt x="22" y="27"/>
                </a:cubicBezTo>
                <a:cubicBezTo>
                  <a:pt x="19" y="23"/>
                  <a:pt x="18" y="19"/>
                  <a:pt x="18" y="15"/>
                </a:cubicBezTo>
                <a:cubicBezTo>
                  <a:pt x="18" y="11"/>
                  <a:pt x="19" y="7"/>
                  <a:pt x="22" y="4"/>
                </a:cubicBezTo>
                <a:cubicBezTo>
                  <a:pt x="24" y="1"/>
                  <a:pt x="27" y="0"/>
                  <a:pt x="31" y="0"/>
                </a:cubicBezTo>
                <a:cubicBezTo>
                  <a:pt x="35" y="0"/>
                  <a:pt x="37" y="1"/>
                  <a:pt x="40" y="4"/>
                </a:cubicBezTo>
                <a:cubicBezTo>
                  <a:pt x="43" y="7"/>
                  <a:pt x="44" y="11"/>
                  <a:pt x="44" y="15"/>
                </a:cubicBezTo>
                <a:close/>
                <a:moveTo>
                  <a:pt x="62" y="108"/>
                </a:moveTo>
                <a:cubicBezTo>
                  <a:pt x="62" y="113"/>
                  <a:pt x="60" y="116"/>
                  <a:pt x="56" y="116"/>
                </a:cubicBezTo>
                <a:cubicBezTo>
                  <a:pt x="52" y="116"/>
                  <a:pt x="51" y="113"/>
                  <a:pt x="51" y="108"/>
                </a:cubicBezTo>
                <a:cubicBezTo>
                  <a:pt x="51" y="56"/>
                  <a:pt x="51" y="56"/>
                  <a:pt x="51" y="56"/>
                </a:cubicBezTo>
                <a:cubicBezTo>
                  <a:pt x="48" y="56"/>
                  <a:pt x="48" y="56"/>
                  <a:pt x="48" y="56"/>
                </a:cubicBezTo>
                <a:cubicBezTo>
                  <a:pt x="48" y="181"/>
                  <a:pt x="48" y="181"/>
                  <a:pt x="48" y="181"/>
                </a:cubicBezTo>
                <a:cubicBezTo>
                  <a:pt x="48" y="186"/>
                  <a:pt x="45" y="189"/>
                  <a:pt x="40" y="189"/>
                </a:cubicBezTo>
                <a:cubicBezTo>
                  <a:pt x="35" y="189"/>
                  <a:pt x="33" y="186"/>
                  <a:pt x="33" y="181"/>
                </a:cubicBezTo>
                <a:cubicBezTo>
                  <a:pt x="33" y="107"/>
                  <a:pt x="33" y="107"/>
                  <a:pt x="33" y="107"/>
                </a:cubicBezTo>
                <a:cubicBezTo>
                  <a:pt x="29" y="107"/>
                  <a:pt x="29" y="107"/>
                  <a:pt x="29" y="107"/>
                </a:cubicBezTo>
                <a:cubicBezTo>
                  <a:pt x="29" y="181"/>
                  <a:pt x="29" y="181"/>
                  <a:pt x="29" y="181"/>
                </a:cubicBezTo>
                <a:cubicBezTo>
                  <a:pt x="29"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5" y="33"/>
                  <a:pt x="16" y="33"/>
                </a:cubicBezTo>
                <a:cubicBezTo>
                  <a:pt x="46" y="33"/>
                  <a:pt x="46" y="33"/>
                  <a:pt x="46" y="33"/>
                </a:cubicBezTo>
                <a:cubicBezTo>
                  <a:pt x="57" y="33"/>
                  <a:pt x="62" y="38"/>
                  <a:pt x="62" y="48"/>
                </a:cubicBezTo>
                <a:lnTo>
                  <a:pt x="62"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1" name="Freeform 21"/>
          <p:cNvSpPr>
            <a:spLocks noEditPoints="1"/>
          </p:cNvSpPr>
          <p:nvPr/>
        </p:nvSpPr>
        <p:spPr bwMode="auto">
          <a:xfrm>
            <a:off x="1649954" y="985075"/>
            <a:ext cx="151975" cy="348448"/>
          </a:xfrm>
          <a:custGeom>
            <a:avLst/>
            <a:gdLst>
              <a:gd name="T0" fmla="*/ 45 w 63"/>
              <a:gd name="T1" fmla="*/ 15 h 189"/>
              <a:gd name="T2" fmla="*/ 41 w 63"/>
              <a:gd name="T3" fmla="*/ 27 h 189"/>
              <a:gd name="T4" fmla="*/ 32 w 63"/>
              <a:gd name="T5" fmla="*/ 32 h 189"/>
              <a:gd name="T6" fmla="*/ 23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3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3"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3"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2" name="Freeform 22"/>
          <p:cNvSpPr>
            <a:spLocks noEditPoints="1"/>
          </p:cNvSpPr>
          <p:nvPr/>
        </p:nvSpPr>
        <p:spPr bwMode="auto">
          <a:xfrm>
            <a:off x="2177364" y="985075"/>
            <a:ext cx="151975" cy="348448"/>
          </a:xfrm>
          <a:custGeom>
            <a:avLst/>
            <a:gdLst>
              <a:gd name="T0" fmla="*/ 44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3" name="Freeform 23"/>
          <p:cNvSpPr>
            <a:spLocks noEditPoints="1"/>
          </p:cNvSpPr>
          <p:nvPr/>
        </p:nvSpPr>
        <p:spPr bwMode="auto">
          <a:xfrm>
            <a:off x="2682268" y="985075"/>
            <a:ext cx="150441" cy="348448"/>
          </a:xfrm>
          <a:custGeom>
            <a:avLst/>
            <a:gdLst>
              <a:gd name="T0" fmla="*/ 44 w 63"/>
              <a:gd name="T1" fmla="*/ 15 h 189"/>
              <a:gd name="T2" fmla="*/ 41 w 63"/>
              <a:gd name="T3" fmla="*/ 27 h 189"/>
              <a:gd name="T4" fmla="*/ 31 w 63"/>
              <a:gd name="T5" fmla="*/ 32 h 189"/>
              <a:gd name="T6" fmla="*/ 22 w 63"/>
              <a:gd name="T7" fmla="*/ 27 h 189"/>
              <a:gd name="T8" fmla="*/ 19 w 63"/>
              <a:gd name="T9" fmla="*/ 15 h 189"/>
              <a:gd name="T10" fmla="*/ 22 w 63"/>
              <a:gd name="T11" fmla="*/ 4 h 189"/>
              <a:gd name="T12" fmla="*/ 31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1" y="32"/>
                </a:cubicBezTo>
                <a:cubicBezTo>
                  <a:pt x="28" y="32"/>
                  <a:pt x="25" y="30"/>
                  <a:pt x="22" y="27"/>
                </a:cubicBezTo>
                <a:cubicBezTo>
                  <a:pt x="20" y="23"/>
                  <a:pt x="19" y="19"/>
                  <a:pt x="19" y="15"/>
                </a:cubicBezTo>
                <a:cubicBezTo>
                  <a:pt x="19" y="11"/>
                  <a:pt x="20" y="7"/>
                  <a:pt x="22" y="4"/>
                </a:cubicBezTo>
                <a:cubicBezTo>
                  <a:pt x="25" y="1"/>
                  <a:pt x="28" y="0"/>
                  <a:pt x="31"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4" name="Freeform 24"/>
          <p:cNvSpPr>
            <a:spLocks noEditPoints="1"/>
          </p:cNvSpPr>
          <p:nvPr/>
        </p:nvSpPr>
        <p:spPr bwMode="auto">
          <a:xfrm>
            <a:off x="3202648" y="985075"/>
            <a:ext cx="151975" cy="348448"/>
          </a:xfrm>
          <a:custGeom>
            <a:avLst/>
            <a:gdLst>
              <a:gd name="T0" fmla="*/ 44 w 63"/>
              <a:gd name="T1" fmla="*/ 15 h 189"/>
              <a:gd name="T2" fmla="*/ 40 w 63"/>
              <a:gd name="T3" fmla="*/ 27 h 189"/>
              <a:gd name="T4" fmla="*/ 31 w 63"/>
              <a:gd name="T5" fmla="*/ 32 h 189"/>
              <a:gd name="T6" fmla="*/ 22 w 63"/>
              <a:gd name="T7" fmla="*/ 27 h 189"/>
              <a:gd name="T8" fmla="*/ 18 w 63"/>
              <a:gd name="T9" fmla="*/ 15 h 189"/>
              <a:gd name="T10" fmla="*/ 22 w 63"/>
              <a:gd name="T11" fmla="*/ 4 h 189"/>
              <a:gd name="T12" fmla="*/ 31 w 63"/>
              <a:gd name="T13" fmla="*/ 0 h 189"/>
              <a:gd name="T14" fmla="*/ 40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6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0" y="27"/>
                </a:cubicBezTo>
                <a:cubicBezTo>
                  <a:pt x="38" y="30"/>
                  <a:pt x="35" y="32"/>
                  <a:pt x="31" y="32"/>
                </a:cubicBezTo>
                <a:cubicBezTo>
                  <a:pt x="28" y="32"/>
                  <a:pt x="25" y="30"/>
                  <a:pt x="22" y="27"/>
                </a:cubicBezTo>
                <a:cubicBezTo>
                  <a:pt x="20" y="23"/>
                  <a:pt x="18" y="19"/>
                  <a:pt x="18" y="15"/>
                </a:cubicBezTo>
                <a:cubicBezTo>
                  <a:pt x="18" y="11"/>
                  <a:pt x="20" y="7"/>
                  <a:pt x="22" y="4"/>
                </a:cubicBezTo>
                <a:cubicBezTo>
                  <a:pt x="25" y="1"/>
                  <a:pt x="28" y="0"/>
                  <a:pt x="31" y="0"/>
                </a:cubicBezTo>
                <a:cubicBezTo>
                  <a:pt x="35" y="0"/>
                  <a:pt x="38" y="1"/>
                  <a:pt x="40"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6"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5" name="Freeform 25"/>
          <p:cNvSpPr>
            <a:spLocks noEditPoints="1"/>
          </p:cNvSpPr>
          <p:nvPr/>
        </p:nvSpPr>
        <p:spPr bwMode="auto">
          <a:xfrm>
            <a:off x="3720213" y="985075"/>
            <a:ext cx="151975" cy="348448"/>
          </a:xfrm>
          <a:custGeom>
            <a:avLst/>
            <a:gdLst>
              <a:gd name="T0" fmla="*/ 45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6" name="Text Box 10"/>
          <p:cNvSpPr txBox="1">
            <a:spLocks noChangeArrowheads="1"/>
          </p:cNvSpPr>
          <p:nvPr/>
        </p:nvSpPr>
        <p:spPr bwMode="auto">
          <a:xfrm>
            <a:off x="1557115" y="3575022"/>
            <a:ext cx="3018997" cy="1279603"/>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400" b="1" dirty="0">
                <a:solidFill>
                  <a:schemeClr val="accent2">
                    <a:lumMod val="75000"/>
                  </a:schemeClr>
                </a:solidFill>
                <a:latin typeface="微软雅黑" pitchFamily="34" charset="-122"/>
                <a:ea typeface="微软雅黑" pitchFamily="34" charset="-122"/>
                <a:cs typeface="Open Sans" pitchFamily="34" charset="0"/>
              </a:rPr>
              <a:t>人才培养计划</a:t>
            </a:r>
            <a:endParaRPr lang="en-US" sz="1200" dirty="0">
              <a:solidFill>
                <a:schemeClr val="accent2">
                  <a:lumMod val="75000"/>
                </a:schemeClr>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您的内容打在这里，或者通过复制您的文本后，在此框中选择粘贴，并选择只保留文字。在此录入上述图表的综合描述说明，在此录入上述图表。</a:t>
            </a:r>
            <a:endParaRPr lang="en-US" sz="1200" dirty="0">
              <a:latin typeface="微软雅黑" pitchFamily="34" charset="-122"/>
              <a:ea typeface="微软雅黑" pitchFamily="34" charset="-122"/>
              <a:cs typeface="Open Sans" pitchFamily="34" charset="0"/>
            </a:endParaRPr>
          </a:p>
        </p:txBody>
      </p:sp>
      <p:sp>
        <p:nvSpPr>
          <p:cNvPr id="67" name="Text Box 10"/>
          <p:cNvSpPr txBox="1">
            <a:spLocks noChangeArrowheads="1"/>
          </p:cNvSpPr>
          <p:nvPr/>
        </p:nvSpPr>
        <p:spPr bwMode="auto">
          <a:xfrm>
            <a:off x="611560" y="4015697"/>
            <a:ext cx="1620202" cy="439373"/>
          </a:xfrm>
          <a:prstGeom prst="rect">
            <a:avLst/>
          </a:prstGeom>
          <a:noFill/>
          <a:ln w="9525">
            <a:noFill/>
            <a:miter lim="800000"/>
            <a:headEnd/>
            <a:tailEnd/>
          </a:ln>
        </p:spPr>
        <p:txBody>
          <a:bodyPr wrap="square" lIns="38885" tIns="19442" rIns="38885" bIns="19442">
            <a:spAutoFit/>
          </a:bodyPr>
          <a:lstStyle/>
          <a:p>
            <a:pPr defTabSz="925541"/>
            <a:r>
              <a:rPr lang="en-US" sz="2600" b="1" dirty="0">
                <a:solidFill>
                  <a:schemeClr val="accent2">
                    <a:lumMod val="75000"/>
                  </a:schemeClr>
                </a:solidFill>
                <a:latin typeface="微软雅黑" pitchFamily="34" charset="-122"/>
                <a:ea typeface="微软雅黑" pitchFamily="34" charset="-122"/>
                <a:cs typeface="Open Sans" pitchFamily="34" charset="0"/>
              </a:rPr>
              <a:t>69%</a:t>
            </a:r>
            <a:endParaRPr lang="en-US" sz="2600" dirty="0">
              <a:solidFill>
                <a:schemeClr val="accent2">
                  <a:lumMod val="75000"/>
                </a:schemeClr>
              </a:solidFill>
              <a:latin typeface="微软雅黑" pitchFamily="34" charset="-122"/>
              <a:ea typeface="微软雅黑" pitchFamily="34" charset="-122"/>
              <a:cs typeface="Open Sans" pitchFamily="34" charset="0"/>
            </a:endParaRPr>
          </a:p>
        </p:txBody>
      </p:sp>
      <p:sp>
        <p:nvSpPr>
          <p:cNvPr id="68" name="Right Brace 31"/>
          <p:cNvSpPr/>
          <p:nvPr/>
        </p:nvSpPr>
        <p:spPr>
          <a:xfrm>
            <a:off x="4580998" y="987574"/>
            <a:ext cx="135018" cy="3941337"/>
          </a:xfrm>
          <a:prstGeom prst="righ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77770" tIns="38885" rIns="77770" bIns="38885" rtlCol="0" anchor="ctr"/>
          <a:lstStyle/>
          <a:p>
            <a:pPr algn="ctr"/>
            <a:endParaRPr lang="en-US"/>
          </a:p>
        </p:txBody>
      </p:sp>
      <p:sp>
        <p:nvSpPr>
          <p:cNvPr id="69" name="Rounded Rectangle 37"/>
          <p:cNvSpPr/>
          <p:nvPr/>
        </p:nvSpPr>
        <p:spPr>
          <a:xfrm>
            <a:off x="5030277" y="1115145"/>
            <a:ext cx="3333520" cy="1141043"/>
          </a:xfrm>
          <a:prstGeom prst="roundRect">
            <a:avLst>
              <a:gd name="adj" fmla="val 5186"/>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70" name="Text Box 10"/>
          <p:cNvSpPr txBox="1">
            <a:spLocks noChangeArrowheads="1"/>
          </p:cNvSpPr>
          <p:nvPr/>
        </p:nvSpPr>
        <p:spPr bwMode="auto">
          <a:xfrm>
            <a:off x="5225818" y="1175251"/>
            <a:ext cx="3026242"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1</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71" name="Rounded Rectangle 45"/>
          <p:cNvSpPr/>
          <p:nvPr/>
        </p:nvSpPr>
        <p:spPr>
          <a:xfrm>
            <a:off x="5030277" y="2394587"/>
            <a:ext cx="3333520" cy="1203428"/>
          </a:xfrm>
          <a:prstGeom prst="roundRect">
            <a:avLst>
              <a:gd name="adj" fmla="val 5186"/>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72" name="Text Box 10"/>
          <p:cNvSpPr txBox="1">
            <a:spLocks noChangeArrowheads="1"/>
          </p:cNvSpPr>
          <p:nvPr/>
        </p:nvSpPr>
        <p:spPr bwMode="auto">
          <a:xfrm>
            <a:off x="5225821" y="2520748"/>
            <a:ext cx="3026239"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2</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73" name="Rounded Rectangle 47"/>
          <p:cNvSpPr/>
          <p:nvPr/>
        </p:nvSpPr>
        <p:spPr>
          <a:xfrm>
            <a:off x="5030277" y="3736297"/>
            <a:ext cx="3333520" cy="1114071"/>
          </a:xfrm>
          <a:prstGeom prst="roundRect">
            <a:avLst>
              <a:gd name="adj" fmla="val 5186"/>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74" name="Text Box 10"/>
          <p:cNvSpPr txBox="1">
            <a:spLocks noChangeArrowheads="1"/>
          </p:cNvSpPr>
          <p:nvPr/>
        </p:nvSpPr>
        <p:spPr bwMode="auto">
          <a:xfrm>
            <a:off x="5225820" y="3791969"/>
            <a:ext cx="2991017"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3</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947820653"/>
      </p:ext>
    </p:extLst>
  </p:cSld>
  <p:clrMapOvr>
    <a:masterClrMapping/>
  </p:clrMapOvr>
  <mc:AlternateContent xmlns:mc="http://schemas.openxmlformats.org/markup-compatibility/2006" xmlns:p14="http://schemas.microsoft.com/office/powerpoint/2010/main">
    <mc:Choice Requires="p14">
      <p:transition spd="slow" p14:dur="2500" advClick="0" advTm="12000">
        <p:checker/>
      </p:transition>
    </mc:Choice>
    <mc:Fallback xmlns="">
      <p:transition spd="slow" advClick="0" advTm="12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1000"/>
                                        <p:tgtEl>
                                          <p:spTgt spid="45"/>
                                        </p:tgtEl>
                                      </p:cBhvr>
                                    </p:animEffect>
                                    <p:anim calcmode="lin" valueType="num">
                                      <p:cBhvr>
                                        <p:cTn id="12" dur="1000" fill="hold"/>
                                        <p:tgtEl>
                                          <p:spTgt spid="45"/>
                                        </p:tgtEl>
                                        <p:attrNameLst>
                                          <p:attrName>ppt_x</p:attrName>
                                        </p:attrNameLst>
                                      </p:cBhvr>
                                      <p:tavLst>
                                        <p:tav tm="0">
                                          <p:val>
                                            <p:strVal val="#ppt_x"/>
                                          </p:val>
                                        </p:tav>
                                        <p:tav tm="100000">
                                          <p:val>
                                            <p:strVal val="#ppt_x"/>
                                          </p:val>
                                        </p:tav>
                                      </p:tavLst>
                                    </p:anim>
                                    <p:anim calcmode="lin" valueType="num">
                                      <p:cBhvr>
                                        <p:cTn id="13" dur="1000" fill="hold"/>
                                        <p:tgtEl>
                                          <p:spTgt spid="45"/>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10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1000"/>
                                        <p:tgtEl>
                                          <p:spTgt spid="47"/>
                                        </p:tgtEl>
                                      </p:cBhvr>
                                    </p:animEffect>
                                    <p:anim calcmode="lin" valueType="num">
                                      <p:cBhvr>
                                        <p:cTn id="17" dur="1000" fill="hold"/>
                                        <p:tgtEl>
                                          <p:spTgt spid="47"/>
                                        </p:tgtEl>
                                        <p:attrNameLst>
                                          <p:attrName>ppt_x</p:attrName>
                                        </p:attrNameLst>
                                      </p:cBhvr>
                                      <p:tavLst>
                                        <p:tav tm="0">
                                          <p:val>
                                            <p:strVal val="#ppt_x"/>
                                          </p:val>
                                        </p:tav>
                                        <p:tav tm="100000">
                                          <p:val>
                                            <p:strVal val="#ppt_x"/>
                                          </p:val>
                                        </p:tav>
                                      </p:tavLst>
                                    </p:anim>
                                    <p:anim calcmode="lin" valueType="num">
                                      <p:cBhvr>
                                        <p:cTn id="18" dur="1000" fill="hold"/>
                                        <p:tgtEl>
                                          <p:spTgt spid="4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20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1000"/>
                                        <p:tgtEl>
                                          <p:spTgt spid="46"/>
                                        </p:tgtEl>
                                      </p:cBhvr>
                                    </p:animEffect>
                                    <p:anim calcmode="lin" valueType="num">
                                      <p:cBhvr>
                                        <p:cTn id="22" dur="1000" fill="hold"/>
                                        <p:tgtEl>
                                          <p:spTgt spid="46"/>
                                        </p:tgtEl>
                                        <p:attrNameLst>
                                          <p:attrName>ppt_x</p:attrName>
                                        </p:attrNameLst>
                                      </p:cBhvr>
                                      <p:tavLst>
                                        <p:tav tm="0">
                                          <p:val>
                                            <p:strVal val="#ppt_x"/>
                                          </p:val>
                                        </p:tav>
                                        <p:tav tm="100000">
                                          <p:val>
                                            <p:strVal val="#ppt_x"/>
                                          </p:val>
                                        </p:tav>
                                      </p:tavLst>
                                    </p:anim>
                                    <p:anim calcmode="lin" valueType="num">
                                      <p:cBhvr>
                                        <p:cTn id="23" dur="1000" fill="hold"/>
                                        <p:tgtEl>
                                          <p:spTgt spid="46"/>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30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anim calcmode="lin" valueType="num">
                                      <p:cBhvr>
                                        <p:cTn id="27" dur="1000" fill="hold"/>
                                        <p:tgtEl>
                                          <p:spTgt spid="48"/>
                                        </p:tgtEl>
                                        <p:attrNameLst>
                                          <p:attrName>ppt_x</p:attrName>
                                        </p:attrNameLst>
                                      </p:cBhvr>
                                      <p:tavLst>
                                        <p:tav tm="0">
                                          <p:val>
                                            <p:strVal val="#ppt_x"/>
                                          </p:val>
                                        </p:tav>
                                        <p:tav tm="100000">
                                          <p:val>
                                            <p:strVal val="#ppt_x"/>
                                          </p:val>
                                        </p:tav>
                                      </p:tavLst>
                                    </p:anim>
                                    <p:anim calcmode="lin" valueType="num">
                                      <p:cBhvr>
                                        <p:cTn id="28" dur="1000" fill="hold"/>
                                        <p:tgtEl>
                                          <p:spTgt spid="48"/>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40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1000"/>
                                        <p:tgtEl>
                                          <p:spTgt spid="50"/>
                                        </p:tgtEl>
                                      </p:cBhvr>
                                    </p:animEffect>
                                    <p:anim calcmode="lin" valueType="num">
                                      <p:cBhvr>
                                        <p:cTn id="32" dur="1000" fill="hold"/>
                                        <p:tgtEl>
                                          <p:spTgt spid="50"/>
                                        </p:tgtEl>
                                        <p:attrNameLst>
                                          <p:attrName>ppt_x</p:attrName>
                                        </p:attrNameLst>
                                      </p:cBhvr>
                                      <p:tavLst>
                                        <p:tav tm="0">
                                          <p:val>
                                            <p:strVal val="#ppt_x"/>
                                          </p:val>
                                        </p:tav>
                                        <p:tav tm="100000">
                                          <p:val>
                                            <p:strVal val="#ppt_x"/>
                                          </p:val>
                                        </p:tav>
                                      </p:tavLst>
                                    </p:anim>
                                    <p:anim calcmode="lin" valueType="num">
                                      <p:cBhvr>
                                        <p:cTn id="33" dur="1000" fill="hold"/>
                                        <p:tgtEl>
                                          <p:spTgt spid="5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50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1000"/>
                                        <p:tgtEl>
                                          <p:spTgt spid="49"/>
                                        </p:tgtEl>
                                      </p:cBhvr>
                                    </p:animEffect>
                                    <p:anim calcmode="lin" valueType="num">
                                      <p:cBhvr>
                                        <p:cTn id="37" dur="1000" fill="hold"/>
                                        <p:tgtEl>
                                          <p:spTgt spid="49"/>
                                        </p:tgtEl>
                                        <p:attrNameLst>
                                          <p:attrName>ppt_x</p:attrName>
                                        </p:attrNameLst>
                                      </p:cBhvr>
                                      <p:tavLst>
                                        <p:tav tm="0">
                                          <p:val>
                                            <p:strVal val="#ppt_x"/>
                                          </p:val>
                                        </p:tav>
                                        <p:tav tm="100000">
                                          <p:val>
                                            <p:strVal val="#ppt_x"/>
                                          </p:val>
                                        </p:tav>
                                      </p:tavLst>
                                    </p:anim>
                                    <p:anim calcmode="lin" valueType="num">
                                      <p:cBhvr>
                                        <p:cTn id="38" dur="1000" fill="hold"/>
                                        <p:tgtEl>
                                          <p:spTgt spid="49"/>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6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anim calcmode="lin" valueType="num">
                                      <p:cBhvr>
                                        <p:cTn id="42" dur="1000" fill="hold"/>
                                        <p:tgtEl>
                                          <p:spTgt spid="53"/>
                                        </p:tgtEl>
                                        <p:attrNameLst>
                                          <p:attrName>ppt_x</p:attrName>
                                        </p:attrNameLst>
                                      </p:cBhvr>
                                      <p:tavLst>
                                        <p:tav tm="0">
                                          <p:val>
                                            <p:strVal val="#ppt_x"/>
                                          </p:val>
                                        </p:tav>
                                        <p:tav tm="100000">
                                          <p:val>
                                            <p:strVal val="#ppt_x"/>
                                          </p:val>
                                        </p:tav>
                                      </p:tavLst>
                                    </p:anim>
                                    <p:anim calcmode="lin" valueType="num">
                                      <p:cBhvr>
                                        <p:cTn id="43" dur="1000" fill="hold"/>
                                        <p:tgtEl>
                                          <p:spTgt spid="53"/>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70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1000"/>
                                        <p:tgtEl>
                                          <p:spTgt spid="51"/>
                                        </p:tgtEl>
                                      </p:cBhvr>
                                    </p:animEffect>
                                    <p:anim calcmode="lin" valueType="num">
                                      <p:cBhvr>
                                        <p:cTn id="47" dur="1000" fill="hold"/>
                                        <p:tgtEl>
                                          <p:spTgt spid="51"/>
                                        </p:tgtEl>
                                        <p:attrNameLst>
                                          <p:attrName>ppt_x</p:attrName>
                                        </p:attrNameLst>
                                      </p:cBhvr>
                                      <p:tavLst>
                                        <p:tav tm="0">
                                          <p:val>
                                            <p:strVal val="#ppt_x"/>
                                          </p:val>
                                        </p:tav>
                                        <p:tav tm="100000">
                                          <p:val>
                                            <p:strVal val="#ppt_x"/>
                                          </p:val>
                                        </p:tav>
                                      </p:tavLst>
                                    </p:anim>
                                    <p:anim calcmode="lin" valueType="num">
                                      <p:cBhvr>
                                        <p:cTn id="48" dur="1000" fill="hold"/>
                                        <p:tgtEl>
                                          <p:spTgt spid="51"/>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80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1000"/>
                                        <p:tgtEl>
                                          <p:spTgt spid="52"/>
                                        </p:tgtEl>
                                      </p:cBhvr>
                                    </p:animEffect>
                                    <p:anim calcmode="lin" valueType="num">
                                      <p:cBhvr>
                                        <p:cTn id="52" dur="1000" fill="hold"/>
                                        <p:tgtEl>
                                          <p:spTgt spid="52"/>
                                        </p:tgtEl>
                                        <p:attrNameLst>
                                          <p:attrName>ppt_x</p:attrName>
                                        </p:attrNameLst>
                                      </p:cBhvr>
                                      <p:tavLst>
                                        <p:tav tm="0">
                                          <p:val>
                                            <p:strVal val="#ppt_x"/>
                                          </p:val>
                                        </p:tav>
                                        <p:tav tm="100000">
                                          <p:val>
                                            <p:strVal val="#ppt_x"/>
                                          </p:val>
                                        </p:tav>
                                      </p:tavLst>
                                    </p:anim>
                                    <p:anim calcmode="lin" valueType="num">
                                      <p:cBhvr>
                                        <p:cTn id="53" dur="1000" fill="hold"/>
                                        <p:tgtEl>
                                          <p:spTgt spid="52"/>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90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1000"/>
                                        <p:tgtEl>
                                          <p:spTgt spid="54"/>
                                        </p:tgtEl>
                                      </p:cBhvr>
                                    </p:animEffect>
                                    <p:anim calcmode="lin" valueType="num">
                                      <p:cBhvr>
                                        <p:cTn id="57" dur="1000" fill="hold"/>
                                        <p:tgtEl>
                                          <p:spTgt spid="54"/>
                                        </p:tgtEl>
                                        <p:attrNameLst>
                                          <p:attrName>ppt_x</p:attrName>
                                        </p:attrNameLst>
                                      </p:cBhvr>
                                      <p:tavLst>
                                        <p:tav tm="0">
                                          <p:val>
                                            <p:strVal val="#ppt_x"/>
                                          </p:val>
                                        </p:tav>
                                        <p:tav tm="100000">
                                          <p:val>
                                            <p:strVal val="#ppt_x"/>
                                          </p:val>
                                        </p:tav>
                                      </p:tavLst>
                                    </p:anim>
                                    <p:anim calcmode="lin" valueType="num">
                                      <p:cBhvr>
                                        <p:cTn id="58" dur="1000" fill="hold"/>
                                        <p:tgtEl>
                                          <p:spTgt spid="54"/>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1000"/>
                                  </p:stCondLst>
                                  <p:childTnLst>
                                    <p:set>
                                      <p:cBhvr>
                                        <p:cTn id="60" dur="1" fill="hold">
                                          <p:stCondLst>
                                            <p:cond delay="0"/>
                                          </p:stCondLst>
                                        </p:cTn>
                                        <p:tgtEl>
                                          <p:spTgt spid="59"/>
                                        </p:tgtEl>
                                        <p:attrNameLst>
                                          <p:attrName>style.visibility</p:attrName>
                                        </p:attrNameLst>
                                      </p:cBhvr>
                                      <p:to>
                                        <p:strVal val="visible"/>
                                      </p:to>
                                    </p:set>
                                    <p:animEffect transition="in" filter="fade">
                                      <p:cBhvr>
                                        <p:cTn id="61" dur="1000"/>
                                        <p:tgtEl>
                                          <p:spTgt spid="59"/>
                                        </p:tgtEl>
                                      </p:cBhvr>
                                    </p:animEffect>
                                    <p:anim calcmode="lin" valueType="num">
                                      <p:cBhvr>
                                        <p:cTn id="62" dur="1000" fill="hold"/>
                                        <p:tgtEl>
                                          <p:spTgt spid="59"/>
                                        </p:tgtEl>
                                        <p:attrNameLst>
                                          <p:attrName>ppt_x</p:attrName>
                                        </p:attrNameLst>
                                      </p:cBhvr>
                                      <p:tavLst>
                                        <p:tav tm="0">
                                          <p:val>
                                            <p:strVal val="#ppt_x"/>
                                          </p:val>
                                        </p:tav>
                                        <p:tav tm="100000">
                                          <p:val>
                                            <p:strVal val="#ppt_x"/>
                                          </p:val>
                                        </p:tav>
                                      </p:tavLst>
                                    </p:anim>
                                    <p:anim calcmode="lin" valueType="num">
                                      <p:cBhvr>
                                        <p:cTn id="63" dur="1000" fill="hold"/>
                                        <p:tgtEl>
                                          <p:spTgt spid="59"/>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1100"/>
                                  </p:stCondLst>
                                  <p:childTnLst>
                                    <p:set>
                                      <p:cBhvr>
                                        <p:cTn id="65" dur="1" fill="hold">
                                          <p:stCondLst>
                                            <p:cond delay="0"/>
                                          </p:stCondLst>
                                        </p:cTn>
                                        <p:tgtEl>
                                          <p:spTgt spid="58"/>
                                        </p:tgtEl>
                                        <p:attrNameLst>
                                          <p:attrName>style.visibility</p:attrName>
                                        </p:attrNameLst>
                                      </p:cBhvr>
                                      <p:to>
                                        <p:strVal val="visible"/>
                                      </p:to>
                                    </p:set>
                                    <p:animEffect transition="in" filter="fade">
                                      <p:cBhvr>
                                        <p:cTn id="66" dur="1000"/>
                                        <p:tgtEl>
                                          <p:spTgt spid="58"/>
                                        </p:tgtEl>
                                      </p:cBhvr>
                                    </p:animEffect>
                                    <p:anim calcmode="lin" valueType="num">
                                      <p:cBhvr>
                                        <p:cTn id="67" dur="1000" fill="hold"/>
                                        <p:tgtEl>
                                          <p:spTgt spid="58"/>
                                        </p:tgtEl>
                                        <p:attrNameLst>
                                          <p:attrName>ppt_x</p:attrName>
                                        </p:attrNameLst>
                                      </p:cBhvr>
                                      <p:tavLst>
                                        <p:tav tm="0">
                                          <p:val>
                                            <p:strVal val="#ppt_x"/>
                                          </p:val>
                                        </p:tav>
                                        <p:tav tm="100000">
                                          <p:val>
                                            <p:strVal val="#ppt_x"/>
                                          </p:val>
                                        </p:tav>
                                      </p:tavLst>
                                    </p:anim>
                                    <p:anim calcmode="lin" valueType="num">
                                      <p:cBhvr>
                                        <p:cTn id="68" dur="1000" fill="hold"/>
                                        <p:tgtEl>
                                          <p:spTgt spid="58"/>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120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1000"/>
                                        <p:tgtEl>
                                          <p:spTgt spid="55"/>
                                        </p:tgtEl>
                                      </p:cBhvr>
                                    </p:animEffect>
                                    <p:anim calcmode="lin" valueType="num">
                                      <p:cBhvr>
                                        <p:cTn id="72" dur="1000" fill="hold"/>
                                        <p:tgtEl>
                                          <p:spTgt spid="55"/>
                                        </p:tgtEl>
                                        <p:attrNameLst>
                                          <p:attrName>ppt_x</p:attrName>
                                        </p:attrNameLst>
                                      </p:cBhvr>
                                      <p:tavLst>
                                        <p:tav tm="0">
                                          <p:val>
                                            <p:strVal val="#ppt_x"/>
                                          </p:val>
                                        </p:tav>
                                        <p:tav tm="100000">
                                          <p:val>
                                            <p:strVal val="#ppt_x"/>
                                          </p:val>
                                        </p:tav>
                                      </p:tavLst>
                                    </p:anim>
                                    <p:anim calcmode="lin" valueType="num">
                                      <p:cBhvr>
                                        <p:cTn id="73" dur="1000" fill="hold"/>
                                        <p:tgtEl>
                                          <p:spTgt spid="55"/>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300"/>
                                  </p:stCondLst>
                                  <p:childTnLst>
                                    <p:set>
                                      <p:cBhvr>
                                        <p:cTn id="75" dur="1" fill="hold">
                                          <p:stCondLst>
                                            <p:cond delay="0"/>
                                          </p:stCondLst>
                                        </p:cTn>
                                        <p:tgtEl>
                                          <p:spTgt spid="56"/>
                                        </p:tgtEl>
                                        <p:attrNameLst>
                                          <p:attrName>style.visibility</p:attrName>
                                        </p:attrNameLst>
                                      </p:cBhvr>
                                      <p:to>
                                        <p:strVal val="visible"/>
                                      </p:to>
                                    </p:set>
                                    <p:animEffect transition="in" filter="fade">
                                      <p:cBhvr>
                                        <p:cTn id="76" dur="1000"/>
                                        <p:tgtEl>
                                          <p:spTgt spid="56"/>
                                        </p:tgtEl>
                                      </p:cBhvr>
                                    </p:animEffect>
                                    <p:anim calcmode="lin" valueType="num">
                                      <p:cBhvr>
                                        <p:cTn id="77" dur="1000" fill="hold"/>
                                        <p:tgtEl>
                                          <p:spTgt spid="56"/>
                                        </p:tgtEl>
                                        <p:attrNameLst>
                                          <p:attrName>ppt_x</p:attrName>
                                        </p:attrNameLst>
                                      </p:cBhvr>
                                      <p:tavLst>
                                        <p:tav tm="0">
                                          <p:val>
                                            <p:strVal val="#ppt_x"/>
                                          </p:val>
                                        </p:tav>
                                        <p:tav tm="100000">
                                          <p:val>
                                            <p:strVal val="#ppt_x"/>
                                          </p:val>
                                        </p:tav>
                                      </p:tavLst>
                                    </p:anim>
                                    <p:anim calcmode="lin" valueType="num">
                                      <p:cBhvr>
                                        <p:cTn id="78" dur="1000" fill="hold"/>
                                        <p:tgtEl>
                                          <p:spTgt spid="56"/>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400"/>
                                  </p:stCondLst>
                                  <p:childTnLst>
                                    <p:set>
                                      <p:cBhvr>
                                        <p:cTn id="80" dur="1" fill="hold">
                                          <p:stCondLst>
                                            <p:cond delay="0"/>
                                          </p:stCondLst>
                                        </p:cTn>
                                        <p:tgtEl>
                                          <p:spTgt spid="57"/>
                                        </p:tgtEl>
                                        <p:attrNameLst>
                                          <p:attrName>style.visibility</p:attrName>
                                        </p:attrNameLst>
                                      </p:cBhvr>
                                      <p:to>
                                        <p:strVal val="visible"/>
                                      </p:to>
                                    </p:set>
                                    <p:animEffect transition="in" filter="fade">
                                      <p:cBhvr>
                                        <p:cTn id="81" dur="1000"/>
                                        <p:tgtEl>
                                          <p:spTgt spid="57"/>
                                        </p:tgtEl>
                                      </p:cBhvr>
                                    </p:animEffect>
                                    <p:anim calcmode="lin" valueType="num">
                                      <p:cBhvr>
                                        <p:cTn id="82" dur="1000" fill="hold"/>
                                        <p:tgtEl>
                                          <p:spTgt spid="57"/>
                                        </p:tgtEl>
                                        <p:attrNameLst>
                                          <p:attrName>ppt_x</p:attrName>
                                        </p:attrNameLst>
                                      </p:cBhvr>
                                      <p:tavLst>
                                        <p:tav tm="0">
                                          <p:val>
                                            <p:strVal val="#ppt_x"/>
                                          </p:val>
                                        </p:tav>
                                        <p:tav tm="100000">
                                          <p:val>
                                            <p:strVal val="#ppt_x"/>
                                          </p:val>
                                        </p:tav>
                                      </p:tavLst>
                                    </p:anim>
                                    <p:anim calcmode="lin" valueType="num">
                                      <p:cBhvr>
                                        <p:cTn id="83" dur="1000" fill="hold"/>
                                        <p:tgtEl>
                                          <p:spTgt spid="57"/>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1500"/>
                                  </p:stCondLst>
                                  <p:childTnLst>
                                    <p:set>
                                      <p:cBhvr>
                                        <p:cTn id="85" dur="1" fill="hold">
                                          <p:stCondLst>
                                            <p:cond delay="0"/>
                                          </p:stCondLst>
                                        </p:cTn>
                                        <p:tgtEl>
                                          <p:spTgt spid="60"/>
                                        </p:tgtEl>
                                        <p:attrNameLst>
                                          <p:attrName>style.visibility</p:attrName>
                                        </p:attrNameLst>
                                      </p:cBhvr>
                                      <p:to>
                                        <p:strVal val="visible"/>
                                      </p:to>
                                    </p:set>
                                    <p:animEffect transition="in" filter="fade">
                                      <p:cBhvr>
                                        <p:cTn id="86" dur="1000"/>
                                        <p:tgtEl>
                                          <p:spTgt spid="60"/>
                                        </p:tgtEl>
                                      </p:cBhvr>
                                    </p:animEffect>
                                    <p:anim calcmode="lin" valueType="num">
                                      <p:cBhvr>
                                        <p:cTn id="87" dur="1000" fill="hold"/>
                                        <p:tgtEl>
                                          <p:spTgt spid="60"/>
                                        </p:tgtEl>
                                        <p:attrNameLst>
                                          <p:attrName>ppt_x</p:attrName>
                                        </p:attrNameLst>
                                      </p:cBhvr>
                                      <p:tavLst>
                                        <p:tav tm="0">
                                          <p:val>
                                            <p:strVal val="#ppt_x"/>
                                          </p:val>
                                        </p:tav>
                                        <p:tav tm="100000">
                                          <p:val>
                                            <p:strVal val="#ppt_x"/>
                                          </p:val>
                                        </p:tav>
                                      </p:tavLst>
                                    </p:anim>
                                    <p:anim calcmode="lin" valueType="num">
                                      <p:cBhvr>
                                        <p:cTn id="88" dur="1000" fill="hold"/>
                                        <p:tgtEl>
                                          <p:spTgt spid="60"/>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1600"/>
                                  </p:stCondLst>
                                  <p:childTnLst>
                                    <p:set>
                                      <p:cBhvr>
                                        <p:cTn id="90" dur="1" fill="hold">
                                          <p:stCondLst>
                                            <p:cond delay="0"/>
                                          </p:stCondLst>
                                        </p:cTn>
                                        <p:tgtEl>
                                          <p:spTgt spid="61"/>
                                        </p:tgtEl>
                                        <p:attrNameLst>
                                          <p:attrName>style.visibility</p:attrName>
                                        </p:attrNameLst>
                                      </p:cBhvr>
                                      <p:to>
                                        <p:strVal val="visible"/>
                                      </p:to>
                                    </p:set>
                                    <p:animEffect transition="in" filter="fade">
                                      <p:cBhvr>
                                        <p:cTn id="91" dur="1000"/>
                                        <p:tgtEl>
                                          <p:spTgt spid="61"/>
                                        </p:tgtEl>
                                      </p:cBhvr>
                                    </p:animEffect>
                                    <p:anim calcmode="lin" valueType="num">
                                      <p:cBhvr>
                                        <p:cTn id="92" dur="1000" fill="hold"/>
                                        <p:tgtEl>
                                          <p:spTgt spid="61"/>
                                        </p:tgtEl>
                                        <p:attrNameLst>
                                          <p:attrName>ppt_x</p:attrName>
                                        </p:attrNameLst>
                                      </p:cBhvr>
                                      <p:tavLst>
                                        <p:tav tm="0">
                                          <p:val>
                                            <p:strVal val="#ppt_x"/>
                                          </p:val>
                                        </p:tav>
                                        <p:tav tm="100000">
                                          <p:val>
                                            <p:strVal val="#ppt_x"/>
                                          </p:val>
                                        </p:tav>
                                      </p:tavLst>
                                    </p:anim>
                                    <p:anim calcmode="lin" valueType="num">
                                      <p:cBhvr>
                                        <p:cTn id="93" dur="1000" fill="hold"/>
                                        <p:tgtEl>
                                          <p:spTgt spid="61"/>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700"/>
                                  </p:stCondLst>
                                  <p:childTnLst>
                                    <p:set>
                                      <p:cBhvr>
                                        <p:cTn id="95" dur="1" fill="hold">
                                          <p:stCondLst>
                                            <p:cond delay="0"/>
                                          </p:stCondLst>
                                        </p:cTn>
                                        <p:tgtEl>
                                          <p:spTgt spid="62"/>
                                        </p:tgtEl>
                                        <p:attrNameLst>
                                          <p:attrName>style.visibility</p:attrName>
                                        </p:attrNameLst>
                                      </p:cBhvr>
                                      <p:to>
                                        <p:strVal val="visible"/>
                                      </p:to>
                                    </p:set>
                                    <p:animEffect transition="in" filter="fade">
                                      <p:cBhvr>
                                        <p:cTn id="96" dur="1000"/>
                                        <p:tgtEl>
                                          <p:spTgt spid="62"/>
                                        </p:tgtEl>
                                      </p:cBhvr>
                                    </p:animEffect>
                                    <p:anim calcmode="lin" valueType="num">
                                      <p:cBhvr>
                                        <p:cTn id="97" dur="1000" fill="hold"/>
                                        <p:tgtEl>
                                          <p:spTgt spid="62"/>
                                        </p:tgtEl>
                                        <p:attrNameLst>
                                          <p:attrName>ppt_x</p:attrName>
                                        </p:attrNameLst>
                                      </p:cBhvr>
                                      <p:tavLst>
                                        <p:tav tm="0">
                                          <p:val>
                                            <p:strVal val="#ppt_x"/>
                                          </p:val>
                                        </p:tav>
                                        <p:tav tm="100000">
                                          <p:val>
                                            <p:strVal val="#ppt_x"/>
                                          </p:val>
                                        </p:tav>
                                      </p:tavLst>
                                    </p:anim>
                                    <p:anim calcmode="lin" valueType="num">
                                      <p:cBhvr>
                                        <p:cTn id="98" dur="1000" fill="hold"/>
                                        <p:tgtEl>
                                          <p:spTgt spid="62"/>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1800"/>
                                  </p:stCondLst>
                                  <p:childTnLst>
                                    <p:set>
                                      <p:cBhvr>
                                        <p:cTn id="100" dur="1" fill="hold">
                                          <p:stCondLst>
                                            <p:cond delay="0"/>
                                          </p:stCondLst>
                                        </p:cTn>
                                        <p:tgtEl>
                                          <p:spTgt spid="63"/>
                                        </p:tgtEl>
                                        <p:attrNameLst>
                                          <p:attrName>style.visibility</p:attrName>
                                        </p:attrNameLst>
                                      </p:cBhvr>
                                      <p:to>
                                        <p:strVal val="visible"/>
                                      </p:to>
                                    </p:set>
                                    <p:animEffect transition="in" filter="fade">
                                      <p:cBhvr>
                                        <p:cTn id="101" dur="1000"/>
                                        <p:tgtEl>
                                          <p:spTgt spid="63"/>
                                        </p:tgtEl>
                                      </p:cBhvr>
                                    </p:animEffect>
                                    <p:anim calcmode="lin" valueType="num">
                                      <p:cBhvr>
                                        <p:cTn id="102" dur="1000" fill="hold"/>
                                        <p:tgtEl>
                                          <p:spTgt spid="63"/>
                                        </p:tgtEl>
                                        <p:attrNameLst>
                                          <p:attrName>ppt_x</p:attrName>
                                        </p:attrNameLst>
                                      </p:cBhvr>
                                      <p:tavLst>
                                        <p:tav tm="0">
                                          <p:val>
                                            <p:strVal val="#ppt_x"/>
                                          </p:val>
                                        </p:tav>
                                        <p:tav tm="100000">
                                          <p:val>
                                            <p:strVal val="#ppt_x"/>
                                          </p:val>
                                        </p:tav>
                                      </p:tavLst>
                                    </p:anim>
                                    <p:anim calcmode="lin" valueType="num">
                                      <p:cBhvr>
                                        <p:cTn id="103" dur="1000" fill="hold"/>
                                        <p:tgtEl>
                                          <p:spTgt spid="63"/>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1900"/>
                                  </p:stCondLst>
                                  <p:childTnLst>
                                    <p:set>
                                      <p:cBhvr>
                                        <p:cTn id="105" dur="1" fill="hold">
                                          <p:stCondLst>
                                            <p:cond delay="0"/>
                                          </p:stCondLst>
                                        </p:cTn>
                                        <p:tgtEl>
                                          <p:spTgt spid="64"/>
                                        </p:tgtEl>
                                        <p:attrNameLst>
                                          <p:attrName>style.visibility</p:attrName>
                                        </p:attrNameLst>
                                      </p:cBhvr>
                                      <p:to>
                                        <p:strVal val="visible"/>
                                      </p:to>
                                    </p:set>
                                    <p:animEffect transition="in" filter="fade">
                                      <p:cBhvr>
                                        <p:cTn id="106" dur="1000"/>
                                        <p:tgtEl>
                                          <p:spTgt spid="64"/>
                                        </p:tgtEl>
                                      </p:cBhvr>
                                    </p:animEffect>
                                    <p:anim calcmode="lin" valueType="num">
                                      <p:cBhvr>
                                        <p:cTn id="107" dur="1000" fill="hold"/>
                                        <p:tgtEl>
                                          <p:spTgt spid="64"/>
                                        </p:tgtEl>
                                        <p:attrNameLst>
                                          <p:attrName>ppt_x</p:attrName>
                                        </p:attrNameLst>
                                      </p:cBhvr>
                                      <p:tavLst>
                                        <p:tav tm="0">
                                          <p:val>
                                            <p:strVal val="#ppt_x"/>
                                          </p:val>
                                        </p:tav>
                                        <p:tav tm="100000">
                                          <p:val>
                                            <p:strVal val="#ppt_x"/>
                                          </p:val>
                                        </p:tav>
                                      </p:tavLst>
                                    </p:anim>
                                    <p:anim calcmode="lin" valueType="num">
                                      <p:cBhvr>
                                        <p:cTn id="108" dur="1000" fill="hold"/>
                                        <p:tgtEl>
                                          <p:spTgt spid="64"/>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2000"/>
                                  </p:stCondLst>
                                  <p:childTnLst>
                                    <p:set>
                                      <p:cBhvr>
                                        <p:cTn id="110" dur="1" fill="hold">
                                          <p:stCondLst>
                                            <p:cond delay="0"/>
                                          </p:stCondLst>
                                        </p:cTn>
                                        <p:tgtEl>
                                          <p:spTgt spid="65"/>
                                        </p:tgtEl>
                                        <p:attrNameLst>
                                          <p:attrName>style.visibility</p:attrName>
                                        </p:attrNameLst>
                                      </p:cBhvr>
                                      <p:to>
                                        <p:strVal val="visible"/>
                                      </p:to>
                                    </p:set>
                                    <p:animEffect transition="in" filter="fade">
                                      <p:cBhvr>
                                        <p:cTn id="111" dur="1000"/>
                                        <p:tgtEl>
                                          <p:spTgt spid="65"/>
                                        </p:tgtEl>
                                      </p:cBhvr>
                                    </p:animEffect>
                                    <p:anim calcmode="lin" valueType="num">
                                      <p:cBhvr>
                                        <p:cTn id="112" dur="1000" fill="hold"/>
                                        <p:tgtEl>
                                          <p:spTgt spid="65"/>
                                        </p:tgtEl>
                                        <p:attrNameLst>
                                          <p:attrName>ppt_x</p:attrName>
                                        </p:attrNameLst>
                                      </p:cBhvr>
                                      <p:tavLst>
                                        <p:tav tm="0">
                                          <p:val>
                                            <p:strVal val="#ppt_x"/>
                                          </p:val>
                                        </p:tav>
                                        <p:tav tm="100000">
                                          <p:val>
                                            <p:strVal val="#ppt_x"/>
                                          </p:val>
                                        </p:tav>
                                      </p:tavLst>
                                    </p:anim>
                                    <p:anim calcmode="lin" valueType="num">
                                      <p:cBhvr>
                                        <p:cTn id="113" dur="1000" fill="hold"/>
                                        <p:tgtEl>
                                          <p:spTgt spid="65"/>
                                        </p:tgtEl>
                                        <p:attrNameLst>
                                          <p:attrName>ppt_y</p:attrName>
                                        </p:attrNameLst>
                                      </p:cBhvr>
                                      <p:tavLst>
                                        <p:tav tm="0">
                                          <p:val>
                                            <p:strVal val="#ppt_y-.1"/>
                                          </p:val>
                                        </p:tav>
                                        <p:tav tm="100000">
                                          <p:val>
                                            <p:strVal val="#ppt_y"/>
                                          </p:val>
                                        </p:tav>
                                      </p:tavLst>
                                    </p:anim>
                                  </p:childTnLst>
                                </p:cTn>
                              </p:par>
                            </p:childTnLst>
                          </p:cTn>
                        </p:par>
                        <p:par>
                          <p:cTn id="114" fill="hold">
                            <p:stCondLst>
                              <p:cond delay="4000"/>
                            </p:stCondLst>
                            <p:childTnLst>
                              <p:par>
                                <p:cTn id="115" presetID="53" presetClass="entr" presetSubtype="16" fill="hold" grpId="0" nodeType="afterEffect">
                                  <p:stCondLst>
                                    <p:cond delay="0"/>
                                  </p:stCondLst>
                                  <p:childTnLst>
                                    <p:set>
                                      <p:cBhvr>
                                        <p:cTn id="116" dur="1" fill="hold">
                                          <p:stCondLst>
                                            <p:cond delay="0"/>
                                          </p:stCondLst>
                                        </p:cTn>
                                        <p:tgtEl>
                                          <p:spTgt spid="67"/>
                                        </p:tgtEl>
                                        <p:attrNameLst>
                                          <p:attrName>style.visibility</p:attrName>
                                        </p:attrNameLst>
                                      </p:cBhvr>
                                      <p:to>
                                        <p:strVal val="visible"/>
                                      </p:to>
                                    </p:set>
                                    <p:anim calcmode="lin" valueType="num">
                                      <p:cBhvr>
                                        <p:cTn id="117" dur="500" fill="hold"/>
                                        <p:tgtEl>
                                          <p:spTgt spid="67"/>
                                        </p:tgtEl>
                                        <p:attrNameLst>
                                          <p:attrName>ppt_w</p:attrName>
                                        </p:attrNameLst>
                                      </p:cBhvr>
                                      <p:tavLst>
                                        <p:tav tm="0">
                                          <p:val>
                                            <p:fltVal val="0"/>
                                          </p:val>
                                        </p:tav>
                                        <p:tav tm="100000">
                                          <p:val>
                                            <p:strVal val="#ppt_w"/>
                                          </p:val>
                                        </p:tav>
                                      </p:tavLst>
                                    </p:anim>
                                    <p:anim calcmode="lin" valueType="num">
                                      <p:cBhvr>
                                        <p:cTn id="118" dur="500" fill="hold"/>
                                        <p:tgtEl>
                                          <p:spTgt spid="67"/>
                                        </p:tgtEl>
                                        <p:attrNameLst>
                                          <p:attrName>ppt_h</p:attrName>
                                        </p:attrNameLst>
                                      </p:cBhvr>
                                      <p:tavLst>
                                        <p:tav tm="0">
                                          <p:val>
                                            <p:fltVal val="0"/>
                                          </p:val>
                                        </p:tav>
                                        <p:tav tm="100000">
                                          <p:val>
                                            <p:strVal val="#ppt_h"/>
                                          </p:val>
                                        </p:tav>
                                      </p:tavLst>
                                    </p:anim>
                                    <p:animEffect transition="in" filter="fade">
                                      <p:cBhvr>
                                        <p:cTn id="119" dur="500"/>
                                        <p:tgtEl>
                                          <p:spTgt spid="67"/>
                                        </p:tgtEl>
                                      </p:cBhvr>
                                    </p:animEffect>
                                  </p:childTnLst>
                                </p:cTn>
                              </p:par>
                            </p:childTnLst>
                          </p:cTn>
                        </p:par>
                        <p:par>
                          <p:cTn id="120" fill="hold">
                            <p:stCondLst>
                              <p:cond delay="4500"/>
                            </p:stCondLst>
                            <p:childTnLst>
                              <p:par>
                                <p:cTn id="121" presetID="22" presetClass="entr" presetSubtype="8" fill="hold" grpId="0" nodeType="afterEffect">
                                  <p:stCondLst>
                                    <p:cond delay="0"/>
                                  </p:stCondLst>
                                  <p:childTnLst>
                                    <p:set>
                                      <p:cBhvr>
                                        <p:cTn id="122" dur="1" fill="hold">
                                          <p:stCondLst>
                                            <p:cond delay="0"/>
                                          </p:stCondLst>
                                        </p:cTn>
                                        <p:tgtEl>
                                          <p:spTgt spid="66"/>
                                        </p:tgtEl>
                                        <p:attrNameLst>
                                          <p:attrName>style.visibility</p:attrName>
                                        </p:attrNameLst>
                                      </p:cBhvr>
                                      <p:to>
                                        <p:strVal val="visible"/>
                                      </p:to>
                                    </p:set>
                                    <p:animEffect transition="in" filter="wipe(left)">
                                      <p:cBhvr>
                                        <p:cTn id="123" dur="500"/>
                                        <p:tgtEl>
                                          <p:spTgt spid="66"/>
                                        </p:tgtEl>
                                      </p:cBhvr>
                                    </p:animEffect>
                                  </p:childTnLst>
                                </p:cTn>
                              </p:par>
                            </p:childTnLst>
                          </p:cTn>
                        </p:par>
                        <p:par>
                          <p:cTn id="124" fill="hold">
                            <p:stCondLst>
                              <p:cond delay="5000"/>
                            </p:stCondLst>
                            <p:childTnLst>
                              <p:par>
                                <p:cTn id="125" presetID="22" presetClass="entr" presetSubtype="1" fill="hold" grpId="0" nodeType="afterEffect">
                                  <p:stCondLst>
                                    <p:cond delay="0"/>
                                  </p:stCondLst>
                                  <p:childTnLst>
                                    <p:set>
                                      <p:cBhvr>
                                        <p:cTn id="126" dur="1" fill="hold">
                                          <p:stCondLst>
                                            <p:cond delay="0"/>
                                          </p:stCondLst>
                                        </p:cTn>
                                        <p:tgtEl>
                                          <p:spTgt spid="68"/>
                                        </p:tgtEl>
                                        <p:attrNameLst>
                                          <p:attrName>style.visibility</p:attrName>
                                        </p:attrNameLst>
                                      </p:cBhvr>
                                      <p:to>
                                        <p:strVal val="visible"/>
                                      </p:to>
                                    </p:set>
                                    <p:animEffect transition="in" filter="wipe(up)">
                                      <p:cBhvr>
                                        <p:cTn id="127" dur="500"/>
                                        <p:tgtEl>
                                          <p:spTgt spid="68"/>
                                        </p:tgtEl>
                                      </p:cBhvr>
                                    </p:animEffect>
                                  </p:childTnLst>
                                </p:cTn>
                              </p:par>
                            </p:childTnLst>
                          </p:cTn>
                        </p:par>
                        <p:par>
                          <p:cTn id="128" fill="hold">
                            <p:stCondLst>
                              <p:cond delay="5500"/>
                            </p:stCondLst>
                            <p:childTnLst>
                              <p:par>
                                <p:cTn id="129" presetID="2" presetClass="entr" presetSubtype="2" fill="hold" grpId="0" nodeType="afterEffect">
                                  <p:stCondLst>
                                    <p:cond delay="0"/>
                                  </p:stCondLst>
                                  <p:childTnLst>
                                    <p:set>
                                      <p:cBhvr>
                                        <p:cTn id="130" dur="1" fill="hold">
                                          <p:stCondLst>
                                            <p:cond delay="0"/>
                                          </p:stCondLst>
                                        </p:cTn>
                                        <p:tgtEl>
                                          <p:spTgt spid="69"/>
                                        </p:tgtEl>
                                        <p:attrNameLst>
                                          <p:attrName>style.visibility</p:attrName>
                                        </p:attrNameLst>
                                      </p:cBhvr>
                                      <p:to>
                                        <p:strVal val="visible"/>
                                      </p:to>
                                    </p:set>
                                    <p:anim calcmode="lin" valueType="num">
                                      <p:cBhvr additive="base">
                                        <p:cTn id="131" dur="250" fill="hold"/>
                                        <p:tgtEl>
                                          <p:spTgt spid="69"/>
                                        </p:tgtEl>
                                        <p:attrNameLst>
                                          <p:attrName>ppt_x</p:attrName>
                                        </p:attrNameLst>
                                      </p:cBhvr>
                                      <p:tavLst>
                                        <p:tav tm="0">
                                          <p:val>
                                            <p:strVal val="1+#ppt_w/2"/>
                                          </p:val>
                                        </p:tav>
                                        <p:tav tm="100000">
                                          <p:val>
                                            <p:strVal val="#ppt_x"/>
                                          </p:val>
                                        </p:tav>
                                      </p:tavLst>
                                    </p:anim>
                                    <p:anim calcmode="lin" valueType="num">
                                      <p:cBhvr additive="base">
                                        <p:cTn id="132" dur="250" fill="hold"/>
                                        <p:tgtEl>
                                          <p:spTgt spid="69"/>
                                        </p:tgtEl>
                                        <p:attrNameLst>
                                          <p:attrName>ppt_y</p:attrName>
                                        </p:attrNameLst>
                                      </p:cBhvr>
                                      <p:tavLst>
                                        <p:tav tm="0">
                                          <p:val>
                                            <p:strVal val="#ppt_y"/>
                                          </p:val>
                                        </p:tav>
                                        <p:tav tm="100000">
                                          <p:val>
                                            <p:strVal val="#ppt_y"/>
                                          </p:val>
                                        </p:tav>
                                      </p:tavLst>
                                    </p:anim>
                                  </p:childTnLst>
                                </p:cTn>
                              </p:par>
                            </p:childTnLst>
                          </p:cTn>
                        </p:par>
                        <p:par>
                          <p:cTn id="133" fill="hold">
                            <p:stCondLst>
                              <p:cond delay="5750"/>
                            </p:stCondLst>
                            <p:childTnLst>
                              <p:par>
                                <p:cTn id="134" presetID="2" presetClass="entr" presetSubtype="2" fill="hold" grpId="0" nodeType="afterEffect">
                                  <p:stCondLst>
                                    <p:cond delay="0"/>
                                  </p:stCondLst>
                                  <p:childTnLst>
                                    <p:set>
                                      <p:cBhvr>
                                        <p:cTn id="135" dur="1" fill="hold">
                                          <p:stCondLst>
                                            <p:cond delay="0"/>
                                          </p:stCondLst>
                                        </p:cTn>
                                        <p:tgtEl>
                                          <p:spTgt spid="70"/>
                                        </p:tgtEl>
                                        <p:attrNameLst>
                                          <p:attrName>style.visibility</p:attrName>
                                        </p:attrNameLst>
                                      </p:cBhvr>
                                      <p:to>
                                        <p:strVal val="visible"/>
                                      </p:to>
                                    </p:set>
                                    <p:anim calcmode="lin" valueType="num">
                                      <p:cBhvr additive="base">
                                        <p:cTn id="136" dur="250" fill="hold"/>
                                        <p:tgtEl>
                                          <p:spTgt spid="70"/>
                                        </p:tgtEl>
                                        <p:attrNameLst>
                                          <p:attrName>ppt_x</p:attrName>
                                        </p:attrNameLst>
                                      </p:cBhvr>
                                      <p:tavLst>
                                        <p:tav tm="0">
                                          <p:val>
                                            <p:strVal val="1+#ppt_w/2"/>
                                          </p:val>
                                        </p:tav>
                                        <p:tav tm="100000">
                                          <p:val>
                                            <p:strVal val="#ppt_x"/>
                                          </p:val>
                                        </p:tav>
                                      </p:tavLst>
                                    </p:anim>
                                    <p:anim calcmode="lin" valueType="num">
                                      <p:cBhvr additive="base">
                                        <p:cTn id="137" dur="250" fill="hold"/>
                                        <p:tgtEl>
                                          <p:spTgt spid="70"/>
                                        </p:tgtEl>
                                        <p:attrNameLst>
                                          <p:attrName>ppt_y</p:attrName>
                                        </p:attrNameLst>
                                      </p:cBhvr>
                                      <p:tavLst>
                                        <p:tav tm="0">
                                          <p:val>
                                            <p:strVal val="#ppt_y"/>
                                          </p:val>
                                        </p:tav>
                                        <p:tav tm="100000">
                                          <p:val>
                                            <p:strVal val="#ppt_y"/>
                                          </p:val>
                                        </p:tav>
                                      </p:tavLst>
                                    </p:anim>
                                  </p:childTnLst>
                                </p:cTn>
                              </p:par>
                            </p:childTnLst>
                          </p:cTn>
                        </p:par>
                        <p:par>
                          <p:cTn id="138" fill="hold">
                            <p:stCondLst>
                              <p:cond delay="6000"/>
                            </p:stCondLst>
                            <p:childTnLst>
                              <p:par>
                                <p:cTn id="139" presetID="2" presetClass="entr" presetSubtype="2" fill="hold" grpId="0" nodeType="afterEffect">
                                  <p:stCondLst>
                                    <p:cond delay="0"/>
                                  </p:stCondLst>
                                  <p:childTnLst>
                                    <p:set>
                                      <p:cBhvr>
                                        <p:cTn id="140" dur="1" fill="hold">
                                          <p:stCondLst>
                                            <p:cond delay="0"/>
                                          </p:stCondLst>
                                        </p:cTn>
                                        <p:tgtEl>
                                          <p:spTgt spid="71"/>
                                        </p:tgtEl>
                                        <p:attrNameLst>
                                          <p:attrName>style.visibility</p:attrName>
                                        </p:attrNameLst>
                                      </p:cBhvr>
                                      <p:to>
                                        <p:strVal val="visible"/>
                                      </p:to>
                                    </p:set>
                                    <p:anim calcmode="lin" valueType="num">
                                      <p:cBhvr additive="base">
                                        <p:cTn id="141" dur="250" fill="hold"/>
                                        <p:tgtEl>
                                          <p:spTgt spid="71"/>
                                        </p:tgtEl>
                                        <p:attrNameLst>
                                          <p:attrName>ppt_x</p:attrName>
                                        </p:attrNameLst>
                                      </p:cBhvr>
                                      <p:tavLst>
                                        <p:tav tm="0">
                                          <p:val>
                                            <p:strVal val="1+#ppt_w/2"/>
                                          </p:val>
                                        </p:tav>
                                        <p:tav tm="100000">
                                          <p:val>
                                            <p:strVal val="#ppt_x"/>
                                          </p:val>
                                        </p:tav>
                                      </p:tavLst>
                                    </p:anim>
                                    <p:anim calcmode="lin" valueType="num">
                                      <p:cBhvr additive="base">
                                        <p:cTn id="142" dur="250" fill="hold"/>
                                        <p:tgtEl>
                                          <p:spTgt spid="71"/>
                                        </p:tgtEl>
                                        <p:attrNameLst>
                                          <p:attrName>ppt_y</p:attrName>
                                        </p:attrNameLst>
                                      </p:cBhvr>
                                      <p:tavLst>
                                        <p:tav tm="0">
                                          <p:val>
                                            <p:strVal val="#ppt_y"/>
                                          </p:val>
                                        </p:tav>
                                        <p:tav tm="100000">
                                          <p:val>
                                            <p:strVal val="#ppt_y"/>
                                          </p:val>
                                        </p:tav>
                                      </p:tavLst>
                                    </p:anim>
                                  </p:childTnLst>
                                </p:cTn>
                              </p:par>
                            </p:childTnLst>
                          </p:cTn>
                        </p:par>
                        <p:par>
                          <p:cTn id="143" fill="hold">
                            <p:stCondLst>
                              <p:cond delay="6250"/>
                            </p:stCondLst>
                            <p:childTnLst>
                              <p:par>
                                <p:cTn id="144" presetID="2" presetClass="entr" presetSubtype="2" fill="hold" grpId="0" nodeType="afterEffect">
                                  <p:stCondLst>
                                    <p:cond delay="0"/>
                                  </p:stCondLst>
                                  <p:childTnLst>
                                    <p:set>
                                      <p:cBhvr>
                                        <p:cTn id="145" dur="1" fill="hold">
                                          <p:stCondLst>
                                            <p:cond delay="0"/>
                                          </p:stCondLst>
                                        </p:cTn>
                                        <p:tgtEl>
                                          <p:spTgt spid="72"/>
                                        </p:tgtEl>
                                        <p:attrNameLst>
                                          <p:attrName>style.visibility</p:attrName>
                                        </p:attrNameLst>
                                      </p:cBhvr>
                                      <p:to>
                                        <p:strVal val="visible"/>
                                      </p:to>
                                    </p:set>
                                    <p:anim calcmode="lin" valueType="num">
                                      <p:cBhvr additive="base">
                                        <p:cTn id="146" dur="250" fill="hold"/>
                                        <p:tgtEl>
                                          <p:spTgt spid="72"/>
                                        </p:tgtEl>
                                        <p:attrNameLst>
                                          <p:attrName>ppt_x</p:attrName>
                                        </p:attrNameLst>
                                      </p:cBhvr>
                                      <p:tavLst>
                                        <p:tav tm="0">
                                          <p:val>
                                            <p:strVal val="1+#ppt_w/2"/>
                                          </p:val>
                                        </p:tav>
                                        <p:tav tm="100000">
                                          <p:val>
                                            <p:strVal val="#ppt_x"/>
                                          </p:val>
                                        </p:tav>
                                      </p:tavLst>
                                    </p:anim>
                                    <p:anim calcmode="lin" valueType="num">
                                      <p:cBhvr additive="base">
                                        <p:cTn id="147" dur="250" fill="hold"/>
                                        <p:tgtEl>
                                          <p:spTgt spid="72"/>
                                        </p:tgtEl>
                                        <p:attrNameLst>
                                          <p:attrName>ppt_y</p:attrName>
                                        </p:attrNameLst>
                                      </p:cBhvr>
                                      <p:tavLst>
                                        <p:tav tm="0">
                                          <p:val>
                                            <p:strVal val="#ppt_y"/>
                                          </p:val>
                                        </p:tav>
                                        <p:tav tm="100000">
                                          <p:val>
                                            <p:strVal val="#ppt_y"/>
                                          </p:val>
                                        </p:tav>
                                      </p:tavLst>
                                    </p:anim>
                                  </p:childTnLst>
                                </p:cTn>
                              </p:par>
                            </p:childTnLst>
                          </p:cTn>
                        </p:par>
                        <p:par>
                          <p:cTn id="148" fill="hold">
                            <p:stCondLst>
                              <p:cond delay="6500"/>
                            </p:stCondLst>
                            <p:childTnLst>
                              <p:par>
                                <p:cTn id="149" presetID="2" presetClass="entr" presetSubtype="2" fill="hold" grpId="0" nodeType="afterEffect">
                                  <p:stCondLst>
                                    <p:cond delay="0"/>
                                  </p:stCondLst>
                                  <p:childTnLst>
                                    <p:set>
                                      <p:cBhvr>
                                        <p:cTn id="150" dur="1" fill="hold">
                                          <p:stCondLst>
                                            <p:cond delay="0"/>
                                          </p:stCondLst>
                                        </p:cTn>
                                        <p:tgtEl>
                                          <p:spTgt spid="73"/>
                                        </p:tgtEl>
                                        <p:attrNameLst>
                                          <p:attrName>style.visibility</p:attrName>
                                        </p:attrNameLst>
                                      </p:cBhvr>
                                      <p:to>
                                        <p:strVal val="visible"/>
                                      </p:to>
                                    </p:set>
                                    <p:anim calcmode="lin" valueType="num">
                                      <p:cBhvr additive="base">
                                        <p:cTn id="151" dur="250" fill="hold"/>
                                        <p:tgtEl>
                                          <p:spTgt spid="73"/>
                                        </p:tgtEl>
                                        <p:attrNameLst>
                                          <p:attrName>ppt_x</p:attrName>
                                        </p:attrNameLst>
                                      </p:cBhvr>
                                      <p:tavLst>
                                        <p:tav tm="0">
                                          <p:val>
                                            <p:strVal val="1+#ppt_w/2"/>
                                          </p:val>
                                        </p:tav>
                                        <p:tav tm="100000">
                                          <p:val>
                                            <p:strVal val="#ppt_x"/>
                                          </p:val>
                                        </p:tav>
                                      </p:tavLst>
                                    </p:anim>
                                    <p:anim calcmode="lin" valueType="num">
                                      <p:cBhvr additive="base">
                                        <p:cTn id="152" dur="250" fill="hold"/>
                                        <p:tgtEl>
                                          <p:spTgt spid="73"/>
                                        </p:tgtEl>
                                        <p:attrNameLst>
                                          <p:attrName>ppt_y</p:attrName>
                                        </p:attrNameLst>
                                      </p:cBhvr>
                                      <p:tavLst>
                                        <p:tav tm="0">
                                          <p:val>
                                            <p:strVal val="#ppt_y"/>
                                          </p:val>
                                        </p:tav>
                                        <p:tav tm="100000">
                                          <p:val>
                                            <p:strVal val="#ppt_y"/>
                                          </p:val>
                                        </p:tav>
                                      </p:tavLst>
                                    </p:anim>
                                  </p:childTnLst>
                                </p:cTn>
                              </p:par>
                            </p:childTnLst>
                          </p:cTn>
                        </p:par>
                        <p:par>
                          <p:cTn id="153" fill="hold">
                            <p:stCondLst>
                              <p:cond delay="6750"/>
                            </p:stCondLst>
                            <p:childTnLst>
                              <p:par>
                                <p:cTn id="154" presetID="2" presetClass="entr" presetSubtype="2" fill="hold" grpId="0" nodeType="afterEffect">
                                  <p:stCondLst>
                                    <p:cond delay="0"/>
                                  </p:stCondLst>
                                  <p:childTnLst>
                                    <p:set>
                                      <p:cBhvr>
                                        <p:cTn id="155" dur="1" fill="hold">
                                          <p:stCondLst>
                                            <p:cond delay="0"/>
                                          </p:stCondLst>
                                        </p:cTn>
                                        <p:tgtEl>
                                          <p:spTgt spid="74"/>
                                        </p:tgtEl>
                                        <p:attrNameLst>
                                          <p:attrName>style.visibility</p:attrName>
                                        </p:attrNameLst>
                                      </p:cBhvr>
                                      <p:to>
                                        <p:strVal val="visible"/>
                                      </p:to>
                                    </p:set>
                                    <p:anim calcmode="lin" valueType="num">
                                      <p:cBhvr additive="base">
                                        <p:cTn id="156" dur="250" fill="hold"/>
                                        <p:tgtEl>
                                          <p:spTgt spid="74"/>
                                        </p:tgtEl>
                                        <p:attrNameLst>
                                          <p:attrName>ppt_x</p:attrName>
                                        </p:attrNameLst>
                                      </p:cBhvr>
                                      <p:tavLst>
                                        <p:tav tm="0">
                                          <p:val>
                                            <p:strVal val="1+#ppt_w/2"/>
                                          </p:val>
                                        </p:tav>
                                        <p:tav tm="100000">
                                          <p:val>
                                            <p:strVal val="#ppt_x"/>
                                          </p:val>
                                        </p:tav>
                                      </p:tavLst>
                                    </p:anim>
                                    <p:anim calcmode="lin" valueType="num">
                                      <p:cBhvr additive="base">
                                        <p:cTn id="157" dur="25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p:bldP spid="67" grpId="0"/>
      <p:bldP spid="68" grpId="0" animBg="1"/>
      <p:bldP spid="69" grpId="0" animBg="1"/>
      <p:bldP spid="70" grpId="0"/>
      <p:bldP spid="71" grpId="0" animBg="1"/>
      <p:bldP spid="72" grpId="0"/>
      <p:bldP spid="73" grpId="0" animBg="1"/>
      <p:bldP spid="7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8" name="组合 37"/>
          <p:cNvGrpSpPr/>
          <p:nvPr/>
        </p:nvGrpSpPr>
        <p:grpSpPr>
          <a:xfrm>
            <a:off x="7156834" y="2162161"/>
            <a:ext cx="1577802" cy="1309123"/>
            <a:chOff x="7737176" y="3044094"/>
            <a:chExt cx="1677511" cy="1374579"/>
          </a:xfrm>
        </p:grpSpPr>
        <p:grpSp>
          <p:nvGrpSpPr>
            <p:cNvPr id="39" name="组合 38"/>
            <p:cNvGrpSpPr/>
            <p:nvPr/>
          </p:nvGrpSpPr>
          <p:grpSpPr>
            <a:xfrm>
              <a:off x="7737176" y="3044094"/>
              <a:ext cx="1677511" cy="1374579"/>
              <a:chOff x="7647017" y="2699415"/>
              <a:chExt cx="2617944" cy="2145185"/>
            </a:xfrm>
          </p:grpSpPr>
          <p:sp>
            <p:nvSpPr>
              <p:cNvPr id="41"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sp>
            <p:nvSpPr>
              <p:cNvPr id="42" name="Oval 19"/>
              <p:cNvSpPr>
                <a:spLocks noChangeArrowheads="1"/>
              </p:cNvSpPr>
              <p:nvPr/>
            </p:nvSpPr>
            <p:spPr bwMode="auto">
              <a:xfrm>
                <a:off x="8011516" y="2699415"/>
                <a:ext cx="1931237" cy="1931674"/>
              </a:xfrm>
              <a:prstGeom prst="ellipse">
                <a:avLst/>
              </a:prstGeom>
              <a:solidFill>
                <a:schemeClr val="accent2"/>
              </a:solidFill>
              <a:ln w="25400" cap="flat" cmpd="sng" algn="ctr">
                <a:noFill/>
                <a:prstDash val="solid"/>
              </a:ln>
              <a:effectLst/>
            </p:spPr>
            <p:txBody>
              <a:bodyPr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3"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grpSp>
        <p:sp>
          <p:nvSpPr>
            <p:cNvPr id="40" name="TextBox 39"/>
            <p:cNvSpPr txBox="1"/>
            <p:nvPr/>
          </p:nvSpPr>
          <p:spPr>
            <a:xfrm>
              <a:off x="7998203" y="3341756"/>
              <a:ext cx="1104731" cy="646331"/>
            </a:xfrm>
            <a:prstGeom prst="rect">
              <a:avLst/>
            </a:prstGeom>
            <a:noFill/>
          </p:spPr>
          <p:txBody>
            <a:bodyPr wrap="none" rtlCol="0">
              <a:spAutoFit/>
            </a:bodyPr>
            <a:lstStyle/>
            <a:p>
              <a:pPr defTabSz="863717">
                <a:defRPr/>
              </a:pPr>
              <a:r>
                <a:rPr lang="en-US" altLang="zh-CN" sz="3400" b="0" i="1" kern="0" dirty="0">
                  <a:solidFill>
                    <a:sysClr val="window" lastClr="FFFFFF"/>
                  </a:solidFill>
                  <a:latin typeface="Impact" pitchFamily="34" charset="0"/>
                  <a:ea typeface="微软雅黑" pitchFamily="34" charset="-122"/>
                </a:rPr>
                <a:t>2015</a:t>
              </a:r>
              <a:endParaRPr lang="zh-CN" altLang="en-US" sz="3400" b="0" i="1" kern="0" dirty="0">
                <a:solidFill>
                  <a:sysClr val="window" lastClr="FFFFFF"/>
                </a:solidFill>
                <a:latin typeface="Impact" pitchFamily="34" charset="0"/>
                <a:ea typeface="微软雅黑" pitchFamily="34" charset="-122"/>
              </a:endParaRPr>
            </a:p>
          </p:txBody>
        </p:sp>
      </p:grpSp>
      <p:sp>
        <p:nvSpPr>
          <p:cNvPr id="44" name="AutoShape 7"/>
          <p:cNvSpPr>
            <a:spLocks noChangeArrowheads="1"/>
          </p:cNvSpPr>
          <p:nvPr/>
        </p:nvSpPr>
        <p:spPr bwMode="auto">
          <a:xfrm>
            <a:off x="539552" y="2354691"/>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90" indent="-337390">
              <a:lnSpc>
                <a:spcPct val="120000"/>
              </a:lnSpc>
              <a:defRPr/>
            </a:pPr>
            <a:endParaRPr lang="zh-CN" altLang="en-US" sz="1100" b="0" kern="0" dirty="0">
              <a:solidFill>
                <a:srgbClr val="646464"/>
              </a:solidFill>
              <a:latin typeface="Arial" pitchFamily="34" charset="0"/>
              <a:ea typeface="微软雅黑" pitchFamily="34" charset="-122"/>
            </a:endParaRPr>
          </a:p>
        </p:txBody>
      </p:sp>
      <p:sp>
        <p:nvSpPr>
          <p:cNvPr id="45" name="AutoShape 8"/>
          <p:cNvSpPr>
            <a:spLocks noChangeArrowheads="1"/>
          </p:cNvSpPr>
          <p:nvPr/>
        </p:nvSpPr>
        <p:spPr bwMode="auto">
          <a:xfrm>
            <a:off x="4945078"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6" name="AutoShape 8"/>
          <p:cNvSpPr>
            <a:spLocks noChangeArrowheads="1"/>
          </p:cNvSpPr>
          <p:nvPr/>
        </p:nvSpPr>
        <p:spPr bwMode="auto">
          <a:xfrm>
            <a:off x="3265921" y="2342232"/>
            <a:ext cx="533608" cy="893535"/>
          </a:xfrm>
          <a:prstGeom prst="chevron">
            <a:avLst>
              <a:gd name="adj" fmla="val 55472"/>
            </a:avLst>
          </a:prstGeom>
          <a:solidFill>
            <a:schemeClr val="accent1"/>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7" name="AutoShape 8"/>
          <p:cNvSpPr>
            <a:spLocks noChangeArrowheads="1"/>
          </p:cNvSpPr>
          <p:nvPr/>
        </p:nvSpPr>
        <p:spPr bwMode="auto">
          <a:xfrm>
            <a:off x="1623200"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8" name="AutoShape 8"/>
          <p:cNvSpPr>
            <a:spLocks noChangeArrowheads="1"/>
          </p:cNvSpPr>
          <p:nvPr/>
        </p:nvSpPr>
        <p:spPr bwMode="auto">
          <a:xfrm>
            <a:off x="6624235" y="2342232"/>
            <a:ext cx="533608" cy="893535"/>
          </a:xfrm>
          <a:prstGeom prst="chevron">
            <a:avLst>
              <a:gd name="adj" fmla="val 55472"/>
            </a:avLst>
          </a:prstGeom>
          <a:solidFill>
            <a:schemeClr val="accent3"/>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9" name="TextBox 48"/>
          <p:cNvSpPr txBox="1"/>
          <p:nvPr/>
        </p:nvSpPr>
        <p:spPr>
          <a:xfrm>
            <a:off x="810464" y="2615002"/>
            <a:ext cx="595446"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a:latin typeface="Impact" pitchFamily="34" charset="0"/>
                <a:ea typeface="微软雅黑" pitchFamily="34" charset="-122"/>
              </a:rPr>
              <a:t>2011</a:t>
            </a:r>
            <a:endParaRPr lang="zh-CN" altLang="en-US" b="0" kern="0" dirty="0">
              <a:latin typeface="Impact" pitchFamily="34" charset="0"/>
              <a:ea typeface="微软雅黑" pitchFamily="34" charset="-122"/>
            </a:endParaRPr>
          </a:p>
        </p:txBody>
      </p:sp>
      <p:sp>
        <p:nvSpPr>
          <p:cNvPr id="50" name="TextBox 49"/>
          <p:cNvSpPr txBox="1"/>
          <p:nvPr/>
        </p:nvSpPr>
        <p:spPr>
          <a:xfrm>
            <a:off x="2386173" y="2615002"/>
            <a:ext cx="623129"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a:latin typeface="Impact" pitchFamily="34" charset="0"/>
                <a:ea typeface="微软雅黑" pitchFamily="34" charset="-122"/>
              </a:rPr>
              <a:t>2012</a:t>
            </a:r>
            <a:endParaRPr lang="zh-CN" altLang="en-US" b="0" kern="0" dirty="0">
              <a:latin typeface="Impact" pitchFamily="34" charset="0"/>
              <a:ea typeface="微软雅黑" pitchFamily="34" charset="-122"/>
            </a:endParaRPr>
          </a:p>
        </p:txBody>
      </p:sp>
      <p:sp>
        <p:nvSpPr>
          <p:cNvPr id="51" name="TextBox 50"/>
          <p:cNvSpPr txBox="1"/>
          <p:nvPr/>
        </p:nvSpPr>
        <p:spPr>
          <a:xfrm>
            <a:off x="4065330" y="2615002"/>
            <a:ext cx="629642" cy="372839"/>
          </a:xfrm>
          <a:prstGeom prst="rect">
            <a:avLst/>
          </a:prstGeom>
          <a:noFill/>
        </p:spPr>
        <p:txBody>
          <a:bodyPr wrap="none" lIns="86371" tIns="43186" rIns="86371" bIns="43186" rtlCol="0">
            <a:spAutoFit/>
          </a:bodyPr>
          <a:lstStyle/>
          <a:p>
            <a:pPr>
              <a:defRPr/>
            </a:pPr>
            <a:r>
              <a:rPr lang="en-US" altLang="zh-CN" b="0" i="1" kern="0" dirty="0">
                <a:solidFill>
                  <a:srgbClr val="646464"/>
                </a:solidFill>
                <a:latin typeface="Impact" pitchFamily="34" charset="0"/>
                <a:ea typeface="微软雅黑" pitchFamily="34" charset="-122"/>
              </a:rPr>
              <a:t>2013</a:t>
            </a:r>
            <a:endParaRPr lang="zh-CN" altLang="en-US" b="0" i="1" kern="0" dirty="0">
              <a:solidFill>
                <a:srgbClr val="646464"/>
              </a:solidFill>
              <a:latin typeface="Impact" pitchFamily="34" charset="0"/>
              <a:ea typeface="微软雅黑" pitchFamily="34" charset="-122"/>
            </a:endParaRPr>
          </a:p>
        </p:txBody>
      </p:sp>
      <p:sp>
        <p:nvSpPr>
          <p:cNvPr id="52" name="TextBox 51"/>
          <p:cNvSpPr txBox="1"/>
          <p:nvPr/>
        </p:nvSpPr>
        <p:spPr>
          <a:xfrm>
            <a:off x="5744486" y="2615002"/>
            <a:ext cx="623129"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a:latin typeface="Impact" pitchFamily="34" charset="0"/>
                <a:ea typeface="微软雅黑" pitchFamily="34" charset="-122"/>
              </a:rPr>
              <a:t>2014</a:t>
            </a:r>
            <a:endParaRPr lang="zh-CN" altLang="en-US" b="0" kern="0" dirty="0">
              <a:latin typeface="Impact" pitchFamily="34" charset="0"/>
              <a:ea typeface="微软雅黑" pitchFamily="34" charset="-122"/>
            </a:endParaRPr>
          </a:p>
        </p:txBody>
      </p:sp>
      <p:grpSp>
        <p:nvGrpSpPr>
          <p:cNvPr id="53" name="组合 52"/>
          <p:cNvGrpSpPr/>
          <p:nvPr/>
        </p:nvGrpSpPr>
        <p:grpSpPr>
          <a:xfrm>
            <a:off x="1149105" y="3080995"/>
            <a:ext cx="1811457" cy="1434970"/>
            <a:chOff x="941884" y="3983470"/>
            <a:chExt cx="1925931" cy="1506719"/>
          </a:xfrm>
        </p:grpSpPr>
        <p:cxnSp>
          <p:nvCxnSpPr>
            <p:cNvPr id="54" name="直接连接符 53"/>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55" name="TextBox 54"/>
            <p:cNvSpPr txBox="1"/>
            <p:nvPr/>
          </p:nvSpPr>
          <p:spPr>
            <a:xfrm>
              <a:off x="941884" y="4393273"/>
              <a:ext cx="1925931" cy="1096916"/>
            </a:xfrm>
            <a:prstGeom prst="rect">
              <a:avLst/>
            </a:prstGeom>
            <a:noFill/>
          </p:spPr>
          <p:txBody>
            <a:bodyPr wrap="square" rtlCol="0">
              <a:spAutoFit/>
            </a:bodyPr>
            <a:lstStyle/>
            <a:p>
              <a:pPr>
                <a:lnSpc>
                  <a:spcPct val="150000"/>
                </a:lnSpc>
                <a:defRPr/>
              </a:pPr>
              <a:r>
                <a:rPr lang="zh-CN" altLang="en-US" b="0" kern="0" dirty="0">
                  <a:solidFill>
                    <a:srgbClr val="646464"/>
                  </a:solidFill>
                  <a:latin typeface="Arial" pitchFamily="34" charset="0"/>
                  <a:ea typeface="微软雅黑" pitchFamily="34" charset="-122"/>
                </a:rPr>
                <a:t>此处添加标题</a:t>
              </a:r>
              <a:endParaRPr lang="en-US" altLang="zh-CN" b="0" kern="0" dirty="0">
                <a:solidFill>
                  <a:srgbClr val="646464"/>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grpSp>
      <p:grpSp>
        <p:nvGrpSpPr>
          <p:cNvPr id="56" name="组合 55"/>
          <p:cNvGrpSpPr/>
          <p:nvPr/>
        </p:nvGrpSpPr>
        <p:grpSpPr>
          <a:xfrm>
            <a:off x="2635776" y="1112769"/>
            <a:ext cx="1811457" cy="1430999"/>
            <a:chOff x="2293144" y="1916832"/>
            <a:chExt cx="1925931" cy="1502549"/>
          </a:xfrm>
        </p:grpSpPr>
        <p:cxnSp>
          <p:nvCxnSpPr>
            <p:cNvPr id="57" name="直接连接符 56"/>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58" name="TextBox 57"/>
            <p:cNvSpPr txBox="1"/>
            <p:nvPr/>
          </p:nvSpPr>
          <p:spPr>
            <a:xfrm>
              <a:off x="2293144" y="1916832"/>
              <a:ext cx="1925931" cy="1034736"/>
            </a:xfrm>
            <a:prstGeom prst="rect">
              <a:avLst/>
            </a:prstGeom>
            <a:noFill/>
          </p:spPr>
          <p:txBody>
            <a:bodyPr wrap="square" rtlCol="0">
              <a:spAutoFit/>
            </a:bodyPr>
            <a:lstStyle/>
            <a:p>
              <a:pPr>
                <a:lnSpc>
                  <a:spcPct val="150000"/>
                </a:lnSpc>
                <a:defRPr/>
              </a:pPr>
              <a:r>
                <a:rPr lang="zh-CN" altLang="en-US" b="0" kern="0" dirty="0">
                  <a:solidFill>
                    <a:srgbClr val="646464"/>
                  </a:solidFill>
                  <a:latin typeface="Arial" pitchFamily="34" charset="0"/>
                  <a:ea typeface="微软雅黑" pitchFamily="34" charset="-122"/>
                </a:rPr>
                <a:t>此处添加标题</a:t>
              </a:r>
              <a:endParaRPr lang="en-US" altLang="zh-CN" b="0" kern="0" dirty="0">
                <a:solidFill>
                  <a:srgbClr val="646464"/>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grpSp>
      <p:grpSp>
        <p:nvGrpSpPr>
          <p:cNvPr id="59" name="组合 58"/>
          <p:cNvGrpSpPr/>
          <p:nvPr/>
        </p:nvGrpSpPr>
        <p:grpSpPr>
          <a:xfrm>
            <a:off x="4279883" y="3101561"/>
            <a:ext cx="1811457" cy="1414405"/>
            <a:chOff x="3641104" y="3980384"/>
            <a:chExt cx="1925931" cy="1485125"/>
          </a:xfrm>
        </p:grpSpPr>
        <p:cxnSp>
          <p:nvCxnSpPr>
            <p:cNvPr id="60" name="直接连接符 59"/>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61" name="TextBox 60"/>
            <p:cNvSpPr txBox="1"/>
            <p:nvPr/>
          </p:nvSpPr>
          <p:spPr>
            <a:xfrm>
              <a:off x="3641104" y="4368593"/>
              <a:ext cx="1925931" cy="1096916"/>
            </a:xfrm>
            <a:prstGeom prst="rect">
              <a:avLst/>
            </a:prstGeom>
            <a:noFill/>
          </p:spPr>
          <p:txBody>
            <a:bodyPr wrap="square" rtlCol="0">
              <a:spAutoFit/>
            </a:bodyPr>
            <a:lstStyle/>
            <a:p>
              <a:pPr>
                <a:lnSpc>
                  <a:spcPct val="150000"/>
                </a:lnSpc>
                <a:defRPr/>
              </a:pPr>
              <a:r>
                <a:rPr lang="zh-CN" altLang="en-US" b="0" kern="0" dirty="0">
                  <a:solidFill>
                    <a:schemeClr val="tx1">
                      <a:lumMod val="65000"/>
                      <a:lumOff val="35000"/>
                    </a:schemeClr>
                  </a:solidFill>
                  <a:latin typeface="Arial" pitchFamily="34" charset="0"/>
                  <a:ea typeface="微软雅黑" pitchFamily="34" charset="-122"/>
                </a:rPr>
                <a:t>此处添加标题</a:t>
              </a:r>
              <a:endParaRPr lang="en-US" altLang="zh-CN" b="0" kern="0" dirty="0">
                <a:solidFill>
                  <a:schemeClr val="tx1">
                    <a:lumMod val="65000"/>
                    <a:lumOff val="35000"/>
                  </a:schemeClr>
                </a:solidFill>
                <a:latin typeface="Arial" pitchFamily="34" charset="0"/>
                <a:ea typeface="微软雅黑" pitchFamily="34" charset="-122"/>
              </a:endParaRP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p:txBody>
        </p:sp>
      </p:grpSp>
      <p:grpSp>
        <p:nvGrpSpPr>
          <p:cNvPr id="62" name="组合 61"/>
          <p:cNvGrpSpPr/>
          <p:nvPr/>
        </p:nvGrpSpPr>
        <p:grpSpPr>
          <a:xfrm>
            <a:off x="5990281" y="1112769"/>
            <a:ext cx="1811457" cy="1430999"/>
            <a:chOff x="5044092" y="1916832"/>
            <a:chExt cx="1925931" cy="1502549"/>
          </a:xfrm>
        </p:grpSpPr>
        <p:cxnSp>
          <p:nvCxnSpPr>
            <p:cNvPr id="63" name="直接连接符 62"/>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64" name="TextBox 63"/>
            <p:cNvSpPr txBox="1"/>
            <p:nvPr/>
          </p:nvSpPr>
          <p:spPr>
            <a:xfrm>
              <a:off x="5044092" y="1916832"/>
              <a:ext cx="1925931" cy="1096916"/>
            </a:xfrm>
            <a:prstGeom prst="rect">
              <a:avLst/>
            </a:prstGeom>
            <a:noFill/>
          </p:spPr>
          <p:txBody>
            <a:bodyPr wrap="square" rtlCol="0">
              <a:spAutoFit/>
            </a:bodyPr>
            <a:lstStyle/>
            <a:p>
              <a:pPr>
                <a:lnSpc>
                  <a:spcPct val="150000"/>
                </a:lnSpc>
                <a:defRPr/>
              </a:pPr>
              <a:r>
                <a:rPr lang="zh-CN" altLang="en-US" b="0" kern="0" dirty="0">
                  <a:solidFill>
                    <a:srgbClr val="C00000"/>
                  </a:solidFill>
                  <a:latin typeface="Arial" pitchFamily="34" charset="0"/>
                  <a:ea typeface="微软雅黑" pitchFamily="34" charset="-122"/>
                </a:rPr>
                <a:t>此处添加标题</a:t>
              </a:r>
              <a:endParaRPr lang="en-US" altLang="zh-CN" b="0" kern="0" dirty="0">
                <a:solidFill>
                  <a:srgbClr val="C00000"/>
                </a:solidFill>
                <a:latin typeface="Arial" pitchFamily="34" charset="0"/>
                <a:ea typeface="微软雅黑" pitchFamily="34" charset="-122"/>
              </a:endParaRPr>
            </a:p>
            <a:p>
              <a:pPr>
                <a:lnSpc>
                  <a:spcPct val="150000"/>
                </a:lnSpc>
                <a:defRPr/>
              </a:pPr>
              <a:r>
                <a:rPr lang="zh-CN" altLang="en-US" sz="1100" b="0" kern="0" dirty="0">
                  <a:solidFill>
                    <a:srgbClr val="C00000"/>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C00000"/>
                  </a:solidFill>
                  <a:latin typeface="Arial" pitchFamily="34" charset="0"/>
                  <a:ea typeface="微软雅黑" pitchFamily="34" charset="-122"/>
                </a:rPr>
                <a:t>点击此处添加段落文本</a:t>
              </a:r>
            </a:p>
          </p:txBody>
        </p:sp>
      </p:grpSp>
    </p:spTree>
    <p:extLst>
      <p:ext uri="{BB962C8B-B14F-4D97-AF65-F5344CB8AC3E}">
        <p14:creationId xmlns:p14="http://schemas.microsoft.com/office/powerpoint/2010/main" val="2202307733"/>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250" fill="hold"/>
                                        <p:tgtEl>
                                          <p:spTgt spid="47"/>
                                        </p:tgtEl>
                                        <p:attrNameLst>
                                          <p:attrName>ppt_x</p:attrName>
                                        </p:attrNameLst>
                                      </p:cBhvr>
                                      <p:tavLst>
                                        <p:tav tm="0">
                                          <p:val>
                                            <p:strVal val="0-#ppt_w/2"/>
                                          </p:val>
                                        </p:tav>
                                        <p:tav tm="100000">
                                          <p:val>
                                            <p:strVal val="#ppt_x"/>
                                          </p:val>
                                        </p:tav>
                                      </p:tavLst>
                                    </p:anim>
                                    <p:anim calcmode="lin" valueType="num">
                                      <p:cBhvr additive="base">
                                        <p:cTn id="17" dur="250" fill="hold"/>
                                        <p:tgtEl>
                                          <p:spTgt spid="4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250" fill="hold"/>
                                        <p:tgtEl>
                                          <p:spTgt spid="46"/>
                                        </p:tgtEl>
                                        <p:attrNameLst>
                                          <p:attrName>ppt_x</p:attrName>
                                        </p:attrNameLst>
                                      </p:cBhvr>
                                      <p:tavLst>
                                        <p:tav tm="0">
                                          <p:val>
                                            <p:strVal val="0-#ppt_w/2"/>
                                          </p:val>
                                        </p:tav>
                                        <p:tav tm="100000">
                                          <p:val>
                                            <p:strVal val="#ppt_x"/>
                                          </p:val>
                                        </p:tav>
                                      </p:tavLst>
                                    </p:anim>
                                    <p:anim calcmode="lin" valueType="num">
                                      <p:cBhvr additive="base">
                                        <p:cTn id="21" dur="250" fill="hold"/>
                                        <p:tgtEl>
                                          <p:spTgt spid="46"/>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50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250" fill="hold"/>
                                        <p:tgtEl>
                                          <p:spTgt spid="45"/>
                                        </p:tgtEl>
                                        <p:attrNameLst>
                                          <p:attrName>ppt_x</p:attrName>
                                        </p:attrNameLst>
                                      </p:cBhvr>
                                      <p:tavLst>
                                        <p:tav tm="0">
                                          <p:val>
                                            <p:strVal val="0-#ppt_w/2"/>
                                          </p:val>
                                        </p:tav>
                                        <p:tav tm="100000">
                                          <p:val>
                                            <p:strVal val="#ppt_x"/>
                                          </p:val>
                                        </p:tav>
                                      </p:tavLst>
                                    </p:anim>
                                    <p:anim calcmode="lin" valueType="num">
                                      <p:cBhvr additive="base">
                                        <p:cTn id="25" dur="25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75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250" fill="hold"/>
                                        <p:tgtEl>
                                          <p:spTgt spid="48"/>
                                        </p:tgtEl>
                                        <p:attrNameLst>
                                          <p:attrName>ppt_x</p:attrName>
                                        </p:attrNameLst>
                                      </p:cBhvr>
                                      <p:tavLst>
                                        <p:tav tm="0">
                                          <p:val>
                                            <p:strVal val="0-#ppt_w/2"/>
                                          </p:val>
                                        </p:tav>
                                        <p:tav tm="100000">
                                          <p:val>
                                            <p:strVal val="#ppt_x"/>
                                          </p:val>
                                        </p:tav>
                                      </p:tavLst>
                                    </p:anim>
                                    <p:anim calcmode="lin" valueType="num">
                                      <p:cBhvr additive="base">
                                        <p:cTn id="29" dur="250" fill="hold"/>
                                        <p:tgtEl>
                                          <p:spTgt spid="4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anim calcmode="lin" valueType="num">
                                      <p:cBhvr>
                                        <p:cTn id="34" dur="500" fill="hold"/>
                                        <p:tgtEl>
                                          <p:spTgt spid="49"/>
                                        </p:tgtEl>
                                        <p:attrNameLst>
                                          <p:attrName>ppt_x</p:attrName>
                                        </p:attrNameLst>
                                      </p:cBhvr>
                                      <p:tavLst>
                                        <p:tav tm="0">
                                          <p:val>
                                            <p:strVal val="#ppt_x"/>
                                          </p:val>
                                        </p:tav>
                                        <p:tav tm="100000">
                                          <p:val>
                                            <p:strVal val="#ppt_x"/>
                                          </p:val>
                                        </p:tav>
                                      </p:tavLst>
                                    </p:anim>
                                    <p:anim calcmode="lin" valueType="num">
                                      <p:cBhvr>
                                        <p:cTn id="35" dur="500" fill="hold"/>
                                        <p:tgtEl>
                                          <p:spTgt spid="4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anim calcmode="lin" valueType="num">
                                      <p:cBhvr>
                                        <p:cTn id="39" dur="500" fill="hold"/>
                                        <p:tgtEl>
                                          <p:spTgt spid="50"/>
                                        </p:tgtEl>
                                        <p:attrNameLst>
                                          <p:attrName>ppt_x</p:attrName>
                                        </p:attrNameLst>
                                      </p:cBhvr>
                                      <p:tavLst>
                                        <p:tav tm="0">
                                          <p:val>
                                            <p:strVal val="#ppt_x"/>
                                          </p:val>
                                        </p:tav>
                                        <p:tav tm="100000">
                                          <p:val>
                                            <p:strVal val="#ppt_x"/>
                                          </p:val>
                                        </p:tav>
                                      </p:tavLst>
                                    </p:anim>
                                    <p:anim calcmode="lin" valueType="num">
                                      <p:cBhvr>
                                        <p:cTn id="40" dur="500" fill="hold"/>
                                        <p:tgtEl>
                                          <p:spTgt spid="5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strVal val="#ppt_x"/>
                                          </p:val>
                                        </p:tav>
                                        <p:tav tm="100000">
                                          <p:val>
                                            <p:strVal val="#ppt_x"/>
                                          </p:val>
                                        </p:tav>
                                      </p:tavLst>
                                    </p:anim>
                                    <p:anim calcmode="lin" valueType="num">
                                      <p:cBhvr>
                                        <p:cTn id="45" dur="500" fill="hold"/>
                                        <p:tgtEl>
                                          <p:spTgt spid="5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anim calcmode="lin" valueType="num">
                                      <p:cBhvr>
                                        <p:cTn id="49" dur="500" fill="hold"/>
                                        <p:tgtEl>
                                          <p:spTgt spid="52"/>
                                        </p:tgtEl>
                                        <p:attrNameLst>
                                          <p:attrName>ppt_x</p:attrName>
                                        </p:attrNameLst>
                                      </p:cBhvr>
                                      <p:tavLst>
                                        <p:tav tm="0">
                                          <p:val>
                                            <p:strVal val="#ppt_x"/>
                                          </p:val>
                                        </p:tav>
                                        <p:tav tm="100000">
                                          <p:val>
                                            <p:strVal val="#ppt_x"/>
                                          </p:val>
                                        </p:tav>
                                      </p:tavLst>
                                    </p:anim>
                                    <p:anim calcmode="lin" valueType="num">
                                      <p:cBhvr>
                                        <p:cTn id="50" dur="500" fill="hold"/>
                                        <p:tgtEl>
                                          <p:spTgt spid="52"/>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2" presetClass="entr" presetSubtype="4" fill="hold"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down)">
                                      <p:cBhvr>
                                        <p:cTn id="60" dur="250"/>
                                        <p:tgtEl>
                                          <p:spTgt spid="53"/>
                                        </p:tgtEl>
                                      </p:cBhvr>
                                    </p:animEffect>
                                  </p:childTnLst>
                                </p:cTn>
                              </p:par>
                              <p:par>
                                <p:cTn id="61" presetID="22" presetClass="entr" presetSubtype="4" fill="hold" nodeType="with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down)">
                                      <p:cBhvr>
                                        <p:cTn id="63" dur="250"/>
                                        <p:tgtEl>
                                          <p:spTgt spid="56"/>
                                        </p:tgtEl>
                                      </p:cBhvr>
                                    </p:animEffect>
                                  </p:childTnLst>
                                </p:cTn>
                              </p:par>
                              <p:par>
                                <p:cTn id="64" presetID="22" presetClass="entr" presetSubtype="4"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down)">
                                      <p:cBhvr>
                                        <p:cTn id="66" dur="250"/>
                                        <p:tgtEl>
                                          <p:spTgt spid="59"/>
                                        </p:tgtEl>
                                      </p:cBhvr>
                                    </p:animEffect>
                                  </p:childTnLst>
                                </p:cTn>
                              </p:par>
                              <p:par>
                                <p:cTn id="67" presetID="22" presetClass="entr" presetSubtype="4"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wipe(down)">
                                      <p:cBhvr>
                                        <p:cTn id="69" dur="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4" grpId="0" animBg="1"/>
      <p:bldP spid="45" grpId="0" animBg="1"/>
      <p:bldP spid="46" grpId="0" animBg="1"/>
      <p:bldP spid="47" grpId="0" animBg="1"/>
      <p:bldP spid="48" grpId="0" animBg="1"/>
      <p:bldP spid="49" grpId="0"/>
      <p:bldP spid="50" grpId="0"/>
      <p:bldP spid="51" grpId="0"/>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6" name="Freeform 6"/>
          <p:cNvSpPr>
            <a:spLocks/>
          </p:cNvSpPr>
          <p:nvPr/>
        </p:nvSpPr>
        <p:spPr bwMode="auto">
          <a:xfrm>
            <a:off x="441388" y="1203598"/>
            <a:ext cx="2662588" cy="1200043"/>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47" name="Text Box 10"/>
          <p:cNvSpPr txBox="1">
            <a:spLocks noChangeArrowheads="1"/>
          </p:cNvSpPr>
          <p:nvPr/>
        </p:nvSpPr>
        <p:spPr bwMode="auto">
          <a:xfrm>
            <a:off x="395536" y="1285460"/>
            <a:ext cx="2435356" cy="999527"/>
          </a:xfrm>
          <a:prstGeom prst="rect">
            <a:avLst/>
          </a:prstGeom>
          <a:noFill/>
          <a:ln w="9525">
            <a:noFill/>
            <a:miter lim="800000"/>
            <a:headEnd/>
            <a:tailEnd/>
          </a:ln>
        </p:spPr>
        <p:txBody>
          <a:bodyPr wrap="square" lIns="38885" tIns="19442" rIns="38885" bIns="19442">
            <a:spAutoFit/>
          </a:bodyPr>
          <a:lstStyle/>
          <a:p>
            <a:pPr algn="r" defTabSz="925541">
              <a:lnSpc>
                <a:spcPct val="130000"/>
              </a:lnSpc>
            </a:pPr>
            <a:r>
              <a:rPr lang="zh-CN" altLang="en-US" sz="1200" b="1" dirty="0">
                <a:solidFill>
                  <a:srgbClr val="FF0000"/>
                </a:solidFill>
                <a:latin typeface="微软雅黑" pitchFamily="34" charset="-122"/>
                <a:ea typeface="微软雅黑" pitchFamily="34" charset="-122"/>
                <a:cs typeface="Open Sans" pitchFamily="34" charset="0"/>
              </a:rPr>
              <a:t>单击此处添加标题</a:t>
            </a:r>
            <a:endParaRPr lang="en-US" altLang="zh-CN" sz="1200" b="1" dirty="0">
              <a:solidFill>
                <a:srgbClr val="FF0000"/>
              </a:solidFill>
              <a:latin typeface="微软雅黑" pitchFamily="34" charset="-122"/>
              <a:ea typeface="微软雅黑" pitchFamily="34" charset="-122"/>
              <a:cs typeface="Open Sans" pitchFamily="34" charset="0"/>
            </a:endParaRPr>
          </a:p>
          <a:p>
            <a:pPr algn="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r>
              <a:rPr lang="zh-CN" altLang="en-US" sz="1200" dirty="0">
                <a:solidFill>
                  <a:schemeClr val="tx1">
                    <a:lumMod val="50000"/>
                    <a:lumOff val="50000"/>
                  </a:schemeClr>
                </a:solidFill>
                <a:latin typeface="微软雅黑" pitchFamily="34" charset="-122"/>
                <a:ea typeface="微软雅黑" pitchFamily="34" charset="-122"/>
                <a:cs typeface="Open Sans" pitchFamily="34" charset="0"/>
              </a:rPr>
              <a:t>。</a:t>
            </a:r>
            <a:endParaRPr lang="en-US" sz="1200" dirty="0">
              <a:solidFill>
                <a:schemeClr val="tx1">
                  <a:lumMod val="50000"/>
                  <a:lumOff val="50000"/>
                </a:schemeClr>
              </a:solidFill>
              <a:latin typeface="微软雅黑" pitchFamily="34" charset="-122"/>
              <a:ea typeface="微软雅黑" pitchFamily="34" charset="-122"/>
              <a:cs typeface="Open Sans" pitchFamily="34" charset="0"/>
            </a:endParaRPr>
          </a:p>
        </p:txBody>
      </p:sp>
      <p:sp>
        <p:nvSpPr>
          <p:cNvPr id="48" name="Freeform 6"/>
          <p:cNvSpPr>
            <a:spLocks/>
          </p:cNvSpPr>
          <p:nvPr/>
        </p:nvSpPr>
        <p:spPr bwMode="auto">
          <a:xfrm>
            <a:off x="441389" y="3319450"/>
            <a:ext cx="2662588" cy="1139272"/>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49" name="Text Box 10"/>
          <p:cNvSpPr txBox="1">
            <a:spLocks noChangeArrowheads="1"/>
          </p:cNvSpPr>
          <p:nvPr/>
        </p:nvSpPr>
        <p:spPr bwMode="auto">
          <a:xfrm>
            <a:off x="395536" y="3377887"/>
            <a:ext cx="2435356" cy="999527"/>
          </a:xfrm>
          <a:prstGeom prst="rect">
            <a:avLst/>
          </a:prstGeom>
          <a:noFill/>
          <a:ln w="9525">
            <a:noFill/>
            <a:miter lim="800000"/>
            <a:headEnd/>
            <a:tailEnd/>
          </a:ln>
        </p:spPr>
        <p:txBody>
          <a:bodyPr wrap="square" lIns="38885" tIns="19442" rIns="38885" bIns="19442">
            <a:spAutoFit/>
          </a:bodyPr>
          <a:lstStyle/>
          <a:p>
            <a:pPr algn="r" defTabSz="925541">
              <a:lnSpc>
                <a:spcPct val="130000"/>
              </a:lnSpc>
            </a:pPr>
            <a:r>
              <a:rPr lang="zh-CN" altLang="en-US" sz="1200" b="1" dirty="0">
                <a:solidFill>
                  <a:srgbClr val="FFC000"/>
                </a:solidFill>
                <a:latin typeface="微软雅黑" pitchFamily="34" charset="-122"/>
                <a:ea typeface="微软雅黑" pitchFamily="34" charset="-122"/>
                <a:cs typeface="Open Sans" pitchFamily="34" charset="0"/>
              </a:rPr>
              <a:t>单击此处添加标题</a:t>
            </a:r>
            <a:endParaRPr lang="en-US" altLang="zh-CN" sz="1200" b="1" dirty="0">
              <a:solidFill>
                <a:srgbClr val="FFC000"/>
              </a:solidFill>
              <a:latin typeface="微软雅黑" pitchFamily="34" charset="-122"/>
              <a:ea typeface="微软雅黑" pitchFamily="34" charset="-122"/>
              <a:cs typeface="Open Sans" pitchFamily="34" charset="0"/>
            </a:endParaRPr>
          </a:p>
          <a:p>
            <a:pPr algn="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sp>
        <p:nvSpPr>
          <p:cNvPr id="50" name="Freeform 6"/>
          <p:cNvSpPr>
            <a:spLocks/>
          </p:cNvSpPr>
          <p:nvPr/>
        </p:nvSpPr>
        <p:spPr bwMode="auto">
          <a:xfrm flipH="1">
            <a:off x="5938359" y="1203598"/>
            <a:ext cx="2804785" cy="1200043"/>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51" name="Text Box 10"/>
          <p:cNvSpPr txBox="1">
            <a:spLocks noChangeArrowheads="1"/>
          </p:cNvSpPr>
          <p:nvPr/>
        </p:nvSpPr>
        <p:spPr bwMode="auto">
          <a:xfrm>
            <a:off x="6235645" y="1292756"/>
            <a:ext cx="2398795" cy="999527"/>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200" b="1" dirty="0">
                <a:solidFill>
                  <a:srgbClr val="FFC000"/>
                </a:solidFill>
                <a:latin typeface="微软雅黑" pitchFamily="34" charset="-122"/>
                <a:ea typeface="微软雅黑" pitchFamily="34" charset="-122"/>
                <a:cs typeface="Open Sans" pitchFamily="34" charset="0"/>
              </a:rPr>
              <a:t>单击此处添加标题</a:t>
            </a:r>
            <a:endParaRPr lang="en-US" altLang="zh-CN" sz="1200" b="1" dirty="0">
              <a:solidFill>
                <a:srgbClr val="FFC000"/>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sp>
        <p:nvSpPr>
          <p:cNvPr id="52" name="Freeform 6"/>
          <p:cNvSpPr>
            <a:spLocks/>
          </p:cNvSpPr>
          <p:nvPr/>
        </p:nvSpPr>
        <p:spPr bwMode="auto">
          <a:xfrm flipH="1">
            <a:off x="5938359" y="3319450"/>
            <a:ext cx="2804785" cy="1139272"/>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53" name="Text Box 10"/>
          <p:cNvSpPr txBox="1">
            <a:spLocks noChangeArrowheads="1"/>
          </p:cNvSpPr>
          <p:nvPr/>
        </p:nvSpPr>
        <p:spPr bwMode="auto">
          <a:xfrm>
            <a:off x="6228002" y="3369569"/>
            <a:ext cx="2398795" cy="999527"/>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200" b="1" dirty="0">
                <a:solidFill>
                  <a:srgbClr val="FF0000"/>
                </a:solidFill>
                <a:latin typeface="微软雅黑" pitchFamily="34" charset="-122"/>
                <a:ea typeface="微软雅黑" pitchFamily="34" charset="-122"/>
                <a:cs typeface="Open Sans" pitchFamily="34" charset="0"/>
              </a:rPr>
              <a:t>单击此处添加标题</a:t>
            </a:r>
            <a:endParaRPr lang="en-US" altLang="zh-CN" sz="1200" b="1" dirty="0">
              <a:solidFill>
                <a:srgbClr val="FF0000"/>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grpSp>
        <p:nvGrpSpPr>
          <p:cNvPr id="54" name="组合 53"/>
          <p:cNvGrpSpPr/>
          <p:nvPr/>
        </p:nvGrpSpPr>
        <p:grpSpPr>
          <a:xfrm>
            <a:off x="3171484" y="1380141"/>
            <a:ext cx="2705963" cy="2709287"/>
            <a:chOff x="5125678" y="2347916"/>
            <a:chExt cx="3054350" cy="3035301"/>
          </a:xfrm>
        </p:grpSpPr>
        <p:sp>
          <p:nvSpPr>
            <p:cNvPr id="55" name="Freeform 6"/>
            <p:cNvSpPr>
              <a:spLocks/>
            </p:cNvSpPr>
            <p:nvPr/>
          </p:nvSpPr>
          <p:spPr bwMode="auto">
            <a:xfrm>
              <a:off x="5125678" y="2347916"/>
              <a:ext cx="1528763" cy="1520825"/>
            </a:xfrm>
            <a:custGeom>
              <a:avLst/>
              <a:gdLst>
                <a:gd name="T0" fmla="*/ 648 w 650"/>
                <a:gd name="T1" fmla="*/ 0 h 647"/>
                <a:gd name="T2" fmla="*/ 625 w 650"/>
                <a:gd name="T3" fmla="*/ 20 h 647"/>
                <a:gd name="T4" fmla="*/ 578 w 650"/>
                <a:gd name="T5" fmla="*/ 89 h 647"/>
                <a:gd name="T6" fmla="*/ 551 w 650"/>
                <a:gd name="T7" fmla="*/ 13 h 647"/>
                <a:gd name="T8" fmla="*/ 521 w 650"/>
                <a:gd name="T9" fmla="*/ 18 h 647"/>
                <a:gd name="T10" fmla="*/ 522 w 650"/>
                <a:gd name="T11" fmla="*/ 99 h 647"/>
                <a:gd name="T12" fmla="*/ 454 w 650"/>
                <a:gd name="T13" fmla="*/ 50 h 647"/>
                <a:gd name="T14" fmla="*/ 426 w 650"/>
                <a:gd name="T15" fmla="*/ 40 h 647"/>
                <a:gd name="T16" fmla="*/ 411 w 650"/>
                <a:gd name="T17" fmla="*/ 66 h 647"/>
                <a:gd name="T18" fmla="*/ 391 w 650"/>
                <a:gd name="T19" fmla="*/ 147 h 647"/>
                <a:gd name="T20" fmla="*/ 339 w 650"/>
                <a:gd name="T21" fmla="*/ 85 h 647"/>
                <a:gd name="T22" fmla="*/ 313 w 650"/>
                <a:gd name="T23" fmla="*/ 100 h 647"/>
                <a:gd name="T24" fmla="*/ 341 w 650"/>
                <a:gd name="T25" fmla="*/ 176 h 647"/>
                <a:gd name="T26" fmla="*/ 261 w 650"/>
                <a:gd name="T27" fmla="*/ 153 h 647"/>
                <a:gd name="T28" fmla="*/ 231 w 650"/>
                <a:gd name="T29" fmla="*/ 153 h 647"/>
                <a:gd name="T30" fmla="*/ 226 w 650"/>
                <a:gd name="T31" fmla="*/ 182 h 647"/>
                <a:gd name="T32" fmla="*/ 235 w 650"/>
                <a:gd name="T33" fmla="*/ 266 h 647"/>
                <a:gd name="T34" fmla="*/ 165 w 650"/>
                <a:gd name="T35" fmla="*/ 225 h 647"/>
                <a:gd name="T36" fmla="*/ 146 w 650"/>
                <a:gd name="T37" fmla="*/ 248 h 647"/>
                <a:gd name="T38" fmla="*/ 198 w 650"/>
                <a:gd name="T39" fmla="*/ 309 h 647"/>
                <a:gd name="T40" fmla="*/ 114 w 650"/>
                <a:gd name="T41" fmla="*/ 316 h 647"/>
                <a:gd name="T42" fmla="*/ 86 w 650"/>
                <a:gd name="T43" fmla="*/ 325 h 647"/>
                <a:gd name="T44" fmla="*/ 92 w 650"/>
                <a:gd name="T45" fmla="*/ 355 h 647"/>
                <a:gd name="T46" fmla="*/ 128 w 650"/>
                <a:gd name="T47" fmla="*/ 430 h 647"/>
                <a:gd name="T48" fmla="*/ 49 w 650"/>
                <a:gd name="T49" fmla="*/ 416 h 647"/>
                <a:gd name="T50" fmla="*/ 38 w 650"/>
                <a:gd name="T51" fmla="*/ 444 h 647"/>
                <a:gd name="T52" fmla="*/ 109 w 650"/>
                <a:gd name="T53" fmla="*/ 484 h 647"/>
                <a:gd name="T54" fmla="*/ 32 w 650"/>
                <a:gd name="T55" fmla="*/ 519 h 647"/>
                <a:gd name="T56" fmla="*/ 9 w 650"/>
                <a:gd name="T57" fmla="*/ 537 h 647"/>
                <a:gd name="T58" fmla="*/ 24 w 650"/>
                <a:gd name="T59" fmla="*/ 563 h 647"/>
                <a:gd name="T60" fmla="*/ 85 w 650"/>
                <a:gd name="T61" fmla="*/ 621 h 647"/>
                <a:gd name="T62" fmla="*/ 5 w 650"/>
                <a:gd name="T63" fmla="*/ 635 h 647"/>
                <a:gd name="T64" fmla="*/ 650 w 650"/>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7">
                  <a:moveTo>
                    <a:pt x="650" y="1"/>
                  </a:moveTo>
                  <a:cubicBezTo>
                    <a:pt x="649" y="0"/>
                    <a:pt x="649" y="0"/>
                    <a:pt x="648" y="0"/>
                  </a:cubicBezTo>
                  <a:cubicBezTo>
                    <a:pt x="642" y="0"/>
                    <a:pt x="637" y="3"/>
                    <a:pt x="633" y="6"/>
                  </a:cubicBezTo>
                  <a:cubicBezTo>
                    <a:pt x="629" y="9"/>
                    <a:pt x="626" y="14"/>
                    <a:pt x="625" y="20"/>
                  </a:cubicBezTo>
                  <a:cubicBezTo>
                    <a:pt x="625" y="26"/>
                    <a:pt x="622" y="58"/>
                    <a:pt x="619" y="86"/>
                  </a:cubicBezTo>
                  <a:cubicBezTo>
                    <a:pt x="605" y="87"/>
                    <a:pt x="592" y="88"/>
                    <a:pt x="578" y="89"/>
                  </a:cubicBezTo>
                  <a:cubicBezTo>
                    <a:pt x="571" y="62"/>
                    <a:pt x="562" y="32"/>
                    <a:pt x="561" y="26"/>
                  </a:cubicBezTo>
                  <a:cubicBezTo>
                    <a:pt x="559" y="20"/>
                    <a:pt x="555" y="16"/>
                    <a:pt x="551" y="13"/>
                  </a:cubicBezTo>
                  <a:cubicBezTo>
                    <a:pt x="546" y="11"/>
                    <a:pt x="541" y="9"/>
                    <a:pt x="535" y="10"/>
                  </a:cubicBezTo>
                  <a:cubicBezTo>
                    <a:pt x="530" y="11"/>
                    <a:pt x="525" y="14"/>
                    <a:pt x="521" y="18"/>
                  </a:cubicBezTo>
                  <a:cubicBezTo>
                    <a:pt x="518" y="23"/>
                    <a:pt x="516" y="28"/>
                    <a:pt x="517" y="33"/>
                  </a:cubicBezTo>
                  <a:cubicBezTo>
                    <a:pt x="517" y="40"/>
                    <a:pt x="519" y="71"/>
                    <a:pt x="522" y="99"/>
                  </a:cubicBezTo>
                  <a:cubicBezTo>
                    <a:pt x="508" y="102"/>
                    <a:pt x="495" y="106"/>
                    <a:pt x="482" y="110"/>
                  </a:cubicBezTo>
                  <a:cubicBezTo>
                    <a:pt x="470" y="84"/>
                    <a:pt x="456" y="56"/>
                    <a:pt x="454" y="50"/>
                  </a:cubicBezTo>
                  <a:cubicBezTo>
                    <a:pt x="451" y="45"/>
                    <a:pt x="447" y="42"/>
                    <a:pt x="442" y="40"/>
                  </a:cubicBezTo>
                  <a:cubicBezTo>
                    <a:pt x="437" y="38"/>
                    <a:pt x="431" y="38"/>
                    <a:pt x="426" y="40"/>
                  </a:cubicBezTo>
                  <a:cubicBezTo>
                    <a:pt x="421" y="42"/>
                    <a:pt x="417" y="45"/>
                    <a:pt x="414" y="50"/>
                  </a:cubicBezTo>
                  <a:cubicBezTo>
                    <a:pt x="411" y="55"/>
                    <a:pt x="410" y="60"/>
                    <a:pt x="411" y="66"/>
                  </a:cubicBezTo>
                  <a:cubicBezTo>
                    <a:pt x="413" y="72"/>
                    <a:pt x="421" y="102"/>
                    <a:pt x="428" y="130"/>
                  </a:cubicBezTo>
                  <a:cubicBezTo>
                    <a:pt x="416" y="135"/>
                    <a:pt x="403" y="141"/>
                    <a:pt x="391" y="147"/>
                  </a:cubicBezTo>
                  <a:cubicBezTo>
                    <a:pt x="375" y="124"/>
                    <a:pt x="356" y="98"/>
                    <a:pt x="353" y="93"/>
                  </a:cubicBezTo>
                  <a:cubicBezTo>
                    <a:pt x="349" y="89"/>
                    <a:pt x="344" y="86"/>
                    <a:pt x="339" y="85"/>
                  </a:cubicBezTo>
                  <a:cubicBezTo>
                    <a:pt x="334" y="84"/>
                    <a:pt x="328" y="85"/>
                    <a:pt x="323" y="88"/>
                  </a:cubicBezTo>
                  <a:cubicBezTo>
                    <a:pt x="319" y="90"/>
                    <a:pt x="315" y="95"/>
                    <a:pt x="313" y="100"/>
                  </a:cubicBezTo>
                  <a:cubicBezTo>
                    <a:pt x="312" y="105"/>
                    <a:pt x="311" y="110"/>
                    <a:pt x="314" y="116"/>
                  </a:cubicBezTo>
                  <a:cubicBezTo>
                    <a:pt x="317" y="121"/>
                    <a:pt x="330" y="150"/>
                    <a:pt x="341" y="176"/>
                  </a:cubicBezTo>
                  <a:cubicBezTo>
                    <a:pt x="330" y="183"/>
                    <a:pt x="319" y="191"/>
                    <a:pt x="308" y="200"/>
                  </a:cubicBezTo>
                  <a:cubicBezTo>
                    <a:pt x="287" y="180"/>
                    <a:pt x="265" y="157"/>
                    <a:pt x="261" y="153"/>
                  </a:cubicBezTo>
                  <a:cubicBezTo>
                    <a:pt x="257" y="149"/>
                    <a:pt x="251" y="147"/>
                    <a:pt x="246" y="147"/>
                  </a:cubicBezTo>
                  <a:cubicBezTo>
                    <a:pt x="241" y="147"/>
                    <a:pt x="235" y="149"/>
                    <a:pt x="231" y="153"/>
                  </a:cubicBezTo>
                  <a:cubicBezTo>
                    <a:pt x="227" y="156"/>
                    <a:pt x="224" y="161"/>
                    <a:pt x="223" y="166"/>
                  </a:cubicBezTo>
                  <a:cubicBezTo>
                    <a:pt x="222" y="172"/>
                    <a:pt x="223" y="177"/>
                    <a:pt x="226" y="182"/>
                  </a:cubicBezTo>
                  <a:cubicBezTo>
                    <a:pt x="230" y="187"/>
                    <a:pt x="248" y="213"/>
                    <a:pt x="264" y="237"/>
                  </a:cubicBezTo>
                  <a:cubicBezTo>
                    <a:pt x="254" y="246"/>
                    <a:pt x="244" y="255"/>
                    <a:pt x="235" y="266"/>
                  </a:cubicBezTo>
                  <a:cubicBezTo>
                    <a:pt x="211" y="249"/>
                    <a:pt x="186" y="231"/>
                    <a:pt x="180" y="228"/>
                  </a:cubicBezTo>
                  <a:cubicBezTo>
                    <a:pt x="176" y="225"/>
                    <a:pt x="170" y="224"/>
                    <a:pt x="165" y="225"/>
                  </a:cubicBezTo>
                  <a:cubicBezTo>
                    <a:pt x="160" y="225"/>
                    <a:pt x="155" y="228"/>
                    <a:pt x="151" y="232"/>
                  </a:cubicBezTo>
                  <a:cubicBezTo>
                    <a:pt x="147" y="237"/>
                    <a:pt x="146" y="242"/>
                    <a:pt x="146" y="248"/>
                  </a:cubicBezTo>
                  <a:cubicBezTo>
                    <a:pt x="146" y="253"/>
                    <a:pt x="148" y="258"/>
                    <a:pt x="151" y="262"/>
                  </a:cubicBezTo>
                  <a:cubicBezTo>
                    <a:pt x="156" y="267"/>
                    <a:pt x="178" y="289"/>
                    <a:pt x="198" y="309"/>
                  </a:cubicBezTo>
                  <a:cubicBezTo>
                    <a:pt x="190" y="320"/>
                    <a:pt x="182" y="332"/>
                    <a:pt x="174" y="343"/>
                  </a:cubicBezTo>
                  <a:cubicBezTo>
                    <a:pt x="149" y="331"/>
                    <a:pt x="120" y="318"/>
                    <a:pt x="114" y="316"/>
                  </a:cubicBezTo>
                  <a:cubicBezTo>
                    <a:pt x="109" y="313"/>
                    <a:pt x="103" y="313"/>
                    <a:pt x="98" y="315"/>
                  </a:cubicBezTo>
                  <a:cubicBezTo>
                    <a:pt x="93" y="317"/>
                    <a:pt x="89" y="320"/>
                    <a:pt x="86" y="325"/>
                  </a:cubicBezTo>
                  <a:cubicBezTo>
                    <a:pt x="83" y="330"/>
                    <a:pt x="83" y="336"/>
                    <a:pt x="84" y="341"/>
                  </a:cubicBezTo>
                  <a:cubicBezTo>
                    <a:pt x="85" y="346"/>
                    <a:pt x="87" y="351"/>
                    <a:pt x="92" y="355"/>
                  </a:cubicBezTo>
                  <a:cubicBezTo>
                    <a:pt x="97" y="358"/>
                    <a:pt x="123" y="376"/>
                    <a:pt x="146" y="393"/>
                  </a:cubicBezTo>
                  <a:cubicBezTo>
                    <a:pt x="139" y="405"/>
                    <a:pt x="134" y="417"/>
                    <a:pt x="128" y="430"/>
                  </a:cubicBezTo>
                  <a:cubicBezTo>
                    <a:pt x="101" y="423"/>
                    <a:pt x="71" y="415"/>
                    <a:pt x="64" y="414"/>
                  </a:cubicBezTo>
                  <a:cubicBezTo>
                    <a:pt x="59" y="412"/>
                    <a:pt x="53" y="413"/>
                    <a:pt x="49" y="416"/>
                  </a:cubicBezTo>
                  <a:cubicBezTo>
                    <a:pt x="44" y="418"/>
                    <a:pt x="40" y="423"/>
                    <a:pt x="38" y="428"/>
                  </a:cubicBezTo>
                  <a:cubicBezTo>
                    <a:pt x="37" y="433"/>
                    <a:pt x="37" y="439"/>
                    <a:pt x="38" y="444"/>
                  </a:cubicBezTo>
                  <a:cubicBezTo>
                    <a:pt x="40" y="449"/>
                    <a:pt x="44" y="453"/>
                    <a:pt x="49" y="456"/>
                  </a:cubicBezTo>
                  <a:cubicBezTo>
                    <a:pt x="55" y="458"/>
                    <a:pt x="83" y="472"/>
                    <a:pt x="109" y="484"/>
                  </a:cubicBezTo>
                  <a:cubicBezTo>
                    <a:pt x="105" y="497"/>
                    <a:pt x="101" y="510"/>
                    <a:pt x="98" y="524"/>
                  </a:cubicBezTo>
                  <a:cubicBezTo>
                    <a:pt x="70" y="522"/>
                    <a:pt x="38" y="519"/>
                    <a:pt x="32" y="519"/>
                  </a:cubicBezTo>
                  <a:cubicBezTo>
                    <a:pt x="27" y="518"/>
                    <a:pt x="21" y="520"/>
                    <a:pt x="17" y="523"/>
                  </a:cubicBezTo>
                  <a:cubicBezTo>
                    <a:pt x="13" y="527"/>
                    <a:pt x="10" y="532"/>
                    <a:pt x="9" y="537"/>
                  </a:cubicBezTo>
                  <a:cubicBezTo>
                    <a:pt x="8" y="543"/>
                    <a:pt x="9" y="548"/>
                    <a:pt x="12" y="553"/>
                  </a:cubicBezTo>
                  <a:cubicBezTo>
                    <a:pt x="15" y="558"/>
                    <a:pt x="19" y="561"/>
                    <a:pt x="24" y="563"/>
                  </a:cubicBezTo>
                  <a:cubicBezTo>
                    <a:pt x="31" y="564"/>
                    <a:pt x="61" y="573"/>
                    <a:pt x="88" y="580"/>
                  </a:cubicBezTo>
                  <a:cubicBezTo>
                    <a:pt x="86" y="594"/>
                    <a:pt x="85" y="608"/>
                    <a:pt x="85" y="621"/>
                  </a:cubicBezTo>
                  <a:cubicBezTo>
                    <a:pt x="56" y="624"/>
                    <a:pt x="25" y="627"/>
                    <a:pt x="19" y="628"/>
                  </a:cubicBezTo>
                  <a:cubicBezTo>
                    <a:pt x="13" y="628"/>
                    <a:pt x="8" y="631"/>
                    <a:pt x="5" y="635"/>
                  </a:cubicBezTo>
                  <a:cubicBezTo>
                    <a:pt x="2" y="638"/>
                    <a:pt x="0" y="642"/>
                    <a:pt x="0" y="647"/>
                  </a:cubicBezTo>
                  <a:cubicBezTo>
                    <a:pt x="650" y="647"/>
                    <a:pt x="650" y="647"/>
                    <a:pt x="650" y="647"/>
                  </a:cubicBezTo>
                  <a:lnTo>
                    <a:pt x="650" y="1"/>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56" name="Freeform 7"/>
            <p:cNvSpPr>
              <a:spLocks/>
            </p:cNvSpPr>
            <p:nvPr/>
          </p:nvSpPr>
          <p:spPr bwMode="auto">
            <a:xfrm>
              <a:off x="5125678" y="3863979"/>
              <a:ext cx="1528763" cy="1519238"/>
            </a:xfrm>
            <a:custGeom>
              <a:avLst/>
              <a:gdLst>
                <a:gd name="T0" fmla="*/ 648 w 650"/>
                <a:gd name="T1" fmla="*/ 646 h 646"/>
                <a:gd name="T2" fmla="*/ 625 w 650"/>
                <a:gd name="T3" fmla="*/ 626 h 646"/>
                <a:gd name="T4" fmla="*/ 578 w 650"/>
                <a:gd name="T5" fmla="*/ 557 h 646"/>
                <a:gd name="T6" fmla="*/ 551 w 650"/>
                <a:gd name="T7" fmla="*/ 633 h 646"/>
                <a:gd name="T8" fmla="*/ 521 w 650"/>
                <a:gd name="T9" fmla="*/ 628 h 646"/>
                <a:gd name="T10" fmla="*/ 522 w 650"/>
                <a:gd name="T11" fmla="*/ 547 h 646"/>
                <a:gd name="T12" fmla="*/ 454 w 650"/>
                <a:gd name="T13" fmla="*/ 596 h 646"/>
                <a:gd name="T14" fmla="*/ 426 w 650"/>
                <a:gd name="T15" fmla="*/ 607 h 646"/>
                <a:gd name="T16" fmla="*/ 411 w 650"/>
                <a:gd name="T17" fmla="*/ 581 h 646"/>
                <a:gd name="T18" fmla="*/ 391 w 650"/>
                <a:gd name="T19" fmla="*/ 499 h 646"/>
                <a:gd name="T20" fmla="*/ 339 w 650"/>
                <a:gd name="T21" fmla="*/ 561 h 646"/>
                <a:gd name="T22" fmla="*/ 313 w 650"/>
                <a:gd name="T23" fmla="*/ 547 h 646"/>
                <a:gd name="T24" fmla="*/ 341 w 650"/>
                <a:gd name="T25" fmla="*/ 470 h 646"/>
                <a:gd name="T26" fmla="*/ 261 w 650"/>
                <a:gd name="T27" fmla="*/ 493 h 646"/>
                <a:gd name="T28" fmla="*/ 231 w 650"/>
                <a:gd name="T29" fmla="*/ 494 h 646"/>
                <a:gd name="T30" fmla="*/ 226 w 650"/>
                <a:gd name="T31" fmla="*/ 465 h 646"/>
                <a:gd name="T32" fmla="*/ 235 w 650"/>
                <a:gd name="T33" fmla="*/ 381 h 646"/>
                <a:gd name="T34" fmla="*/ 165 w 650"/>
                <a:gd name="T35" fmla="*/ 422 h 646"/>
                <a:gd name="T36" fmla="*/ 146 w 650"/>
                <a:gd name="T37" fmla="*/ 399 h 646"/>
                <a:gd name="T38" fmla="*/ 198 w 650"/>
                <a:gd name="T39" fmla="*/ 337 h 646"/>
                <a:gd name="T40" fmla="*/ 114 w 650"/>
                <a:gd name="T41" fmla="*/ 331 h 646"/>
                <a:gd name="T42" fmla="*/ 86 w 650"/>
                <a:gd name="T43" fmla="*/ 321 h 646"/>
                <a:gd name="T44" fmla="*/ 92 w 650"/>
                <a:gd name="T45" fmla="*/ 292 h 646"/>
                <a:gd name="T46" fmla="*/ 128 w 650"/>
                <a:gd name="T47" fmla="*/ 216 h 646"/>
                <a:gd name="T48" fmla="*/ 49 w 650"/>
                <a:gd name="T49" fmla="*/ 230 h 646"/>
                <a:gd name="T50" fmla="*/ 38 w 650"/>
                <a:gd name="T51" fmla="*/ 202 h 646"/>
                <a:gd name="T52" fmla="*/ 109 w 650"/>
                <a:gd name="T53" fmla="*/ 162 h 646"/>
                <a:gd name="T54" fmla="*/ 32 w 650"/>
                <a:gd name="T55" fmla="*/ 128 h 646"/>
                <a:gd name="T56" fmla="*/ 9 w 650"/>
                <a:gd name="T57" fmla="*/ 109 h 646"/>
                <a:gd name="T58" fmla="*/ 24 w 650"/>
                <a:gd name="T59" fmla="*/ 84 h 646"/>
                <a:gd name="T60" fmla="*/ 85 w 650"/>
                <a:gd name="T61" fmla="*/ 25 h 646"/>
                <a:gd name="T62" fmla="*/ 5 w 650"/>
                <a:gd name="T63" fmla="*/ 11 h 646"/>
                <a:gd name="T64" fmla="*/ 650 w 650"/>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6">
                  <a:moveTo>
                    <a:pt x="650" y="646"/>
                  </a:moveTo>
                  <a:cubicBezTo>
                    <a:pt x="649" y="646"/>
                    <a:pt x="649" y="646"/>
                    <a:pt x="648" y="646"/>
                  </a:cubicBezTo>
                  <a:cubicBezTo>
                    <a:pt x="642" y="646"/>
                    <a:pt x="637" y="644"/>
                    <a:pt x="633" y="640"/>
                  </a:cubicBezTo>
                  <a:cubicBezTo>
                    <a:pt x="629" y="637"/>
                    <a:pt x="626" y="632"/>
                    <a:pt x="625" y="626"/>
                  </a:cubicBezTo>
                  <a:cubicBezTo>
                    <a:pt x="625" y="620"/>
                    <a:pt x="622" y="589"/>
                    <a:pt x="619" y="560"/>
                  </a:cubicBezTo>
                  <a:cubicBezTo>
                    <a:pt x="605" y="560"/>
                    <a:pt x="592" y="558"/>
                    <a:pt x="578" y="557"/>
                  </a:cubicBezTo>
                  <a:cubicBezTo>
                    <a:pt x="571" y="584"/>
                    <a:pt x="562" y="614"/>
                    <a:pt x="561" y="621"/>
                  </a:cubicBezTo>
                  <a:cubicBezTo>
                    <a:pt x="559" y="626"/>
                    <a:pt x="555" y="630"/>
                    <a:pt x="551" y="633"/>
                  </a:cubicBezTo>
                  <a:cubicBezTo>
                    <a:pt x="546" y="636"/>
                    <a:pt x="541" y="637"/>
                    <a:pt x="535" y="636"/>
                  </a:cubicBezTo>
                  <a:cubicBezTo>
                    <a:pt x="530" y="635"/>
                    <a:pt x="525" y="632"/>
                    <a:pt x="521" y="628"/>
                  </a:cubicBezTo>
                  <a:cubicBezTo>
                    <a:pt x="518" y="624"/>
                    <a:pt x="516" y="619"/>
                    <a:pt x="517" y="613"/>
                  </a:cubicBezTo>
                  <a:cubicBezTo>
                    <a:pt x="517" y="607"/>
                    <a:pt x="519" y="575"/>
                    <a:pt x="522" y="547"/>
                  </a:cubicBezTo>
                  <a:cubicBezTo>
                    <a:pt x="508" y="544"/>
                    <a:pt x="495" y="540"/>
                    <a:pt x="482" y="536"/>
                  </a:cubicBezTo>
                  <a:cubicBezTo>
                    <a:pt x="470" y="562"/>
                    <a:pt x="456" y="590"/>
                    <a:pt x="454" y="596"/>
                  </a:cubicBezTo>
                  <a:cubicBezTo>
                    <a:pt x="451" y="601"/>
                    <a:pt x="447" y="605"/>
                    <a:pt x="442" y="607"/>
                  </a:cubicBezTo>
                  <a:cubicBezTo>
                    <a:pt x="437" y="608"/>
                    <a:pt x="431" y="608"/>
                    <a:pt x="426" y="607"/>
                  </a:cubicBezTo>
                  <a:cubicBezTo>
                    <a:pt x="421" y="605"/>
                    <a:pt x="417" y="601"/>
                    <a:pt x="414" y="596"/>
                  </a:cubicBezTo>
                  <a:cubicBezTo>
                    <a:pt x="411" y="592"/>
                    <a:pt x="410" y="586"/>
                    <a:pt x="411" y="581"/>
                  </a:cubicBezTo>
                  <a:cubicBezTo>
                    <a:pt x="413" y="574"/>
                    <a:pt x="421" y="544"/>
                    <a:pt x="428" y="517"/>
                  </a:cubicBezTo>
                  <a:cubicBezTo>
                    <a:pt x="416" y="511"/>
                    <a:pt x="403" y="505"/>
                    <a:pt x="391" y="499"/>
                  </a:cubicBezTo>
                  <a:cubicBezTo>
                    <a:pt x="375" y="522"/>
                    <a:pt x="356" y="548"/>
                    <a:pt x="353" y="553"/>
                  </a:cubicBezTo>
                  <a:cubicBezTo>
                    <a:pt x="349" y="558"/>
                    <a:pt x="344" y="560"/>
                    <a:pt x="339" y="561"/>
                  </a:cubicBezTo>
                  <a:cubicBezTo>
                    <a:pt x="334" y="562"/>
                    <a:pt x="328" y="562"/>
                    <a:pt x="323" y="559"/>
                  </a:cubicBezTo>
                  <a:cubicBezTo>
                    <a:pt x="319" y="556"/>
                    <a:pt x="315" y="552"/>
                    <a:pt x="313" y="547"/>
                  </a:cubicBezTo>
                  <a:cubicBezTo>
                    <a:pt x="312" y="542"/>
                    <a:pt x="311" y="536"/>
                    <a:pt x="314" y="531"/>
                  </a:cubicBezTo>
                  <a:cubicBezTo>
                    <a:pt x="317" y="525"/>
                    <a:pt x="330" y="496"/>
                    <a:pt x="341" y="470"/>
                  </a:cubicBezTo>
                  <a:cubicBezTo>
                    <a:pt x="330" y="463"/>
                    <a:pt x="319" y="455"/>
                    <a:pt x="308" y="447"/>
                  </a:cubicBezTo>
                  <a:cubicBezTo>
                    <a:pt x="287" y="467"/>
                    <a:pt x="265" y="489"/>
                    <a:pt x="261" y="493"/>
                  </a:cubicBezTo>
                  <a:cubicBezTo>
                    <a:pt x="257" y="497"/>
                    <a:pt x="251" y="499"/>
                    <a:pt x="246" y="499"/>
                  </a:cubicBezTo>
                  <a:cubicBezTo>
                    <a:pt x="241" y="499"/>
                    <a:pt x="235" y="497"/>
                    <a:pt x="231" y="494"/>
                  </a:cubicBezTo>
                  <a:cubicBezTo>
                    <a:pt x="227" y="490"/>
                    <a:pt x="224" y="485"/>
                    <a:pt x="223" y="480"/>
                  </a:cubicBezTo>
                  <a:cubicBezTo>
                    <a:pt x="222" y="475"/>
                    <a:pt x="223" y="469"/>
                    <a:pt x="226" y="465"/>
                  </a:cubicBezTo>
                  <a:cubicBezTo>
                    <a:pt x="230" y="459"/>
                    <a:pt x="248" y="433"/>
                    <a:pt x="264" y="410"/>
                  </a:cubicBezTo>
                  <a:cubicBezTo>
                    <a:pt x="254" y="400"/>
                    <a:pt x="244" y="391"/>
                    <a:pt x="235" y="381"/>
                  </a:cubicBezTo>
                  <a:cubicBezTo>
                    <a:pt x="211" y="397"/>
                    <a:pt x="186" y="415"/>
                    <a:pt x="180" y="418"/>
                  </a:cubicBezTo>
                  <a:cubicBezTo>
                    <a:pt x="176" y="422"/>
                    <a:pt x="170" y="423"/>
                    <a:pt x="165" y="422"/>
                  </a:cubicBezTo>
                  <a:cubicBezTo>
                    <a:pt x="160" y="421"/>
                    <a:pt x="155" y="418"/>
                    <a:pt x="151" y="414"/>
                  </a:cubicBezTo>
                  <a:cubicBezTo>
                    <a:pt x="147" y="409"/>
                    <a:pt x="146" y="404"/>
                    <a:pt x="146" y="399"/>
                  </a:cubicBezTo>
                  <a:cubicBezTo>
                    <a:pt x="146" y="394"/>
                    <a:pt x="148" y="388"/>
                    <a:pt x="151" y="384"/>
                  </a:cubicBezTo>
                  <a:cubicBezTo>
                    <a:pt x="156" y="379"/>
                    <a:pt x="178" y="357"/>
                    <a:pt x="198" y="337"/>
                  </a:cubicBezTo>
                  <a:cubicBezTo>
                    <a:pt x="190" y="326"/>
                    <a:pt x="182" y="315"/>
                    <a:pt x="174" y="303"/>
                  </a:cubicBezTo>
                  <a:cubicBezTo>
                    <a:pt x="149" y="315"/>
                    <a:pt x="120" y="328"/>
                    <a:pt x="114" y="331"/>
                  </a:cubicBezTo>
                  <a:cubicBezTo>
                    <a:pt x="109" y="333"/>
                    <a:pt x="103" y="333"/>
                    <a:pt x="98" y="331"/>
                  </a:cubicBezTo>
                  <a:cubicBezTo>
                    <a:pt x="93" y="329"/>
                    <a:pt x="89" y="326"/>
                    <a:pt x="86" y="321"/>
                  </a:cubicBezTo>
                  <a:cubicBezTo>
                    <a:pt x="83" y="316"/>
                    <a:pt x="83" y="311"/>
                    <a:pt x="84" y="305"/>
                  </a:cubicBezTo>
                  <a:cubicBezTo>
                    <a:pt x="85" y="300"/>
                    <a:pt x="87" y="295"/>
                    <a:pt x="92" y="292"/>
                  </a:cubicBezTo>
                  <a:cubicBezTo>
                    <a:pt x="97" y="288"/>
                    <a:pt x="123" y="270"/>
                    <a:pt x="146" y="253"/>
                  </a:cubicBezTo>
                  <a:cubicBezTo>
                    <a:pt x="139" y="241"/>
                    <a:pt x="134" y="229"/>
                    <a:pt x="128" y="216"/>
                  </a:cubicBezTo>
                  <a:cubicBezTo>
                    <a:pt x="101" y="223"/>
                    <a:pt x="71" y="231"/>
                    <a:pt x="64" y="233"/>
                  </a:cubicBezTo>
                  <a:cubicBezTo>
                    <a:pt x="59" y="234"/>
                    <a:pt x="53" y="233"/>
                    <a:pt x="49" y="230"/>
                  </a:cubicBezTo>
                  <a:cubicBezTo>
                    <a:pt x="44" y="228"/>
                    <a:pt x="40" y="224"/>
                    <a:pt x="38" y="218"/>
                  </a:cubicBezTo>
                  <a:cubicBezTo>
                    <a:pt x="37" y="213"/>
                    <a:pt x="37" y="207"/>
                    <a:pt x="38" y="202"/>
                  </a:cubicBezTo>
                  <a:cubicBezTo>
                    <a:pt x="40" y="198"/>
                    <a:pt x="44" y="193"/>
                    <a:pt x="49" y="191"/>
                  </a:cubicBezTo>
                  <a:cubicBezTo>
                    <a:pt x="55" y="188"/>
                    <a:pt x="83" y="174"/>
                    <a:pt x="109" y="162"/>
                  </a:cubicBezTo>
                  <a:cubicBezTo>
                    <a:pt x="105" y="149"/>
                    <a:pt x="101" y="136"/>
                    <a:pt x="98" y="122"/>
                  </a:cubicBezTo>
                  <a:cubicBezTo>
                    <a:pt x="70" y="125"/>
                    <a:pt x="38" y="127"/>
                    <a:pt x="32" y="128"/>
                  </a:cubicBezTo>
                  <a:cubicBezTo>
                    <a:pt x="27" y="128"/>
                    <a:pt x="21" y="126"/>
                    <a:pt x="17" y="123"/>
                  </a:cubicBezTo>
                  <a:cubicBezTo>
                    <a:pt x="13" y="119"/>
                    <a:pt x="10" y="115"/>
                    <a:pt x="9" y="109"/>
                  </a:cubicBezTo>
                  <a:cubicBezTo>
                    <a:pt x="8" y="103"/>
                    <a:pt x="9" y="98"/>
                    <a:pt x="12" y="93"/>
                  </a:cubicBezTo>
                  <a:cubicBezTo>
                    <a:pt x="15" y="89"/>
                    <a:pt x="19" y="85"/>
                    <a:pt x="24" y="84"/>
                  </a:cubicBezTo>
                  <a:cubicBezTo>
                    <a:pt x="31" y="82"/>
                    <a:pt x="61" y="73"/>
                    <a:pt x="88" y="66"/>
                  </a:cubicBezTo>
                  <a:cubicBezTo>
                    <a:pt x="86" y="52"/>
                    <a:pt x="85" y="39"/>
                    <a:pt x="85" y="25"/>
                  </a:cubicBezTo>
                  <a:cubicBezTo>
                    <a:pt x="56" y="22"/>
                    <a:pt x="25" y="19"/>
                    <a:pt x="19" y="19"/>
                  </a:cubicBezTo>
                  <a:cubicBezTo>
                    <a:pt x="13" y="18"/>
                    <a:pt x="8" y="15"/>
                    <a:pt x="5" y="11"/>
                  </a:cubicBezTo>
                  <a:cubicBezTo>
                    <a:pt x="2" y="8"/>
                    <a:pt x="0" y="4"/>
                    <a:pt x="0" y="0"/>
                  </a:cubicBezTo>
                  <a:cubicBezTo>
                    <a:pt x="650" y="0"/>
                    <a:pt x="650" y="0"/>
                    <a:pt x="650" y="0"/>
                  </a:cubicBezTo>
                  <a:lnTo>
                    <a:pt x="650" y="646"/>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57" name="Freeform 8"/>
            <p:cNvSpPr>
              <a:spLocks/>
            </p:cNvSpPr>
            <p:nvPr/>
          </p:nvSpPr>
          <p:spPr bwMode="auto">
            <a:xfrm>
              <a:off x="6649678" y="2347916"/>
              <a:ext cx="1530350" cy="1520825"/>
            </a:xfrm>
            <a:custGeom>
              <a:avLst/>
              <a:gdLst>
                <a:gd name="T0" fmla="*/ 3 w 651"/>
                <a:gd name="T1" fmla="*/ 0 h 647"/>
                <a:gd name="T2" fmla="*/ 25 w 651"/>
                <a:gd name="T3" fmla="*/ 20 h 647"/>
                <a:gd name="T4" fmla="*/ 72 w 651"/>
                <a:gd name="T5" fmla="*/ 89 h 647"/>
                <a:gd name="T6" fmla="*/ 100 w 651"/>
                <a:gd name="T7" fmla="*/ 13 h 647"/>
                <a:gd name="T8" fmla="*/ 129 w 651"/>
                <a:gd name="T9" fmla="*/ 18 h 647"/>
                <a:gd name="T10" fmla="*/ 129 w 651"/>
                <a:gd name="T11" fmla="*/ 99 h 647"/>
                <a:gd name="T12" fmla="*/ 197 w 651"/>
                <a:gd name="T13" fmla="*/ 50 h 647"/>
                <a:gd name="T14" fmla="*/ 224 w 651"/>
                <a:gd name="T15" fmla="*/ 40 h 647"/>
                <a:gd name="T16" fmla="*/ 239 w 651"/>
                <a:gd name="T17" fmla="*/ 66 h 647"/>
                <a:gd name="T18" fmla="*/ 259 w 651"/>
                <a:gd name="T19" fmla="*/ 147 h 647"/>
                <a:gd name="T20" fmla="*/ 311 w 651"/>
                <a:gd name="T21" fmla="*/ 85 h 647"/>
                <a:gd name="T22" fmla="*/ 337 w 651"/>
                <a:gd name="T23" fmla="*/ 100 h 647"/>
                <a:gd name="T24" fmla="*/ 309 w 651"/>
                <a:gd name="T25" fmla="*/ 176 h 647"/>
                <a:gd name="T26" fmla="*/ 390 w 651"/>
                <a:gd name="T27" fmla="*/ 153 h 647"/>
                <a:gd name="T28" fmla="*/ 419 w 651"/>
                <a:gd name="T29" fmla="*/ 153 h 647"/>
                <a:gd name="T30" fmla="*/ 424 w 651"/>
                <a:gd name="T31" fmla="*/ 182 h 647"/>
                <a:gd name="T32" fmla="*/ 416 w 651"/>
                <a:gd name="T33" fmla="*/ 266 h 647"/>
                <a:gd name="T34" fmla="*/ 486 w 651"/>
                <a:gd name="T35" fmla="*/ 225 h 647"/>
                <a:gd name="T36" fmla="*/ 505 w 651"/>
                <a:gd name="T37" fmla="*/ 248 h 647"/>
                <a:gd name="T38" fmla="*/ 452 w 651"/>
                <a:gd name="T39" fmla="*/ 309 h 647"/>
                <a:gd name="T40" fmla="*/ 536 w 651"/>
                <a:gd name="T41" fmla="*/ 316 h 647"/>
                <a:gd name="T42" fmla="*/ 564 w 651"/>
                <a:gd name="T43" fmla="*/ 325 h 647"/>
                <a:gd name="T44" fmla="*/ 558 w 651"/>
                <a:gd name="T45" fmla="*/ 355 h 647"/>
                <a:gd name="T46" fmla="*/ 522 w 651"/>
                <a:gd name="T47" fmla="*/ 430 h 647"/>
                <a:gd name="T48" fmla="*/ 602 w 651"/>
                <a:gd name="T49" fmla="*/ 416 h 647"/>
                <a:gd name="T50" fmla="*/ 612 w 651"/>
                <a:gd name="T51" fmla="*/ 444 h 647"/>
                <a:gd name="T52" fmla="*/ 542 w 651"/>
                <a:gd name="T53" fmla="*/ 484 h 647"/>
                <a:gd name="T54" fmla="*/ 618 w 651"/>
                <a:gd name="T55" fmla="*/ 519 h 647"/>
                <a:gd name="T56" fmla="*/ 641 w 651"/>
                <a:gd name="T57" fmla="*/ 537 h 647"/>
                <a:gd name="T58" fmla="*/ 626 w 651"/>
                <a:gd name="T59" fmla="*/ 563 h 647"/>
                <a:gd name="T60" fmla="*/ 566 w 651"/>
                <a:gd name="T61" fmla="*/ 621 h 647"/>
                <a:gd name="T62" fmla="*/ 646 w 651"/>
                <a:gd name="T63" fmla="*/ 635 h 647"/>
                <a:gd name="T64" fmla="*/ 0 w 651"/>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7">
                  <a:moveTo>
                    <a:pt x="0" y="1"/>
                  </a:moveTo>
                  <a:cubicBezTo>
                    <a:pt x="1" y="0"/>
                    <a:pt x="2" y="0"/>
                    <a:pt x="3" y="0"/>
                  </a:cubicBezTo>
                  <a:cubicBezTo>
                    <a:pt x="8" y="0"/>
                    <a:pt x="13" y="3"/>
                    <a:pt x="18" y="6"/>
                  </a:cubicBezTo>
                  <a:cubicBezTo>
                    <a:pt x="22" y="9"/>
                    <a:pt x="24" y="14"/>
                    <a:pt x="25" y="20"/>
                  </a:cubicBezTo>
                  <a:cubicBezTo>
                    <a:pt x="26" y="26"/>
                    <a:pt x="29" y="58"/>
                    <a:pt x="31" y="86"/>
                  </a:cubicBezTo>
                  <a:cubicBezTo>
                    <a:pt x="45" y="87"/>
                    <a:pt x="59" y="88"/>
                    <a:pt x="72" y="89"/>
                  </a:cubicBezTo>
                  <a:cubicBezTo>
                    <a:pt x="80" y="62"/>
                    <a:pt x="88" y="32"/>
                    <a:pt x="90" y="26"/>
                  </a:cubicBezTo>
                  <a:cubicBezTo>
                    <a:pt x="91" y="20"/>
                    <a:pt x="95" y="16"/>
                    <a:pt x="100" y="13"/>
                  </a:cubicBezTo>
                  <a:cubicBezTo>
                    <a:pt x="104" y="11"/>
                    <a:pt x="110" y="9"/>
                    <a:pt x="115" y="10"/>
                  </a:cubicBezTo>
                  <a:cubicBezTo>
                    <a:pt x="121" y="11"/>
                    <a:pt x="125" y="14"/>
                    <a:pt x="129" y="18"/>
                  </a:cubicBezTo>
                  <a:cubicBezTo>
                    <a:pt x="132" y="23"/>
                    <a:pt x="134" y="28"/>
                    <a:pt x="134" y="33"/>
                  </a:cubicBezTo>
                  <a:cubicBezTo>
                    <a:pt x="133" y="40"/>
                    <a:pt x="131" y="71"/>
                    <a:pt x="129" y="99"/>
                  </a:cubicBezTo>
                  <a:cubicBezTo>
                    <a:pt x="142" y="102"/>
                    <a:pt x="155" y="106"/>
                    <a:pt x="168" y="110"/>
                  </a:cubicBezTo>
                  <a:cubicBezTo>
                    <a:pt x="180" y="84"/>
                    <a:pt x="194" y="56"/>
                    <a:pt x="197" y="50"/>
                  </a:cubicBezTo>
                  <a:cubicBezTo>
                    <a:pt x="199" y="45"/>
                    <a:pt x="203" y="42"/>
                    <a:pt x="208" y="40"/>
                  </a:cubicBezTo>
                  <a:cubicBezTo>
                    <a:pt x="214" y="38"/>
                    <a:pt x="219" y="38"/>
                    <a:pt x="224" y="40"/>
                  </a:cubicBezTo>
                  <a:cubicBezTo>
                    <a:pt x="230" y="42"/>
                    <a:pt x="234" y="45"/>
                    <a:pt x="236" y="50"/>
                  </a:cubicBezTo>
                  <a:cubicBezTo>
                    <a:pt x="239" y="55"/>
                    <a:pt x="240" y="60"/>
                    <a:pt x="239" y="66"/>
                  </a:cubicBezTo>
                  <a:cubicBezTo>
                    <a:pt x="237" y="72"/>
                    <a:pt x="229" y="102"/>
                    <a:pt x="222" y="130"/>
                  </a:cubicBezTo>
                  <a:cubicBezTo>
                    <a:pt x="235" y="135"/>
                    <a:pt x="247" y="141"/>
                    <a:pt x="259" y="147"/>
                  </a:cubicBezTo>
                  <a:cubicBezTo>
                    <a:pt x="276" y="124"/>
                    <a:pt x="294" y="98"/>
                    <a:pt x="298" y="93"/>
                  </a:cubicBezTo>
                  <a:cubicBezTo>
                    <a:pt x="301" y="89"/>
                    <a:pt x="306" y="86"/>
                    <a:pt x="311" y="85"/>
                  </a:cubicBezTo>
                  <a:cubicBezTo>
                    <a:pt x="316" y="84"/>
                    <a:pt x="322" y="85"/>
                    <a:pt x="327" y="88"/>
                  </a:cubicBezTo>
                  <a:cubicBezTo>
                    <a:pt x="332" y="90"/>
                    <a:pt x="335" y="95"/>
                    <a:pt x="337" y="100"/>
                  </a:cubicBezTo>
                  <a:cubicBezTo>
                    <a:pt x="339" y="105"/>
                    <a:pt x="339" y="110"/>
                    <a:pt x="336" y="116"/>
                  </a:cubicBezTo>
                  <a:cubicBezTo>
                    <a:pt x="334" y="121"/>
                    <a:pt x="321" y="150"/>
                    <a:pt x="309" y="176"/>
                  </a:cubicBezTo>
                  <a:cubicBezTo>
                    <a:pt x="321" y="183"/>
                    <a:pt x="332" y="191"/>
                    <a:pt x="343" y="200"/>
                  </a:cubicBezTo>
                  <a:cubicBezTo>
                    <a:pt x="363" y="180"/>
                    <a:pt x="385" y="157"/>
                    <a:pt x="390" y="153"/>
                  </a:cubicBezTo>
                  <a:cubicBezTo>
                    <a:pt x="394" y="149"/>
                    <a:pt x="399" y="147"/>
                    <a:pt x="404" y="147"/>
                  </a:cubicBezTo>
                  <a:cubicBezTo>
                    <a:pt x="410" y="147"/>
                    <a:pt x="415" y="149"/>
                    <a:pt x="419" y="153"/>
                  </a:cubicBezTo>
                  <a:cubicBezTo>
                    <a:pt x="424" y="156"/>
                    <a:pt x="426" y="161"/>
                    <a:pt x="427" y="166"/>
                  </a:cubicBezTo>
                  <a:cubicBezTo>
                    <a:pt x="428" y="172"/>
                    <a:pt x="427" y="177"/>
                    <a:pt x="424" y="182"/>
                  </a:cubicBezTo>
                  <a:cubicBezTo>
                    <a:pt x="420" y="187"/>
                    <a:pt x="403" y="213"/>
                    <a:pt x="386" y="237"/>
                  </a:cubicBezTo>
                  <a:cubicBezTo>
                    <a:pt x="397" y="246"/>
                    <a:pt x="406" y="255"/>
                    <a:pt x="416" y="266"/>
                  </a:cubicBezTo>
                  <a:cubicBezTo>
                    <a:pt x="439" y="249"/>
                    <a:pt x="465" y="231"/>
                    <a:pt x="470" y="228"/>
                  </a:cubicBezTo>
                  <a:cubicBezTo>
                    <a:pt x="475" y="225"/>
                    <a:pt x="480" y="224"/>
                    <a:pt x="486" y="225"/>
                  </a:cubicBezTo>
                  <a:cubicBezTo>
                    <a:pt x="491" y="225"/>
                    <a:pt x="496" y="228"/>
                    <a:pt x="499" y="232"/>
                  </a:cubicBezTo>
                  <a:cubicBezTo>
                    <a:pt x="503" y="237"/>
                    <a:pt x="505" y="242"/>
                    <a:pt x="505" y="248"/>
                  </a:cubicBezTo>
                  <a:cubicBezTo>
                    <a:pt x="505" y="253"/>
                    <a:pt x="503" y="258"/>
                    <a:pt x="499" y="262"/>
                  </a:cubicBezTo>
                  <a:cubicBezTo>
                    <a:pt x="494" y="267"/>
                    <a:pt x="472" y="289"/>
                    <a:pt x="452" y="309"/>
                  </a:cubicBezTo>
                  <a:cubicBezTo>
                    <a:pt x="461" y="320"/>
                    <a:pt x="469" y="332"/>
                    <a:pt x="476" y="343"/>
                  </a:cubicBezTo>
                  <a:cubicBezTo>
                    <a:pt x="502" y="331"/>
                    <a:pt x="530" y="318"/>
                    <a:pt x="536" y="316"/>
                  </a:cubicBezTo>
                  <a:cubicBezTo>
                    <a:pt x="541" y="313"/>
                    <a:pt x="547" y="313"/>
                    <a:pt x="552" y="315"/>
                  </a:cubicBezTo>
                  <a:cubicBezTo>
                    <a:pt x="557" y="317"/>
                    <a:pt x="561" y="320"/>
                    <a:pt x="564" y="325"/>
                  </a:cubicBezTo>
                  <a:cubicBezTo>
                    <a:pt x="567" y="330"/>
                    <a:pt x="568" y="336"/>
                    <a:pt x="567" y="341"/>
                  </a:cubicBezTo>
                  <a:cubicBezTo>
                    <a:pt x="566" y="346"/>
                    <a:pt x="563" y="351"/>
                    <a:pt x="558" y="355"/>
                  </a:cubicBezTo>
                  <a:cubicBezTo>
                    <a:pt x="553" y="358"/>
                    <a:pt x="528" y="376"/>
                    <a:pt x="505" y="393"/>
                  </a:cubicBezTo>
                  <a:cubicBezTo>
                    <a:pt x="511" y="405"/>
                    <a:pt x="517" y="417"/>
                    <a:pt x="522" y="430"/>
                  </a:cubicBezTo>
                  <a:cubicBezTo>
                    <a:pt x="549" y="423"/>
                    <a:pt x="580" y="415"/>
                    <a:pt x="586" y="414"/>
                  </a:cubicBezTo>
                  <a:cubicBezTo>
                    <a:pt x="591" y="412"/>
                    <a:pt x="597" y="413"/>
                    <a:pt x="602" y="416"/>
                  </a:cubicBezTo>
                  <a:cubicBezTo>
                    <a:pt x="606" y="418"/>
                    <a:pt x="610" y="423"/>
                    <a:pt x="612" y="428"/>
                  </a:cubicBezTo>
                  <a:cubicBezTo>
                    <a:pt x="614" y="433"/>
                    <a:pt x="614" y="439"/>
                    <a:pt x="612" y="444"/>
                  </a:cubicBezTo>
                  <a:cubicBezTo>
                    <a:pt x="610" y="449"/>
                    <a:pt x="606" y="453"/>
                    <a:pt x="601" y="456"/>
                  </a:cubicBezTo>
                  <a:cubicBezTo>
                    <a:pt x="595" y="458"/>
                    <a:pt x="567" y="472"/>
                    <a:pt x="542" y="484"/>
                  </a:cubicBezTo>
                  <a:cubicBezTo>
                    <a:pt x="546" y="497"/>
                    <a:pt x="549" y="510"/>
                    <a:pt x="552" y="524"/>
                  </a:cubicBezTo>
                  <a:cubicBezTo>
                    <a:pt x="581" y="522"/>
                    <a:pt x="612" y="519"/>
                    <a:pt x="618" y="519"/>
                  </a:cubicBezTo>
                  <a:cubicBezTo>
                    <a:pt x="624" y="518"/>
                    <a:pt x="629" y="520"/>
                    <a:pt x="633" y="523"/>
                  </a:cubicBezTo>
                  <a:cubicBezTo>
                    <a:pt x="637" y="527"/>
                    <a:pt x="640" y="532"/>
                    <a:pt x="641" y="537"/>
                  </a:cubicBezTo>
                  <a:cubicBezTo>
                    <a:pt x="642" y="543"/>
                    <a:pt x="641" y="548"/>
                    <a:pt x="638" y="553"/>
                  </a:cubicBezTo>
                  <a:cubicBezTo>
                    <a:pt x="636" y="558"/>
                    <a:pt x="631" y="561"/>
                    <a:pt x="626" y="563"/>
                  </a:cubicBezTo>
                  <a:cubicBezTo>
                    <a:pt x="620" y="564"/>
                    <a:pt x="589" y="573"/>
                    <a:pt x="562" y="580"/>
                  </a:cubicBezTo>
                  <a:cubicBezTo>
                    <a:pt x="564" y="594"/>
                    <a:pt x="565" y="608"/>
                    <a:pt x="566" y="621"/>
                  </a:cubicBezTo>
                  <a:cubicBezTo>
                    <a:pt x="594" y="624"/>
                    <a:pt x="625" y="627"/>
                    <a:pt x="632" y="628"/>
                  </a:cubicBezTo>
                  <a:cubicBezTo>
                    <a:pt x="637" y="628"/>
                    <a:pt x="642" y="631"/>
                    <a:pt x="646" y="635"/>
                  </a:cubicBezTo>
                  <a:cubicBezTo>
                    <a:pt x="648" y="638"/>
                    <a:pt x="650" y="642"/>
                    <a:pt x="651" y="647"/>
                  </a:cubicBezTo>
                  <a:cubicBezTo>
                    <a:pt x="0" y="647"/>
                    <a:pt x="0" y="647"/>
                    <a:pt x="0" y="647"/>
                  </a:cubicBezTo>
                  <a:lnTo>
                    <a:pt x="0" y="1"/>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58" name="Freeform 9"/>
            <p:cNvSpPr>
              <a:spLocks/>
            </p:cNvSpPr>
            <p:nvPr/>
          </p:nvSpPr>
          <p:spPr bwMode="auto">
            <a:xfrm>
              <a:off x="6649678" y="3863979"/>
              <a:ext cx="1530350" cy="1519238"/>
            </a:xfrm>
            <a:custGeom>
              <a:avLst/>
              <a:gdLst>
                <a:gd name="T0" fmla="*/ 3 w 651"/>
                <a:gd name="T1" fmla="*/ 646 h 646"/>
                <a:gd name="T2" fmla="*/ 25 w 651"/>
                <a:gd name="T3" fmla="*/ 626 h 646"/>
                <a:gd name="T4" fmla="*/ 72 w 651"/>
                <a:gd name="T5" fmla="*/ 557 h 646"/>
                <a:gd name="T6" fmla="*/ 100 w 651"/>
                <a:gd name="T7" fmla="*/ 633 h 646"/>
                <a:gd name="T8" fmla="*/ 129 w 651"/>
                <a:gd name="T9" fmla="*/ 628 h 646"/>
                <a:gd name="T10" fmla="*/ 129 w 651"/>
                <a:gd name="T11" fmla="*/ 547 h 646"/>
                <a:gd name="T12" fmla="*/ 197 w 651"/>
                <a:gd name="T13" fmla="*/ 596 h 646"/>
                <a:gd name="T14" fmla="*/ 224 w 651"/>
                <a:gd name="T15" fmla="*/ 607 h 646"/>
                <a:gd name="T16" fmla="*/ 239 w 651"/>
                <a:gd name="T17" fmla="*/ 581 h 646"/>
                <a:gd name="T18" fmla="*/ 259 w 651"/>
                <a:gd name="T19" fmla="*/ 499 h 646"/>
                <a:gd name="T20" fmla="*/ 311 w 651"/>
                <a:gd name="T21" fmla="*/ 561 h 646"/>
                <a:gd name="T22" fmla="*/ 337 w 651"/>
                <a:gd name="T23" fmla="*/ 547 h 646"/>
                <a:gd name="T24" fmla="*/ 309 w 651"/>
                <a:gd name="T25" fmla="*/ 470 h 646"/>
                <a:gd name="T26" fmla="*/ 390 w 651"/>
                <a:gd name="T27" fmla="*/ 493 h 646"/>
                <a:gd name="T28" fmla="*/ 419 w 651"/>
                <a:gd name="T29" fmla="*/ 494 h 646"/>
                <a:gd name="T30" fmla="*/ 424 w 651"/>
                <a:gd name="T31" fmla="*/ 465 h 646"/>
                <a:gd name="T32" fmla="*/ 416 w 651"/>
                <a:gd name="T33" fmla="*/ 381 h 646"/>
                <a:gd name="T34" fmla="*/ 486 w 651"/>
                <a:gd name="T35" fmla="*/ 422 h 646"/>
                <a:gd name="T36" fmla="*/ 505 w 651"/>
                <a:gd name="T37" fmla="*/ 399 h 646"/>
                <a:gd name="T38" fmla="*/ 452 w 651"/>
                <a:gd name="T39" fmla="*/ 337 h 646"/>
                <a:gd name="T40" fmla="*/ 536 w 651"/>
                <a:gd name="T41" fmla="*/ 331 h 646"/>
                <a:gd name="T42" fmla="*/ 564 w 651"/>
                <a:gd name="T43" fmla="*/ 321 h 646"/>
                <a:gd name="T44" fmla="*/ 558 w 651"/>
                <a:gd name="T45" fmla="*/ 292 h 646"/>
                <a:gd name="T46" fmla="*/ 522 w 651"/>
                <a:gd name="T47" fmla="*/ 216 h 646"/>
                <a:gd name="T48" fmla="*/ 602 w 651"/>
                <a:gd name="T49" fmla="*/ 230 h 646"/>
                <a:gd name="T50" fmla="*/ 612 w 651"/>
                <a:gd name="T51" fmla="*/ 202 h 646"/>
                <a:gd name="T52" fmla="*/ 542 w 651"/>
                <a:gd name="T53" fmla="*/ 162 h 646"/>
                <a:gd name="T54" fmla="*/ 618 w 651"/>
                <a:gd name="T55" fmla="*/ 128 h 646"/>
                <a:gd name="T56" fmla="*/ 641 w 651"/>
                <a:gd name="T57" fmla="*/ 109 h 646"/>
                <a:gd name="T58" fmla="*/ 626 w 651"/>
                <a:gd name="T59" fmla="*/ 84 h 646"/>
                <a:gd name="T60" fmla="*/ 566 w 651"/>
                <a:gd name="T61" fmla="*/ 25 h 646"/>
                <a:gd name="T62" fmla="*/ 646 w 651"/>
                <a:gd name="T63" fmla="*/ 11 h 646"/>
                <a:gd name="T64" fmla="*/ 0 w 651"/>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6">
                  <a:moveTo>
                    <a:pt x="0" y="646"/>
                  </a:moveTo>
                  <a:cubicBezTo>
                    <a:pt x="1" y="646"/>
                    <a:pt x="2" y="646"/>
                    <a:pt x="3" y="646"/>
                  </a:cubicBezTo>
                  <a:cubicBezTo>
                    <a:pt x="8" y="646"/>
                    <a:pt x="13" y="644"/>
                    <a:pt x="18" y="640"/>
                  </a:cubicBezTo>
                  <a:cubicBezTo>
                    <a:pt x="22" y="637"/>
                    <a:pt x="24" y="632"/>
                    <a:pt x="25" y="626"/>
                  </a:cubicBezTo>
                  <a:cubicBezTo>
                    <a:pt x="26" y="620"/>
                    <a:pt x="29" y="589"/>
                    <a:pt x="31" y="560"/>
                  </a:cubicBezTo>
                  <a:cubicBezTo>
                    <a:pt x="45" y="560"/>
                    <a:pt x="59" y="558"/>
                    <a:pt x="72" y="557"/>
                  </a:cubicBezTo>
                  <a:cubicBezTo>
                    <a:pt x="80" y="584"/>
                    <a:pt x="88" y="614"/>
                    <a:pt x="90" y="621"/>
                  </a:cubicBezTo>
                  <a:cubicBezTo>
                    <a:pt x="91" y="626"/>
                    <a:pt x="95" y="630"/>
                    <a:pt x="100" y="633"/>
                  </a:cubicBezTo>
                  <a:cubicBezTo>
                    <a:pt x="104" y="636"/>
                    <a:pt x="110" y="637"/>
                    <a:pt x="115" y="636"/>
                  </a:cubicBezTo>
                  <a:cubicBezTo>
                    <a:pt x="121" y="635"/>
                    <a:pt x="125" y="632"/>
                    <a:pt x="129" y="628"/>
                  </a:cubicBezTo>
                  <a:cubicBezTo>
                    <a:pt x="132" y="624"/>
                    <a:pt x="134" y="619"/>
                    <a:pt x="134" y="613"/>
                  </a:cubicBezTo>
                  <a:cubicBezTo>
                    <a:pt x="133" y="607"/>
                    <a:pt x="131" y="575"/>
                    <a:pt x="129" y="547"/>
                  </a:cubicBezTo>
                  <a:cubicBezTo>
                    <a:pt x="142" y="544"/>
                    <a:pt x="155" y="540"/>
                    <a:pt x="168" y="536"/>
                  </a:cubicBezTo>
                  <a:cubicBezTo>
                    <a:pt x="180" y="562"/>
                    <a:pt x="194" y="590"/>
                    <a:pt x="197" y="596"/>
                  </a:cubicBezTo>
                  <a:cubicBezTo>
                    <a:pt x="199" y="601"/>
                    <a:pt x="203" y="605"/>
                    <a:pt x="208" y="607"/>
                  </a:cubicBezTo>
                  <a:cubicBezTo>
                    <a:pt x="214" y="608"/>
                    <a:pt x="219" y="608"/>
                    <a:pt x="224" y="607"/>
                  </a:cubicBezTo>
                  <a:cubicBezTo>
                    <a:pt x="230" y="605"/>
                    <a:pt x="234" y="601"/>
                    <a:pt x="236" y="596"/>
                  </a:cubicBezTo>
                  <a:cubicBezTo>
                    <a:pt x="239" y="592"/>
                    <a:pt x="240" y="586"/>
                    <a:pt x="239" y="581"/>
                  </a:cubicBezTo>
                  <a:cubicBezTo>
                    <a:pt x="237" y="574"/>
                    <a:pt x="229" y="544"/>
                    <a:pt x="222" y="517"/>
                  </a:cubicBezTo>
                  <a:cubicBezTo>
                    <a:pt x="235" y="511"/>
                    <a:pt x="247" y="505"/>
                    <a:pt x="259" y="499"/>
                  </a:cubicBezTo>
                  <a:cubicBezTo>
                    <a:pt x="276" y="522"/>
                    <a:pt x="294" y="548"/>
                    <a:pt x="298" y="553"/>
                  </a:cubicBezTo>
                  <a:cubicBezTo>
                    <a:pt x="301" y="558"/>
                    <a:pt x="306" y="560"/>
                    <a:pt x="311" y="561"/>
                  </a:cubicBezTo>
                  <a:cubicBezTo>
                    <a:pt x="316" y="562"/>
                    <a:pt x="322" y="562"/>
                    <a:pt x="327" y="559"/>
                  </a:cubicBezTo>
                  <a:cubicBezTo>
                    <a:pt x="332" y="556"/>
                    <a:pt x="335" y="552"/>
                    <a:pt x="337" y="547"/>
                  </a:cubicBezTo>
                  <a:cubicBezTo>
                    <a:pt x="339" y="542"/>
                    <a:pt x="339" y="536"/>
                    <a:pt x="336" y="531"/>
                  </a:cubicBezTo>
                  <a:cubicBezTo>
                    <a:pt x="334" y="525"/>
                    <a:pt x="321" y="496"/>
                    <a:pt x="309" y="470"/>
                  </a:cubicBezTo>
                  <a:cubicBezTo>
                    <a:pt x="321" y="463"/>
                    <a:pt x="332" y="455"/>
                    <a:pt x="343" y="447"/>
                  </a:cubicBezTo>
                  <a:cubicBezTo>
                    <a:pt x="363" y="467"/>
                    <a:pt x="385" y="489"/>
                    <a:pt x="390" y="493"/>
                  </a:cubicBezTo>
                  <a:cubicBezTo>
                    <a:pt x="394" y="497"/>
                    <a:pt x="399" y="499"/>
                    <a:pt x="404" y="499"/>
                  </a:cubicBezTo>
                  <a:cubicBezTo>
                    <a:pt x="410" y="499"/>
                    <a:pt x="415" y="497"/>
                    <a:pt x="419" y="494"/>
                  </a:cubicBezTo>
                  <a:cubicBezTo>
                    <a:pt x="424" y="490"/>
                    <a:pt x="426" y="485"/>
                    <a:pt x="427" y="480"/>
                  </a:cubicBezTo>
                  <a:cubicBezTo>
                    <a:pt x="428" y="475"/>
                    <a:pt x="427" y="469"/>
                    <a:pt x="424" y="465"/>
                  </a:cubicBezTo>
                  <a:cubicBezTo>
                    <a:pt x="420" y="459"/>
                    <a:pt x="403" y="433"/>
                    <a:pt x="386" y="410"/>
                  </a:cubicBezTo>
                  <a:cubicBezTo>
                    <a:pt x="397" y="400"/>
                    <a:pt x="406" y="391"/>
                    <a:pt x="416" y="381"/>
                  </a:cubicBezTo>
                  <a:cubicBezTo>
                    <a:pt x="439" y="397"/>
                    <a:pt x="465" y="415"/>
                    <a:pt x="470" y="418"/>
                  </a:cubicBezTo>
                  <a:cubicBezTo>
                    <a:pt x="475" y="422"/>
                    <a:pt x="480" y="423"/>
                    <a:pt x="486" y="422"/>
                  </a:cubicBezTo>
                  <a:cubicBezTo>
                    <a:pt x="491" y="421"/>
                    <a:pt x="496" y="418"/>
                    <a:pt x="499" y="414"/>
                  </a:cubicBezTo>
                  <a:cubicBezTo>
                    <a:pt x="503" y="409"/>
                    <a:pt x="505" y="404"/>
                    <a:pt x="505" y="399"/>
                  </a:cubicBezTo>
                  <a:cubicBezTo>
                    <a:pt x="505" y="394"/>
                    <a:pt x="503" y="388"/>
                    <a:pt x="499" y="384"/>
                  </a:cubicBezTo>
                  <a:cubicBezTo>
                    <a:pt x="494" y="379"/>
                    <a:pt x="472" y="357"/>
                    <a:pt x="452" y="337"/>
                  </a:cubicBezTo>
                  <a:cubicBezTo>
                    <a:pt x="461" y="326"/>
                    <a:pt x="469" y="315"/>
                    <a:pt x="476" y="303"/>
                  </a:cubicBezTo>
                  <a:cubicBezTo>
                    <a:pt x="502" y="315"/>
                    <a:pt x="530" y="328"/>
                    <a:pt x="536" y="331"/>
                  </a:cubicBezTo>
                  <a:cubicBezTo>
                    <a:pt x="541" y="333"/>
                    <a:pt x="547" y="333"/>
                    <a:pt x="552" y="331"/>
                  </a:cubicBezTo>
                  <a:cubicBezTo>
                    <a:pt x="557" y="329"/>
                    <a:pt x="561" y="326"/>
                    <a:pt x="564" y="321"/>
                  </a:cubicBezTo>
                  <a:cubicBezTo>
                    <a:pt x="567" y="316"/>
                    <a:pt x="568" y="311"/>
                    <a:pt x="567" y="305"/>
                  </a:cubicBezTo>
                  <a:cubicBezTo>
                    <a:pt x="566" y="300"/>
                    <a:pt x="563" y="295"/>
                    <a:pt x="558" y="292"/>
                  </a:cubicBezTo>
                  <a:cubicBezTo>
                    <a:pt x="553" y="288"/>
                    <a:pt x="528" y="270"/>
                    <a:pt x="505" y="253"/>
                  </a:cubicBezTo>
                  <a:cubicBezTo>
                    <a:pt x="511" y="241"/>
                    <a:pt x="517" y="229"/>
                    <a:pt x="522" y="216"/>
                  </a:cubicBezTo>
                  <a:cubicBezTo>
                    <a:pt x="549" y="223"/>
                    <a:pt x="580" y="231"/>
                    <a:pt x="586" y="233"/>
                  </a:cubicBezTo>
                  <a:cubicBezTo>
                    <a:pt x="591" y="234"/>
                    <a:pt x="597" y="233"/>
                    <a:pt x="602" y="230"/>
                  </a:cubicBezTo>
                  <a:cubicBezTo>
                    <a:pt x="606" y="228"/>
                    <a:pt x="610" y="224"/>
                    <a:pt x="612" y="218"/>
                  </a:cubicBezTo>
                  <a:cubicBezTo>
                    <a:pt x="614" y="213"/>
                    <a:pt x="614" y="207"/>
                    <a:pt x="612" y="202"/>
                  </a:cubicBezTo>
                  <a:cubicBezTo>
                    <a:pt x="610" y="198"/>
                    <a:pt x="606" y="193"/>
                    <a:pt x="601" y="191"/>
                  </a:cubicBezTo>
                  <a:cubicBezTo>
                    <a:pt x="595" y="188"/>
                    <a:pt x="567" y="174"/>
                    <a:pt x="542" y="162"/>
                  </a:cubicBezTo>
                  <a:cubicBezTo>
                    <a:pt x="546" y="149"/>
                    <a:pt x="549" y="136"/>
                    <a:pt x="552" y="122"/>
                  </a:cubicBezTo>
                  <a:cubicBezTo>
                    <a:pt x="581" y="125"/>
                    <a:pt x="612" y="127"/>
                    <a:pt x="618" y="128"/>
                  </a:cubicBezTo>
                  <a:cubicBezTo>
                    <a:pt x="624" y="128"/>
                    <a:pt x="629" y="126"/>
                    <a:pt x="633" y="123"/>
                  </a:cubicBezTo>
                  <a:cubicBezTo>
                    <a:pt x="637" y="119"/>
                    <a:pt x="640" y="115"/>
                    <a:pt x="641" y="109"/>
                  </a:cubicBezTo>
                  <a:cubicBezTo>
                    <a:pt x="642" y="103"/>
                    <a:pt x="641" y="98"/>
                    <a:pt x="638" y="93"/>
                  </a:cubicBezTo>
                  <a:cubicBezTo>
                    <a:pt x="636" y="89"/>
                    <a:pt x="631" y="85"/>
                    <a:pt x="626" y="84"/>
                  </a:cubicBezTo>
                  <a:cubicBezTo>
                    <a:pt x="620" y="82"/>
                    <a:pt x="589" y="73"/>
                    <a:pt x="562" y="66"/>
                  </a:cubicBezTo>
                  <a:cubicBezTo>
                    <a:pt x="564" y="52"/>
                    <a:pt x="565" y="39"/>
                    <a:pt x="566" y="25"/>
                  </a:cubicBezTo>
                  <a:cubicBezTo>
                    <a:pt x="594" y="22"/>
                    <a:pt x="625" y="19"/>
                    <a:pt x="632" y="19"/>
                  </a:cubicBezTo>
                  <a:cubicBezTo>
                    <a:pt x="637" y="18"/>
                    <a:pt x="642" y="15"/>
                    <a:pt x="646" y="11"/>
                  </a:cubicBezTo>
                  <a:cubicBezTo>
                    <a:pt x="648" y="8"/>
                    <a:pt x="650" y="4"/>
                    <a:pt x="651" y="0"/>
                  </a:cubicBezTo>
                  <a:cubicBezTo>
                    <a:pt x="0" y="0"/>
                    <a:pt x="0" y="0"/>
                    <a:pt x="0" y="0"/>
                  </a:cubicBezTo>
                  <a:lnTo>
                    <a:pt x="0" y="646"/>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59" name="TextBox 58"/>
            <p:cNvSpPr txBox="1"/>
            <p:nvPr/>
          </p:nvSpPr>
          <p:spPr>
            <a:xfrm>
              <a:off x="5612969" y="3168219"/>
              <a:ext cx="976329" cy="482737"/>
            </a:xfrm>
            <a:prstGeom prst="rect">
              <a:avLst/>
            </a:prstGeom>
            <a:noFill/>
          </p:spPr>
          <p:txBody>
            <a:bodyPr wrap="square" rtlCol="0">
              <a:spAutoFit/>
            </a:bodyPr>
            <a:lstStyle/>
            <a:p>
              <a:r>
                <a:rPr lang="zh-CN" altLang="en-US" sz="2200" b="1" dirty="0">
                  <a:solidFill>
                    <a:schemeClr val="bg1"/>
                  </a:solidFill>
                  <a:latin typeface="微软雅黑" pitchFamily="34" charset="-122"/>
                  <a:ea typeface="微软雅黑" pitchFamily="34" charset="-122"/>
                </a:rPr>
                <a:t>优 势</a:t>
              </a:r>
            </a:p>
          </p:txBody>
        </p:sp>
        <p:sp>
          <p:nvSpPr>
            <p:cNvPr id="60" name="TextBox 59"/>
            <p:cNvSpPr txBox="1"/>
            <p:nvPr/>
          </p:nvSpPr>
          <p:spPr>
            <a:xfrm>
              <a:off x="5612969" y="4016588"/>
              <a:ext cx="976329" cy="482737"/>
            </a:xfrm>
            <a:prstGeom prst="rect">
              <a:avLst/>
            </a:prstGeom>
            <a:noFill/>
          </p:spPr>
          <p:txBody>
            <a:bodyPr wrap="square" rtlCol="0">
              <a:spAutoFit/>
            </a:bodyPr>
            <a:lstStyle/>
            <a:p>
              <a:r>
                <a:rPr lang="zh-CN" altLang="en-US" sz="2200" b="1" dirty="0">
                  <a:solidFill>
                    <a:schemeClr val="bg1"/>
                  </a:solidFill>
                  <a:latin typeface="微软雅黑" pitchFamily="34" charset="-122"/>
                  <a:ea typeface="微软雅黑" pitchFamily="34" charset="-122"/>
                </a:rPr>
                <a:t>挑 战</a:t>
              </a:r>
            </a:p>
          </p:txBody>
        </p:sp>
        <p:sp>
          <p:nvSpPr>
            <p:cNvPr id="61" name="TextBox 60"/>
            <p:cNvSpPr txBox="1"/>
            <p:nvPr/>
          </p:nvSpPr>
          <p:spPr>
            <a:xfrm>
              <a:off x="6741696" y="3168219"/>
              <a:ext cx="976329" cy="482737"/>
            </a:xfrm>
            <a:prstGeom prst="rect">
              <a:avLst/>
            </a:prstGeom>
            <a:noFill/>
          </p:spPr>
          <p:txBody>
            <a:bodyPr wrap="square" rtlCol="0">
              <a:spAutoFit/>
            </a:bodyPr>
            <a:lstStyle/>
            <a:p>
              <a:r>
                <a:rPr lang="zh-CN" altLang="en-US" sz="2200" b="1" dirty="0">
                  <a:solidFill>
                    <a:schemeClr val="bg1"/>
                  </a:solidFill>
                  <a:latin typeface="微软雅黑" pitchFamily="34" charset="-122"/>
                  <a:ea typeface="微软雅黑" pitchFamily="34" charset="-122"/>
                </a:rPr>
                <a:t>机 遇</a:t>
              </a:r>
            </a:p>
          </p:txBody>
        </p:sp>
        <p:sp>
          <p:nvSpPr>
            <p:cNvPr id="62" name="TextBox 61"/>
            <p:cNvSpPr txBox="1"/>
            <p:nvPr/>
          </p:nvSpPr>
          <p:spPr>
            <a:xfrm>
              <a:off x="6741696" y="4016588"/>
              <a:ext cx="976329" cy="482737"/>
            </a:xfrm>
            <a:prstGeom prst="rect">
              <a:avLst/>
            </a:prstGeom>
            <a:noFill/>
          </p:spPr>
          <p:txBody>
            <a:bodyPr wrap="square" rtlCol="0">
              <a:spAutoFit/>
            </a:bodyPr>
            <a:lstStyle/>
            <a:p>
              <a:r>
                <a:rPr lang="zh-CN" altLang="en-US" sz="2200" b="1" dirty="0">
                  <a:solidFill>
                    <a:schemeClr val="bg1"/>
                  </a:solidFill>
                  <a:latin typeface="微软雅黑" pitchFamily="34" charset="-122"/>
                  <a:ea typeface="微软雅黑" pitchFamily="34" charset="-122"/>
                </a:rPr>
                <a:t>劣 势</a:t>
              </a:r>
            </a:p>
          </p:txBody>
        </p:sp>
      </p:grpSp>
    </p:spTree>
    <p:extLst>
      <p:ext uri="{BB962C8B-B14F-4D97-AF65-F5344CB8AC3E}">
        <p14:creationId xmlns:p14="http://schemas.microsoft.com/office/powerpoint/2010/main" val="1896205063"/>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heel(4)">
                                      <p:cBhvr>
                                        <p:cTn id="7" dur="1000"/>
                                        <p:tgtEl>
                                          <p:spTgt spid="42"/>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heel(1)">
                                      <p:cBhvr>
                                        <p:cTn id="11" dur="1000"/>
                                        <p:tgtEl>
                                          <p:spTgt spid="5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300"/>
                                        <p:tgtEl>
                                          <p:spTgt spid="46"/>
                                        </p:tgtEl>
                                      </p:cBhvr>
                                    </p:animEffect>
                                  </p:childTnLst>
                                </p:cTn>
                              </p:par>
                            </p:childTnLst>
                          </p:cTn>
                        </p:par>
                        <p:par>
                          <p:cTn id="16" fill="hold">
                            <p:stCondLst>
                              <p:cond delay="2300"/>
                            </p:stCondLst>
                            <p:childTnLst>
                              <p:par>
                                <p:cTn id="17" presetID="22" presetClass="entr" presetSubtype="2"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right)">
                                      <p:cBhvr>
                                        <p:cTn id="19" dur="300"/>
                                        <p:tgtEl>
                                          <p:spTgt spid="47"/>
                                        </p:tgtEl>
                                      </p:cBhvr>
                                    </p:animEffect>
                                  </p:childTnLst>
                                </p:cTn>
                              </p:par>
                            </p:childTnLst>
                          </p:cTn>
                        </p:par>
                        <p:par>
                          <p:cTn id="20" fill="hold">
                            <p:stCondLst>
                              <p:cond delay="26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300"/>
                                        <p:tgtEl>
                                          <p:spTgt spid="48"/>
                                        </p:tgtEl>
                                      </p:cBhvr>
                                    </p:animEffect>
                                  </p:childTnLst>
                                </p:cTn>
                              </p:par>
                            </p:childTnLst>
                          </p:cTn>
                        </p:par>
                        <p:par>
                          <p:cTn id="24" fill="hold">
                            <p:stCondLst>
                              <p:cond delay="2900"/>
                            </p:stCondLst>
                            <p:childTnLst>
                              <p:par>
                                <p:cTn id="25" presetID="22" presetClass="entr" presetSubtype="2"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right)">
                                      <p:cBhvr>
                                        <p:cTn id="27" dur="300"/>
                                        <p:tgtEl>
                                          <p:spTgt spid="49"/>
                                        </p:tgtEl>
                                      </p:cBhvr>
                                    </p:animEffect>
                                  </p:childTnLst>
                                </p:cTn>
                              </p:par>
                            </p:childTnLst>
                          </p:cTn>
                        </p:par>
                        <p:par>
                          <p:cTn id="28" fill="hold">
                            <p:stCondLst>
                              <p:cond delay="3200"/>
                            </p:stCondLst>
                            <p:childTnLst>
                              <p:par>
                                <p:cTn id="29" presetID="10"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300"/>
                                        <p:tgtEl>
                                          <p:spTgt spid="5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left)">
                                      <p:cBhvr>
                                        <p:cTn id="35" dur="300"/>
                                        <p:tgtEl>
                                          <p:spTgt spid="51"/>
                                        </p:tgtEl>
                                      </p:cBhvr>
                                    </p:animEffect>
                                  </p:childTnLst>
                                </p:cTn>
                              </p:par>
                            </p:childTnLst>
                          </p:cTn>
                        </p:par>
                        <p:par>
                          <p:cTn id="36" fill="hold">
                            <p:stCondLst>
                              <p:cond delay="38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300"/>
                                        <p:tgtEl>
                                          <p:spTgt spid="52"/>
                                        </p:tgtEl>
                                      </p:cBhvr>
                                    </p:animEffect>
                                  </p:childTnLst>
                                </p:cTn>
                              </p:par>
                            </p:childTnLst>
                          </p:cTn>
                        </p:par>
                        <p:par>
                          <p:cTn id="40" fill="hold">
                            <p:stCondLst>
                              <p:cond delay="4100"/>
                            </p:stCondLst>
                            <p:childTnLst>
                              <p:par>
                                <p:cTn id="41" presetID="22" presetClass="entr" presetSubtype="8"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left)">
                                      <p:cBhvr>
                                        <p:cTn id="43" dur="300"/>
                                        <p:tgtEl>
                                          <p:spTgt spid="53"/>
                                        </p:tgtEl>
                                      </p:cBhvr>
                                    </p:animEffect>
                                  </p:childTnLst>
                                </p:cTn>
                              </p:par>
                            </p:childTnLst>
                          </p:cTn>
                        </p:par>
                        <p:par>
                          <p:cTn id="44" fill="hold">
                            <p:stCondLst>
                              <p:cond delay="4400"/>
                            </p:stCondLst>
                            <p:childTnLst>
                              <p:par>
                                <p:cTn id="45" presetID="8" presetClass="emph" presetSubtype="0" fill="hold" nodeType="afterEffect">
                                  <p:stCondLst>
                                    <p:cond delay="0"/>
                                  </p:stCondLst>
                                  <p:childTnLst>
                                    <p:animRot by="21600000">
                                      <p:cBhvr>
                                        <p:cTn id="46" dur="2000" fill="hold"/>
                                        <p:tgtEl>
                                          <p:spTgt spid="54"/>
                                        </p:tgtEl>
                                        <p:attrNameLst>
                                          <p:attrName>r</p:attrName>
                                        </p:attrNameLst>
                                      </p:cBhvr>
                                    </p:animRot>
                                  </p:childTnLst>
                                </p:cTn>
                              </p:par>
                              <p:par>
                                <p:cTn id="47" presetID="26" presetClass="emph" presetSubtype="0" fill="hold" nodeType="withEffect">
                                  <p:stCondLst>
                                    <p:cond delay="0"/>
                                  </p:stCondLst>
                                  <p:childTnLst>
                                    <p:animEffect transition="out" filter="fade">
                                      <p:cBhvr>
                                        <p:cTn id="48" dur="500" tmFilter="0, 0; .2, .5; .8, .5; 1, 0"/>
                                        <p:tgtEl>
                                          <p:spTgt spid="54"/>
                                        </p:tgtEl>
                                      </p:cBhvr>
                                    </p:animEffect>
                                    <p:animScale>
                                      <p:cBhvr>
                                        <p:cTn id="49" dur="250" autoRev="1" fill="hold"/>
                                        <p:tgtEl>
                                          <p:spTgt spid="54"/>
                                        </p:tgtEl>
                                      </p:cBhvr>
                                      <p:by x="105000" y="105000"/>
                                    </p:animScale>
                                  </p:childTnLst>
                                </p:cTn>
                              </p:par>
                              <p:par>
                                <p:cTn id="50" presetID="32" presetClass="emph" presetSubtype="0" fill="hold" nodeType="withEffect">
                                  <p:stCondLst>
                                    <p:cond delay="1000"/>
                                  </p:stCondLst>
                                  <p:childTnLst>
                                    <p:animRot by="120000">
                                      <p:cBhvr>
                                        <p:cTn id="51" dur="200" fill="hold">
                                          <p:stCondLst>
                                            <p:cond delay="0"/>
                                          </p:stCondLst>
                                        </p:cTn>
                                        <p:tgtEl>
                                          <p:spTgt spid="54"/>
                                        </p:tgtEl>
                                        <p:attrNameLst>
                                          <p:attrName>r</p:attrName>
                                        </p:attrNameLst>
                                      </p:cBhvr>
                                    </p:animRot>
                                    <p:animRot by="-240000">
                                      <p:cBhvr>
                                        <p:cTn id="52" dur="400" fill="hold">
                                          <p:stCondLst>
                                            <p:cond delay="400"/>
                                          </p:stCondLst>
                                        </p:cTn>
                                        <p:tgtEl>
                                          <p:spTgt spid="54"/>
                                        </p:tgtEl>
                                        <p:attrNameLst>
                                          <p:attrName>r</p:attrName>
                                        </p:attrNameLst>
                                      </p:cBhvr>
                                    </p:animRot>
                                    <p:animRot by="240000">
                                      <p:cBhvr>
                                        <p:cTn id="53" dur="400" fill="hold">
                                          <p:stCondLst>
                                            <p:cond delay="800"/>
                                          </p:stCondLst>
                                        </p:cTn>
                                        <p:tgtEl>
                                          <p:spTgt spid="54"/>
                                        </p:tgtEl>
                                        <p:attrNameLst>
                                          <p:attrName>r</p:attrName>
                                        </p:attrNameLst>
                                      </p:cBhvr>
                                    </p:animRot>
                                    <p:animRot by="-240000">
                                      <p:cBhvr>
                                        <p:cTn id="54" dur="400" fill="hold">
                                          <p:stCondLst>
                                            <p:cond delay="1200"/>
                                          </p:stCondLst>
                                        </p:cTn>
                                        <p:tgtEl>
                                          <p:spTgt spid="54"/>
                                        </p:tgtEl>
                                        <p:attrNameLst>
                                          <p:attrName>r</p:attrName>
                                        </p:attrNameLst>
                                      </p:cBhvr>
                                    </p:animRot>
                                    <p:animRot by="120000">
                                      <p:cBhvr>
                                        <p:cTn id="55" dur="400" fill="hold">
                                          <p:stCondLst>
                                            <p:cond delay="1600"/>
                                          </p:stCondLst>
                                        </p:cTn>
                                        <p:tgtEl>
                                          <p:spTgt spid="5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6" grpId="0" animBg="1"/>
      <p:bldP spid="47" grpId="0"/>
      <p:bldP spid="48" grpId="0" animBg="1"/>
      <p:bldP spid="49" grpId="0"/>
      <p:bldP spid="50" grpId="0" animBg="1"/>
      <p:bldP spid="51" grpId="0"/>
      <p:bldP spid="52" grpId="0" animBg="1"/>
      <p:bldP spid="53"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6" name="椭圆 15"/>
          <p:cNvSpPr/>
          <p:nvPr/>
        </p:nvSpPr>
        <p:spPr>
          <a:xfrm>
            <a:off x="1021744"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7" name="椭圆 16"/>
          <p:cNvSpPr/>
          <p:nvPr/>
        </p:nvSpPr>
        <p:spPr>
          <a:xfrm>
            <a:off x="905134"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8" name="矩形 17"/>
          <p:cNvSpPr/>
          <p:nvPr/>
        </p:nvSpPr>
        <p:spPr>
          <a:xfrm>
            <a:off x="1146202" y="1652043"/>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商务服务</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0" name="椭圆 19"/>
          <p:cNvSpPr/>
          <p:nvPr/>
        </p:nvSpPr>
        <p:spPr>
          <a:xfrm>
            <a:off x="3532342" y="1176189"/>
            <a:ext cx="1940841" cy="1940771"/>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1" name="椭圆 20"/>
          <p:cNvSpPr/>
          <p:nvPr/>
        </p:nvSpPr>
        <p:spPr>
          <a:xfrm>
            <a:off x="3415731" y="1059582"/>
            <a:ext cx="2174063" cy="2173985"/>
          </a:xfrm>
          <a:prstGeom prst="ellipse">
            <a:avLst/>
          </a:prstGeom>
          <a:noFill/>
          <a:ln>
            <a:solidFill>
              <a:srgbClr val="FF99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2" name="矩形 21"/>
          <p:cNvSpPr/>
          <p:nvPr/>
        </p:nvSpPr>
        <p:spPr>
          <a:xfrm>
            <a:off x="3656799" y="1652043"/>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公关处理</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3"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4" name="椭圆 23"/>
          <p:cNvSpPr/>
          <p:nvPr/>
        </p:nvSpPr>
        <p:spPr>
          <a:xfrm>
            <a:off x="6042940"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5" name="椭圆 24"/>
          <p:cNvSpPr/>
          <p:nvPr/>
        </p:nvSpPr>
        <p:spPr>
          <a:xfrm>
            <a:off x="5926329"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6" name="矩形 25"/>
          <p:cNvSpPr/>
          <p:nvPr/>
        </p:nvSpPr>
        <p:spPr>
          <a:xfrm>
            <a:off x="6167396" y="1652043"/>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技术保障</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7"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2398463899"/>
      </p:ext>
    </p:extLst>
  </p:cSld>
  <p:clrMapOvr>
    <a:masterClrMapping/>
  </p:clrMapOvr>
  <mc:AlternateContent xmlns:mc="http://schemas.openxmlformats.org/markup-compatibility/2006" xmlns:p14="http://schemas.microsoft.com/office/powerpoint/2010/main">
    <mc:Choice Requires="p14">
      <p:transition spd="slow" p14:dur="1600" advClick="0" advTm="6000">
        <p14:prism isInverted="1"/>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750"/>
                                        <p:tgtEl>
                                          <p:spTgt spid="17"/>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childTnLst>
                          </p:cTn>
                        </p:par>
                        <p:par>
                          <p:cTn id="25" fill="hold">
                            <p:stCondLst>
                              <p:cond delay="2750"/>
                            </p:stCondLst>
                            <p:childTnLst>
                              <p:par>
                                <p:cTn id="26" presetID="21"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750"/>
                                        <p:tgtEl>
                                          <p:spTgt spid="21"/>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par>
                          <p:cTn id="35" fill="hold">
                            <p:stCondLst>
                              <p:cond delay="4000"/>
                            </p:stCondLst>
                            <p:childTnLst>
                              <p:par>
                                <p:cTn id="36" presetID="22" presetClass="entr" presetSubtype="4"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750"/>
                                        <p:tgtEl>
                                          <p:spTgt spid="25"/>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5750"/>
                            </p:stCondLst>
                            <p:childTnLst>
                              <p:par>
                                <p:cTn id="53" presetID="22" presetClass="entr" presetSubtype="4"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down)">
                                      <p:cBhvr>
                                        <p:cTn id="55" dur="500"/>
                                        <p:tgtEl>
                                          <p:spTgt spid="2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9"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
            <a:ext cx="4682025" cy="5143499"/>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组合 39"/>
          <p:cNvGrpSpPr/>
          <p:nvPr/>
        </p:nvGrpSpPr>
        <p:grpSpPr>
          <a:xfrm>
            <a:off x="1449087" y="1759201"/>
            <a:ext cx="1877111" cy="1209223"/>
            <a:chOff x="179512" y="1367993"/>
            <a:chExt cx="1877437" cy="1209596"/>
          </a:xfrm>
        </p:grpSpPr>
        <p:sp>
          <p:nvSpPr>
            <p:cNvPr id="41" name="TextBox 40"/>
            <p:cNvSpPr txBox="1"/>
            <p:nvPr/>
          </p:nvSpPr>
          <p:spPr>
            <a:xfrm>
              <a:off x="179512" y="1367993"/>
              <a:ext cx="1877437" cy="1015663"/>
            </a:xfrm>
            <a:prstGeom prst="rect">
              <a:avLst/>
            </a:prstGeom>
            <a:noFill/>
          </p:spPr>
          <p:txBody>
            <a:bodyPr vert="horz" wrap="none" rtlCol="0">
              <a:spAutoFit/>
            </a:bodyPr>
            <a:lstStyle/>
            <a:p>
              <a:r>
                <a:rPr lang="zh-CN" altLang="en-US" sz="6000" b="1" spc="600" dirty="0">
                  <a:latin typeface="微软雅黑" pitchFamily="34" charset="-122"/>
                  <a:ea typeface="微软雅黑" pitchFamily="34" charset="-122"/>
                </a:rPr>
                <a:t>目录</a:t>
              </a:r>
            </a:p>
          </p:txBody>
        </p:sp>
        <p:sp>
          <p:nvSpPr>
            <p:cNvPr id="42" name="TextBox 41"/>
            <p:cNvSpPr txBox="1"/>
            <p:nvPr/>
          </p:nvSpPr>
          <p:spPr>
            <a:xfrm>
              <a:off x="242268" y="2239035"/>
              <a:ext cx="1156087" cy="338554"/>
            </a:xfrm>
            <a:prstGeom prst="rect">
              <a:avLst/>
            </a:prstGeom>
            <a:noFill/>
          </p:spPr>
          <p:txBody>
            <a:bodyPr vert="horz" wrap="none" rtlCol="0">
              <a:spAutoFit/>
            </a:bodyPr>
            <a:lstStyle/>
            <a:p>
              <a:r>
                <a:rPr lang="en-US" altLang="zh-CN" sz="1600" b="1" spc="-150" dirty="0">
                  <a:latin typeface="Arial" pitchFamily="34" charset="0"/>
                  <a:cs typeface="Arial" pitchFamily="34" charset="0"/>
                </a:rPr>
                <a:t>CONTENTS</a:t>
              </a:r>
              <a:endParaRPr lang="zh-CN" altLang="en-US" sz="1600" b="1" spc="-150" dirty="0">
                <a:latin typeface="Arial" pitchFamily="34" charset="0"/>
                <a:cs typeface="Arial" pitchFamily="34" charset="0"/>
              </a:endParaRPr>
            </a:p>
          </p:txBody>
        </p:sp>
      </p:grpSp>
      <p:sp>
        <p:nvSpPr>
          <p:cNvPr id="43" name="TextBox 42"/>
          <p:cNvSpPr txBox="1"/>
          <p:nvPr/>
        </p:nvSpPr>
        <p:spPr>
          <a:xfrm>
            <a:off x="3999455" y="663801"/>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1</a:t>
            </a:r>
            <a:endParaRPr lang="zh-CN" altLang="en-US" sz="6000" b="1" dirty="0">
              <a:latin typeface="Arial" pitchFamily="34" charset="0"/>
              <a:cs typeface="Arial" pitchFamily="34" charset="0"/>
            </a:endParaRPr>
          </a:p>
        </p:txBody>
      </p:sp>
      <p:grpSp>
        <p:nvGrpSpPr>
          <p:cNvPr id="44" name="组合 43"/>
          <p:cNvGrpSpPr/>
          <p:nvPr/>
        </p:nvGrpSpPr>
        <p:grpSpPr>
          <a:xfrm>
            <a:off x="4607387" y="854843"/>
            <a:ext cx="3056716" cy="605915"/>
            <a:chOff x="4507582" y="792034"/>
            <a:chExt cx="3057247" cy="606102"/>
          </a:xfrm>
        </p:grpSpPr>
        <p:sp>
          <p:nvSpPr>
            <p:cNvPr id="45" name="TextBox 44"/>
            <p:cNvSpPr txBox="1"/>
            <p:nvPr/>
          </p:nvSpPr>
          <p:spPr>
            <a:xfrm>
              <a:off x="4534694" y="792034"/>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年度工作概况</a:t>
              </a:r>
            </a:p>
          </p:txBody>
        </p:sp>
        <p:sp>
          <p:nvSpPr>
            <p:cNvPr id="47" name="TextBox 46"/>
            <p:cNvSpPr txBox="1"/>
            <p:nvPr/>
          </p:nvSpPr>
          <p:spPr>
            <a:xfrm>
              <a:off x="4507582" y="1059582"/>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48" name="TextBox 47"/>
          <p:cNvSpPr txBox="1"/>
          <p:nvPr/>
        </p:nvSpPr>
        <p:spPr>
          <a:xfrm>
            <a:off x="4345650" y="1447962"/>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2</a:t>
            </a:r>
            <a:endParaRPr lang="zh-CN" altLang="en-US" sz="6000" b="1" dirty="0">
              <a:latin typeface="Arial" pitchFamily="34" charset="0"/>
              <a:cs typeface="Arial" pitchFamily="34" charset="0"/>
            </a:endParaRPr>
          </a:p>
        </p:txBody>
      </p:sp>
      <p:grpSp>
        <p:nvGrpSpPr>
          <p:cNvPr id="49" name="组合 48"/>
          <p:cNvGrpSpPr/>
          <p:nvPr/>
        </p:nvGrpSpPr>
        <p:grpSpPr>
          <a:xfrm>
            <a:off x="4953582" y="1639004"/>
            <a:ext cx="3056716" cy="627394"/>
            <a:chOff x="4853837" y="1576437"/>
            <a:chExt cx="3057247" cy="627588"/>
          </a:xfrm>
        </p:grpSpPr>
        <p:sp>
          <p:nvSpPr>
            <p:cNvPr id="50" name="TextBox 49"/>
            <p:cNvSpPr txBox="1"/>
            <p:nvPr/>
          </p:nvSpPr>
          <p:spPr>
            <a:xfrm>
              <a:off x="4857334" y="1576437"/>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工作完成情况</a:t>
              </a:r>
            </a:p>
          </p:txBody>
        </p:sp>
        <p:sp>
          <p:nvSpPr>
            <p:cNvPr id="51" name="TextBox 50"/>
            <p:cNvSpPr txBox="1"/>
            <p:nvPr/>
          </p:nvSpPr>
          <p:spPr>
            <a:xfrm>
              <a:off x="4853837" y="1865471"/>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52" name="TextBox 51"/>
          <p:cNvSpPr txBox="1"/>
          <p:nvPr/>
        </p:nvSpPr>
        <p:spPr>
          <a:xfrm>
            <a:off x="4760435" y="2300430"/>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3</a:t>
            </a:r>
            <a:endParaRPr lang="zh-CN" altLang="en-US" sz="6000" b="1" dirty="0">
              <a:latin typeface="Arial" pitchFamily="34" charset="0"/>
              <a:cs typeface="Arial" pitchFamily="34" charset="0"/>
            </a:endParaRPr>
          </a:p>
        </p:txBody>
      </p:sp>
      <p:grpSp>
        <p:nvGrpSpPr>
          <p:cNvPr id="53" name="组合 52"/>
          <p:cNvGrpSpPr/>
          <p:nvPr/>
        </p:nvGrpSpPr>
        <p:grpSpPr>
          <a:xfrm>
            <a:off x="5368367" y="2491471"/>
            <a:ext cx="3056716" cy="627394"/>
            <a:chOff x="5268694" y="2429168"/>
            <a:chExt cx="3057247" cy="627588"/>
          </a:xfrm>
        </p:grpSpPr>
        <p:sp>
          <p:nvSpPr>
            <p:cNvPr id="54" name="TextBox 53"/>
            <p:cNvSpPr txBox="1"/>
            <p:nvPr/>
          </p:nvSpPr>
          <p:spPr>
            <a:xfrm>
              <a:off x="5289134" y="2429168"/>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成功项目展示</a:t>
              </a:r>
            </a:p>
          </p:txBody>
        </p:sp>
        <p:sp>
          <p:nvSpPr>
            <p:cNvPr id="55" name="TextBox 54"/>
            <p:cNvSpPr txBox="1"/>
            <p:nvPr/>
          </p:nvSpPr>
          <p:spPr>
            <a:xfrm>
              <a:off x="5268694" y="2718202"/>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56" name="TextBox 55"/>
          <p:cNvSpPr txBox="1"/>
          <p:nvPr/>
        </p:nvSpPr>
        <p:spPr>
          <a:xfrm>
            <a:off x="5260212" y="3120839"/>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4</a:t>
            </a:r>
            <a:endParaRPr lang="zh-CN" altLang="en-US" sz="6000" b="1" dirty="0">
              <a:latin typeface="Arial" pitchFamily="34" charset="0"/>
              <a:cs typeface="Arial" pitchFamily="34" charset="0"/>
            </a:endParaRPr>
          </a:p>
        </p:txBody>
      </p:sp>
      <p:grpSp>
        <p:nvGrpSpPr>
          <p:cNvPr id="57" name="组合 56"/>
          <p:cNvGrpSpPr/>
          <p:nvPr/>
        </p:nvGrpSpPr>
        <p:grpSpPr>
          <a:xfrm>
            <a:off x="5868144" y="3311881"/>
            <a:ext cx="3056716" cy="627394"/>
            <a:chOff x="5768558" y="3249831"/>
            <a:chExt cx="3057247" cy="627588"/>
          </a:xfrm>
        </p:grpSpPr>
        <p:sp>
          <p:nvSpPr>
            <p:cNvPr id="58" name="TextBox 57"/>
            <p:cNvSpPr txBox="1"/>
            <p:nvPr/>
          </p:nvSpPr>
          <p:spPr>
            <a:xfrm>
              <a:off x="5777736" y="3249831"/>
              <a:ext cx="2262158"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工作存在不足与改善</a:t>
              </a:r>
            </a:p>
          </p:txBody>
        </p:sp>
        <p:sp>
          <p:nvSpPr>
            <p:cNvPr id="59" name="TextBox 58"/>
            <p:cNvSpPr txBox="1"/>
            <p:nvPr/>
          </p:nvSpPr>
          <p:spPr>
            <a:xfrm>
              <a:off x="5768558" y="3538865"/>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60" name="Freeform 8"/>
          <p:cNvSpPr>
            <a:spLocks/>
          </p:cNvSpPr>
          <p:nvPr/>
        </p:nvSpPr>
        <p:spPr bwMode="auto">
          <a:xfrm>
            <a:off x="4532195" y="4730529"/>
            <a:ext cx="4635613" cy="411383"/>
          </a:xfrm>
          <a:custGeom>
            <a:avLst/>
            <a:gdLst>
              <a:gd name="T0" fmla="*/ 0 w 658"/>
              <a:gd name="T1" fmla="*/ 0 h 49"/>
              <a:gd name="T2" fmla="*/ 658 w 658"/>
              <a:gd name="T3" fmla="*/ 0 h 49"/>
              <a:gd name="T4" fmla="*/ 658 w 658"/>
              <a:gd name="T5" fmla="*/ 49 h 49"/>
              <a:gd name="T6" fmla="*/ 17 w 658"/>
              <a:gd name="T7" fmla="*/ 49 h 49"/>
              <a:gd name="T8" fmla="*/ 0 w 658"/>
              <a:gd name="T9" fmla="*/ 0 h 49"/>
              <a:gd name="connsiteX0" fmla="*/ 0 w 10000"/>
              <a:gd name="connsiteY0" fmla="*/ 0 h 10000"/>
              <a:gd name="connsiteX1" fmla="*/ 10000 w 10000"/>
              <a:gd name="connsiteY1" fmla="*/ 0 h 10000"/>
              <a:gd name="connsiteX2" fmla="*/ 10000 w 10000"/>
              <a:gd name="connsiteY2" fmla="*/ 10000 h 10000"/>
              <a:gd name="connsiteX3" fmla="*/ 321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293 w 10000"/>
              <a:gd name="connsiteY3" fmla="*/ 9923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293" y="9923"/>
                </a:lnTo>
                <a:cubicBezTo>
                  <a:pt x="207" y="6590"/>
                  <a:pt x="86" y="3333"/>
                  <a:pt x="0" y="0"/>
                </a:cubicBezTo>
              </a:path>
            </a:pathLst>
          </a:custGeom>
          <a:solidFill>
            <a:schemeClr val="accent2">
              <a:alpha val="69804"/>
            </a:schemeClr>
          </a:solidFill>
          <a:ln w="0">
            <a:noFill/>
            <a:prstDash val="solid"/>
            <a:round/>
            <a:headEnd/>
            <a:tailEnd/>
          </a:ln>
        </p:spPr>
        <p:txBody>
          <a:bodyPr vert="horz" wrap="square" lIns="91413" tIns="45706" rIns="91413" bIns="45706" numCol="1" anchor="t" anchorCtr="0" compatLnSpc="1">
            <a:prstTxWarp prst="textNoShape">
              <a:avLst/>
            </a:prstTxWarp>
          </a:bodyPr>
          <a:lstStyle/>
          <a:p>
            <a:endParaRPr lang="zh-CN" altLang="en-US"/>
          </a:p>
        </p:txBody>
      </p:sp>
      <p:sp>
        <p:nvSpPr>
          <p:cNvPr id="61" name="椭圆 60"/>
          <p:cNvSpPr/>
          <p:nvPr/>
        </p:nvSpPr>
        <p:spPr>
          <a:xfrm>
            <a:off x="4504035" y="2756770"/>
            <a:ext cx="177840" cy="1778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solidFill>
                <a:schemeClr val="tx1"/>
              </a:solidFill>
            </a:endParaRPr>
          </a:p>
        </p:txBody>
      </p:sp>
    </p:spTree>
    <p:extLst>
      <p:ext uri="{BB962C8B-B14F-4D97-AF65-F5344CB8AC3E}">
        <p14:creationId xmlns:p14="http://schemas.microsoft.com/office/powerpoint/2010/main" val="363026856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100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strVal val="4*#ppt_w"/>
                                          </p:val>
                                        </p:tav>
                                        <p:tav tm="100000">
                                          <p:val>
                                            <p:strVal val="#ppt_w"/>
                                          </p:val>
                                        </p:tav>
                                      </p:tavLst>
                                    </p:anim>
                                    <p:anim calcmode="lin" valueType="num">
                                      <p:cBhvr>
                                        <p:cTn id="8" dur="500" fill="hold"/>
                                        <p:tgtEl>
                                          <p:spTgt spid="61"/>
                                        </p:tgtEl>
                                        <p:attrNameLst>
                                          <p:attrName>ppt_h</p:attrName>
                                        </p:attrNameLst>
                                      </p:cBhvr>
                                      <p:tavLst>
                                        <p:tav tm="0">
                                          <p:val>
                                            <p:strVal val="4*#ppt_h"/>
                                          </p:val>
                                        </p:tav>
                                        <p:tav tm="100000">
                                          <p:val>
                                            <p:strVal val="#ppt_h"/>
                                          </p:val>
                                        </p:tav>
                                      </p:tavLst>
                                    </p:anim>
                                  </p:childTnLst>
                                </p:cTn>
                              </p:par>
                              <p:par>
                                <p:cTn id="9" presetID="47" presetClass="exit" presetSubtype="0" fill="hold" grpId="0" nodeType="withEffect">
                                  <p:stCondLst>
                                    <p:cond delay="1500"/>
                                  </p:stCondLst>
                                  <p:childTnLst>
                                    <p:animEffect transition="out" filter="fade">
                                      <p:cBhvr>
                                        <p:cTn id="10" dur="1000"/>
                                        <p:tgtEl>
                                          <p:spTgt spid="43"/>
                                        </p:tgtEl>
                                      </p:cBhvr>
                                    </p:animEffect>
                                    <p:anim calcmode="lin" valueType="num">
                                      <p:cBhvr>
                                        <p:cTn id="11" dur="1000"/>
                                        <p:tgtEl>
                                          <p:spTgt spid="43"/>
                                        </p:tgtEl>
                                        <p:attrNameLst>
                                          <p:attrName>ppt_x</p:attrName>
                                        </p:attrNameLst>
                                      </p:cBhvr>
                                      <p:tavLst>
                                        <p:tav tm="0">
                                          <p:val>
                                            <p:strVal val="ppt_x"/>
                                          </p:val>
                                        </p:tav>
                                        <p:tav tm="100000">
                                          <p:val>
                                            <p:strVal val="ppt_x"/>
                                          </p:val>
                                        </p:tav>
                                      </p:tavLst>
                                    </p:anim>
                                    <p:anim calcmode="lin" valueType="num">
                                      <p:cBhvr>
                                        <p:cTn id="12" dur="1000"/>
                                        <p:tgtEl>
                                          <p:spTgt spid="43"/>
                                        </p:tgtEl>
                                        <p:attrNameLst>
                                          <p:attrName>ppt_y</p:attrName>
                                        </p:attrNameLst>
                                      </p:cBhvr>
                                      <p:tavLst>
                                        <p:tav tm="0">
                                          <p:val>
                                            <p:strVal val="ppt_y"/>
                                          </p:val>
                                        </p:tav>
                                        <p:tav tm="100000">
                                          <p:val>
                                            <p:strVal val="ppt_y-.1"/>
                                          </p:val>
                                        </p:tav>
                                      </p:tavLst>
                                    </p:anim>
                                    <p:set>
                                      <p:cBhvr>
                                        <p:cTn id="13" dur="1" fill="hold">
                                          <p:stCondLst>
                                            <p:cond delay="999"/>
                                          </p:stCondLst>
                                        </p:cTn>
                                        <p:tgtEl>
                                          <p:spTgt spid="43"/>
                                        </p:tgtEl>
                                        <p:attrNameLst>
                                          <p:attrName>style.visibility</p:attrName>
                                        </p:attrNameLst>
                                      </p:cBhvr>
                                      <p:to>
                                        <p:strVal val="hidden"/>
                                      </p:to>
                                    </p:set>
                                  </p:childTnLst>
                                </p:cTn>
                              </p:par>
                              <p:par>
                                <p:cTn id="14" presetID="47" presetClass="exit" presetSubtype="0" fill="hold" nodeType="withEffect">
                                  <p:stCondLst>
                                    <p:cond delay="1500"/>
                                  </p:stCondLst>
                                  <p:childTnLst>
                                    <p:animEffect transition="out" filter="fade">
                                      <p:cBhvr>
                                        <p:cTn id="15" dur="1000"/>
                                        <p:tgtEl>
                                          <p:spTgt spid="44"/>
                                        </p:tgtEl>
                                      </p:cBhvr>
                                    </p:animEffect>
                                    <p:anim calcmode="lin" valueType="num">
                                      <p:cBhvr>
                                        <p:cTn id="16" dur="1000"/>
                                        <p:tgtEl>
                                          <p:spTgt spid="44"/>
                                        </p:tgtEl>
                                        <p:attrNameLst>
                                          <p:attrName>ppt_x</p:attrName>
                                        </p:attrNameLst>
                                      </p:cBhvr>
                                      <p:tavLst>
                                        <p:tav tm="0">
                                          <p:val>
                                            <p:strVal val="ppt_x"/>
                                          </p:val>
                                        </p:tav>
                                        <p:tav tm="100000">
                                          <p:val>
                                            <p:strVal val="ppt_x"/>
                                          </p:val>
                                        </p:tav>
                                      </p:tavLst>
                                    </p:anim>
                                    <p:anim calcmode="lin" valueType="num">
                                      <p:cBhvr>
                                        <p:cTn id="17" dur="1000"/>
                                        <p:tgtEl>
                                          <p:spTgt spid="44"/>
                                        </p:tgtEl>
                                        <p:attrNameLst>
                                          <p:attrName>ppt_y</p:attrName>
                                        </p:attrNameLst>
                                      </p:cBhvr>
                                      <p:tavLst>
                                        <p:tav tm="0">
                                          <p:val>
                                            <p:strVal val="ppt_y"/>
                                          </p:val>
                                        </p:tav>
                                        <p:tav tm="100000">
                                          <p:val>
                                            <p:strVal val="ppt_y-.1"/>
                                          </p:val>
                                        </p:tav>
                                      </p:tavLst>
                                    </p:anim>
                                    <p:set>
                                      <p:cBhvr>
                                        <p:cTn id="18" dur="1" fill="hold">
                                          <p:stCondLst>
                                            <p:cond delay="999"/>
                                          </p:stCondLst>
                                        </p:cTn>
                                        <p:tgtEl>
                                          <p:spTgt spid="44"/>
                                        </p:tgtEl>
                                        <p:attrNameLst>
                                          <p:attrName>style.visibility</p:attrName>
                                        </p:attrNameLst>
                                      </p:cBhvr>
                                      <p:to>
                                        <p:strVal val="hidden"/>
                                      </p:to>
                                    </p:set>
                                  </p:childTnLst>
                                </p:cTn>
                              </p:par>
                              <p:par>
                                <p:cTn id="19" presetID="47" presetClass="exit" presetSubtype="0" fill="hold" grpId="0" nodeType="withEffect">
                                  <p:stCondLst>
                                    <p:cond delay="1500"/>
                                  </p:stCondLst>
                                  <p:childTnLst>
                                    <p:animEffect transition="out" filter="fade">
                                      <p:cBhvr>
                                        <p:cTn id="20" dur="1000"/>
                                        <p:tgtEl>
                                          <p:spTgt spid="48"/>
                                        </p:tgtEl>
                                      </p:cBhvr>
                                    </p:animEffect>
                                    <p:anim calcmode="lin" valueType="num">
                                      <p:cBhvr>
                                        <p:cTn id="21" dur="1000"/>
                                        <p:tgtEl>
                                          <p:spTgt spid="48"/>
                                        </p:tgtEl>
                                        <p:attrNameLst>
                                          <p:attrName>ppt_x</p:attrName>
                                        </p:attrNameLst>
                                      </p:cBhvr>
                                      <p:tavLst>
                                        <p:tav tm="0">
                                          <p:val>
                                            <p:strVal val="ppt_x"/>
                                          </p:val>
                                        </p:tav>
                                        <p:tav tm="100000">
                                          <p:val>
                                            <p:strVal val="ppt_x"/>
                                          </p:val>
                                        </p:tav>
                                      </p:tavLst>
                                    </p:anim>
                                    <p:anim calcmode="lin" valueType="num">
                                      <p:cBhvr>
                                        <p:cTn id="22" dur="1000"/>
                                        <p:tgtEl>
                                          <p:spTgt spid="48"/>
                                        </p:tgtEl>
                                        <p:attrNameLst>
                                          <p:attrName>ppt_y</p:attrName>
                                        </p:attrNameLst>
                                      </p:cBhvr>
                                      <p:tavLst>
                                        <p:tav tm="0">
                                          <p:val>
                                            <p:strVal val="ppt_y"/>
                                          </p:val>
                                        </p:tav>
                                        <p:tav tm="100000">
                                          <p:val>
                                            <p:strVal val="ppt_y-.1"/>
                                          </p:val>
                                        </p:tav>
                                      </p:tavLst>
                                    </p:anim>
                                    <p:set>
                                      <p:cBhvr>
                                        <p:cTn id="23" dur="1" fill="hold">
                                          <p:stCondLst>
                                            <p:cond delay="999"/>
                                          </p:stCondLst>
                                        </p:cTn>
                                        <p:tgtEl>
                                          <p:spTgt spid="48"/>
                                        </p:tgtEl>
                                        <p:attrNameLst>
                                          <p:attrName>style.visibility</p:attrName>
                                        </p:attrNameLst>
                                      </p:cBhvr>
                                      <p:to>
                                        <p:strVal val="hidden"/>
                                      </p:to>
                                    </p:set>
                                  </p:childTnLst>
                                </p:cTn>
                              </p:par>
                              <p:par>
                                <p:cTn id="24" presetID="47" presetClass="exit" presetSubtype="0" fill="hold" nodeType="withEffect">
                                  <p:stCondLst>
                                    <p:cond delay="1500"/>
                                  </p:stCondLst>
                                  <p:childTnLst>
                                    <p:animEffect transition="out" filter="fade">
                                      <p:cBhvr>
                                        <p:cTn id="25" dur="1000"/>
                                        <p:tgtEl>
                                          <p:spTgt spid="49"/>
                                        </p:tgtEl>
                                      </p:cBhvr>
                                    </p:animEffect>
                                    <p:anim calcmode="lin" valueType="num">
                                      <p:cBhvr>
                                        <p:cTn id="26" dur="1000"/>
                                        <p:tgtEl>
                                          <p:spTgt spid="49"/>
                                        </p:tgtEl>
                                        <p:attrNameLst>
                                          <p:attrName>ppt_x</p:attrName>
                                        </p:attrNameLst>
                                      </p:cBhvr>
                                      <p:tavLst>
                                        <p:tav tm="0">
                                          <p:val>
                                            <p:strVal val="ppt_x"/>
                                          </p:val>
                                        </p:tav>
                                        <p:tav tm="100000">
                                          <p:val>
                                            <p:strVal val="ppt_x"/>
                                          </p:val>
                                        </p:tav>
                                      </p:tavLst>
                                    </p:anim>
                                    <p:anim calcmode="lin" valueType="num">
                                      <p:cBhvr>
                                        <p:cTn id="27" dur="1000"/>
                                        <p:tgtEl>
                                          <p:spTgt spid="49"/>
                                        </p:tgtEl>
                                        <p:attrNameLst>
                                          <p:attrName>ppt_y</p:attrName>
                                        </p:attrNameLst>
                                      </p:cBhvr>
                                      <p:tavLst>
                                        <p:tav tm="0">
                                          <p:val>
                                            <p:strVal val="ppt_y"/>
                                          </p:val>
                                        </p:tav>
                                        <p:tav tm="100000">
                                          <p:val>
                                            <p:strVal val="ppt_y-.1"/>
                                          </p:val>
                                        </p:tav>
                                      </p:tavLst>
                                    </p:anim>
                                    <p:set>
                                      <p:cBhvr>
                                        <p:cTn id="28" dur="1" fill="hold">
                                          <p:stCondLst>
                                            <p:cond delay="999"/>
                                          </p:stCondLst>
                                        </p:cTn>
                                        <p:tgtEl>
                                          <p:spTgt spid="49"/>
                                        </p:tgtEl>
                                        <p:attrNameLst>
                                          <p:attrName>style.visibility</p:attrName>
                                        </p:attrNameLst>
                                      </p:cBhvr>
                                      <p:to>
                                        <p:strVal val="hidden"/>
                                      </p:to>
                                    </p:set>
                                  </p:childTnLst>
                                </p:cTn>
                              </p:par>
                              <p:par>
                                <p:cTn id="29" presetID="42" presetClass="exit" presetSubtype="0" fill="hold" grpId="0" nodeType="withEffect">
                                  <p:stCondLst>
                                    <p:cond delay="1500"/>
                                  </p:stCondLst>
                                  <p:childTnLst>
                                    <p:animEffect transition="out" filter="fade">
                                      <p:cBhvr>
                                        <p:cTn id="30" dur="1000"/>
                                        <p:tgtEl>
                                          <p:spTgt spid="56"/>
                                        </p:tgtEl>
                                      </p:cBhvr>
                                    </p:animEffect>
                                    <p:anim calcmode="lin" valueType="num">
                                      <p:cBhvr>
                                        <p:cTn id="31" dur="1000"/>
                                        <p:tgtEl>
                                          <p:spTgt spid="56"/>
                                        </p:tgtEl>
                                        <p:attrNameLst>
                                          <p:attrName>ppt_x</p:attrName>
                                        </p:attrNameLst>
                                      </p:cBhvr>
                                      <p:tavLst>
                                        <p:tav tm="0">
                                          <p:val>
                                            <p:strVal val="ppt_x"/>
                                          </p:val>
                                        </p:tav>
                                        <p:tav tm="100000">
                                          <p:val>
                                            <p:strVal val="ppt_x"/>
                                          </p:val>
                                        </p:tav>
                                      </p:tavLst>
                                    </p:anim>
                                    <p:anim calcmode="lin" valueType="num">
                                      <p:cBhvr>
                                        <p:cTn id="32" dur="1000"/>
                                        <p:tgtEl>
                                          <p:spTgt spid="56"/>
                                        </p:tgtEl>
                                        <p:attrNameLst>
                                          <p:attrName>ppt_y</p:attrName>
                                        </p:attrNameLst>
                                      </p:cBhvr>
                                      <p:tavLst>
                                        <p:tav tm="0">
                                          <p:val>
                                            <p:strVal val="ppt_y"/>
                                          </p:val>
                                        </p:tav>
                                        <p:tav tm="100000">
                                          <p:val>
                                            <p:strVal val="ppt_y+.1"/>
                                          </p:val>
                                        </p:tav>
                                      </p:tavLst>
                                    </p:anim>
                                    <p:set>
                                      <p:cBhvr>
                                        <p:cTn id="33" dur="1" fill="hold">
                                          <p:stCondLst>
                                            <p:cond delay="999"/>
                                          </p:stCondLst>
                                        </p:cTn>
                                        <p:tgtEl>
                                          <p:spTgt spid="56"/>
                                        </p:tgtEl>
                                        <p:attrNameLst>
                                          <p:attrName>style.visibility</p:attrName>
                                        </p:attrNameLst>
                                      </p:cBhvr>
                                      <p:to>
                                        <p:strVal val="hidden"/>
                                      </p:to>
                                    </p:set>
                                  </p:childTnLst>
                                </p:cTn>
                              </p:par>
                              <p:par>
                                <p:cTn id="34" presetID="42" presetClass="exit" presetSubtype="0" fill="hold" nodeType="withEffect">
                                  <p:stCondLst>
                                    <p:cond delay="1500"/>
                                  </p:stCondLst>
                                  <p:childTnLst>
                                    <p:animEffect transition="out" filter="fade">
                                      <p:cBhvr>
                                        <p:cTn id="35" dur="1000"/>
                                        <p:tgtEl>
                                          <p:spTgt spid="57"/>
                                        </p:tgtEl>
                                      </p:cBhvr>
                                    </p:animEffect>
                                    <p:anim calcmode="lin" valueType="num">
                                      <p:cBhvr>
                                        <p:cTn id="36" dur="1000"/>
                                        <p:tgtEl>
                                          <p:spTgt spid="57"/>
                                        </p:tgtEl>
                                        <p:attrNameLst>
                                          <p:attrName>ppt_x</p:attrName>
                                        </p:attrNameLst>
                                      </p:cBhvr>
                                      <p:tavLst>
                                        <p:tav tm="0">
                                          <p:val>
                                            <p:strVal val="ppt_x"/>
                                          </p:val>
                                        </p:tav>
                                        <p:tav tm="100000">
                                          <p:val>
                                            <p:strVal val="ppt_x"/>
                                          </p:val>
                                        </p:tav>
                                      </p:tavLst>
                                    </p:anim>
                                    <p:anim calcmode="lin" valueType="num">
                                      <p:cBhvr>
                                        <p:cTn id="37" dur="1000"/>
                                        <p:tgtEl>
                                          <p:spTgt spid="57"/>
                                        </p:tgtEl>
                                        <p:attrNameLst>
                                          <p:attrName>ppt_y</p:attrName>
                                        </p:attrNameLst>
                                      </p:cBhvr>
                                      <p:tavLst>
                                        <p:tav tm="0">
                                          <p:val>
                                            <p:strVal val="ppt_y"/>
                                          </p:val>
                                        </p:tav>
                                        <p:tav tm="100000">
                                          <p:val>
                                            <p:strVal val="ppt_y+.1"/>
                                          </p:val>
                                        </p:tav>
                                      </p:tavLst>
                                    </p:anim>
                                    <p:set>
                                      <p:cBhvr>
                                        <p:cTn id="38" dur="1" fill="hold">
                                          <p:stCondLst>
                                            <p:cond delay="999"/>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8" grpId="0"/>
      <p:bldP spid="56" grpId="0"/>
      <p:bldP spid="61"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3" name="矩形 22"/>
          <p:cNvSpPr/>
          <p:nvPr/>
        </p:nvSpPr>
        <p:spPr>
          <a:xfrm>
            <a:off x="5637086" y="1256834"/>
            <a:ext cx="1234261" cy="293965"/>
          </a:xfrm>
          <a:prstGeom prst="rect">
            <a:avLst/>
          </a:prstGeom>
        </p:spPr>
        <p:txBody>
          <a:bodyPr wrap="none" lIns="77762" tIns="38881" rIns="77762" bIns="38881">
            <a:spAutoFit/>
          </a:bodyPr>
          <a:lstStyle/>
          <a:p>
            <a:r>
              <a:rPr lang="zh-CN" altLang="en-US" sz="1400" b="1" dirty="0">
                <a:solidFill>
                  <a:srgbClr val="FF0000"/>
                </a:solidFill>
                <a:latin typeface="微软雅黑" pitchFamily="34" charset="-122"/>
                <a:ea typeface="微软雅黑" pitchFamily="34" charset="-122"/>
              </a:rPr>
              <a:t>此处添加标题</a:t>
            </a:r>
            <a:endParaRPr lang="en-US" altLang="zh-CN" sz="1400" b="1" dirty="0">
              <a:solidFill>
                <a:srgbClr val="FF0000"/>
              </a:solidFill>
              <a:latin typeface="微软雅黑" pitchFamily="34" charset="-122"/>
              <a:ea typeface="微软雅黑" pitchFamily="34" charset="-122"/>
            </a:endParaRPr>
          </a:p>
        </p:txBody>
      </p:sp>
      <p:sp>
        <p:nvSpPr>
          <p:cNvPr id="24" name="矩形 23"/>
          <p:cNvSpPr/>
          <p:nvPr/>
        </p:nvSpPr>
        <p:spPr>
          <a:xfrm>
            <a:off x="5625601" y="3201885"/>
            <a:ext cx="1234261" cy="293965"/>
          </a:xfrm>
          <a:prstGeom prst="rect">
            <a:avLst/>
          </a:prstGeom>
        </p:spPr>
        <p:txBody>
          <a:bodyPr wrap="none" lIns="77762" tIns="38881" rIns="77762" bIns="38881">
            <a:spAutoFit/>
          </a:bodyPr>
          <a:lstStyle/>
          <a:p>
            <a:r>
              <a:rPr lang="zh-CN" altLang="en-US" sz="1400" b="1" dirty="0">
                <a:solidFill>
                  <a:srgbClr val="FF0000"/>
                </a:solidFill>
                <a:latin typeface="微软雅黑" pitchFamily="34" charset="-122"/>
                <a:ea typeface="微软雅黑" pitchFamily="34" charset="-122"/>
              </a:rPr>
              <a:t>此处添加标题</a:t>
            </a:r>
            <a:endParaRPr lang="en-US" altLang="zh-CN" sz="1400" b="1" dirty="0">
              <a:solidFill>
                <a:srgbClr val="FF0000"/>
              </a:solidFill>
              <a:latin typeface="微软雅黑" pitchFamily="34" charset="-122"/>
              <a:ea typeface="微软雅黑" pitchFamily="34" charset="-122"/>
            </a:endParaRPr>
          </a:p>
        </p:txBody>
      </p:sp>
      <p:sp>
        <p:nvSpPr>
          <p:cNvPr id="25" name="矩形 24"/>
          <p:cNvSpPr/>
          <p:nvPr/>
        </p:nvSpPr>
        <p:spPr>
          <a:xfrm>
            <a:off x="1255998" y="2199765"/>
            <a:ext cx="1234261" cy="293965"/>
          </a:xfrm>
          <a:prstGeom prst="rect">
            <a:avLst/>
          </a:prstGeom>
        </p:spPr>
        <p:txBody>
          <a:bodyPr wrap="none" lIns="77762" tIns="38881" rIns="77762" bIns="38881">
            <a:spAutoFit/>
          </a:bodyPr>
          <a:lstStyle/>
          <a:p>
            <a:pPr algn="r"/>
            <a:r>
              <a:rPr lang="zh-CN" altLang="en-US" sz="1400" b="1" dirty="0">
                <a:solidFill>
                  <a:srgbClr val="FFC000"/>
                </a:solidFill>
                <a:latin typeface="微软雅黑" pitchFamily="34" charset="-122"/>
                <a:ea typeface="微软雅黑" pitchFamily="34" charset="-122"/>
              </a:rPr>
              <a:t>此处添加标题</a:t>
            </a:r>
            <a:endParaRPr lang="en-US" altLang="zh-CN" sz="1400" b="1" dirty="0">
              <a:solidFill>
                <a:srgbClr val="FFC000"/>
              </a:solidFill>
              <a:latin typeface="微软雅黑" pitchFamily="34" charset="-122"/>
              <a:ea typeface="微软雅黑" pitchFamily="34" charset="-122"/>
            </a:endParaRPr>
          </a:p>
        </p:txBody>
      </p:sp>
      <p:sp>
        <p:nvSpPr>
          <p:cNvPr id="26" name="等腰三角形 25"/>
          <p:cNvSpPr>
            <a:spLocks noChangeAspect="1" noChangeArrowheads="1"/>
          </p:cNvSpPr>
          <p:nvPr/>
        </p:nvSpPr>
        <p:spPr bwMode="auto">
          <a:xfrm rot="5400000" flipV="1">
            <a:off x="5363115" y="1711791"/>
            <a:ext cx="213552" cy="182782"/>
          </a:xfrm>
          <a:prstGeom prst="triangle">
            <a:avLst>
              <a:gd name="adj" fmla="val 50000"/>
            </a:avLst>
          </a:prstGeom>
          <a:solidFill>
            <a:srgbClr val="FF0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tx1">
                  <a:lumMod val="65000"/>
                  <a:lumOff val="35000"/>
                </a:schemeClr>
              </a:solidFill>
              <a:sym typeface="微软雅黑" pitchFamily="34" charset="-122"/>
            </a:endParaRPr>
          </a:p>
        </p:txBody>
      </p:sp>
      <p:sp>
        <p:nvSpPr>
          <p:cNvPr id="27" name="矩形 47"/>
          <p:cNvSpPr>
            <a:spLocks noChangeArrowheads="1"/>
          </p:cNvSpPr>
          <p:nvPr/>
        </p:nvSpPr>
        <p:spPr bwMode="auto">
          <a:xfrm>
            <a:off x="5625603" y="1627027"/>
            <a:ext cx="2500477"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28" name="等腰三角形 18"/>
          <p:cNvSpPr>
            <a:spLocks noChangeAspect="1" noChangeArrowheads="1"/>
          </p:cNvSpPr>
          <p:nvPr/>
        </p:nvSpPr>
        <p:spPr bwMode="auto">
          <a:xfrm rot="5400000" flipV="1">
            <a:off x="5363115" y="3660381"/>
            <a:ext cx="213552" cy="182782"/>
          </a:xfrm>
          <a:prstGeom prst="triangle">
            <a:avLst>
              <a:gd name="adj" fmla="val 50000"/>
            </a:avLst>
          </a:prstGeom>
          <a:solidFill>
            <a:srgbClr val="FF0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tx1">
                  <a:lumMod val="65000"/>
                  <a:lumOff val="35000"/>
                </a:schemeClr>
              </a:solidFill>
              <a:sym typeface="微软雅黑" pitchFamily="34" charset="-122"/>
            </a:endParaRPr>
          </a:p>
        </p:txBody>
      </p:sp>
      <p:sp>
        <p:nvSpPr>
          <p:cNvPr id="29" name="矩形 47"/>
          <p:cNvSpPr>
            <a:spLocks noChangeArrowheads="1"/>
          </p:cNvSpPr>
          <p:nvPr/>
        </p:nvSpPr>
        <p:spPr bwMode="auto">
          <a:xfrm>
            <a:off x="5625603" y="3575621"/>
            <a:ext cx="2500477"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30" name="等腰三角形 18"/>
          <p:cNvSpPr>
            <a:spLocks noChangeAspect="1" noChangeArrowheads="1"/>
          </p:cNvSpPr>
          <p:nvPr/>
        </p:nvSpPr>
        <p:spPr bwMode="auto">
          <a:xfrm rot="16200000" flipH="1" flipV="1">
            <a:off x="2643012" y="2651791"/>
            <a:ext cx="213552" cy="182782"/>
          </a:xfrm>
          <a:prstGeom prst="triangle">
            <a:avLst>
              <a:gd name="adj" fmla="val 50000"/>
            </a:avLst>
          </a:prstGeom>
          <a:solidFill>
            <a:srgbClr val="FFC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accent3">
                  <a:lumMod val="75000"/>
                </a:schemeClr>
              </a:solidFill>
              <a:sym typeface="微软雅黑" pitchFamily="34" charset="-122"/>
            </a:endParaRPr>
          </a:p>
        </p:txBody>
      </p:sp>
      <p:sp>
        <p:nvSpPr>
          <p:cNvPr id="31" name="矩形 47"/>
          <p:cNvSpPr>
            <a:spLocks noChangeArrowheads="1"/>
          </p:cNvSpPr>
          <p:nvPr/>
        </p:nvSpPr>
        <p:spPr bwMode="auto">
          <a:xfrm>
            <a:off x="435820" y="2567021"/>
            <a:ext cx="2164570"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32" name="形状 31"/>
          <p:cNvSpPr/>
          <p:nvPr/>
        </p:nvSpPr>
        <p:spPr>
          <a:xfrm>
            <a:off x="2967982" y="2135662"/>
            <a:ext cx="1654919" cy="1667601"/>
          </a:xfrm>
          <a:prstGeom prst="leftCircularArrow">
            <a:avLst>
              <a:gd name="adj1" fmla="val 8909"/>
              <a:gd name="adj2" fmla="val 1142322"/>
              <a:gd name="adj3" fmla="val 6293598"/>
              <a:gd name="adj4" fmla="val 18900002"/>
              <a:gd name="adj5" fmla="val 12500"/>
            </a:avLst>
          </a:prstGeom>
          <a:solidFill>
            <a:srgbClr val="FFC000"/>
          </a:solidFill>
          <a:ln>
            <a:noFill/>
          </a:ln>
          <a:effectLst/>
        </p:spPr>
        <p:style>
          <a:lnRef idx="0">
            <a:scrgbClr r="0" g="0" b="0"/>
          </a:lnRef>
          <a:fillRef idx="3">
            <a:scrgbClr r="0" g="0" b="0"/>
          </a:fillRef>
          <a:effectRef idx="2">
            <a:scrgbClr r="0" g="0" b="0"/>
          </a:effectRef>
          <a:fontRef idx="minor">
            <a:schemeClr val="lt1"/>
          </a:fontRef>
        </p:style>
      </p:sp>
      <p:sp>
        <p:nvSpPr>
          <p:cNvPr id="33" name="空心弧 32"/>
          <p:cNvSpPr/>
          <p:nvPr/>
        </p:nvSpPr>
        <p:spPr>
          <a:xfrm>
            <a:off x="3561784" y="3226897"/>
            <a:ext cx="1421829" cy="1433085"/>
          </a:xfrm>
          <a:prstGeom prst="blockArc">
            <a:avLst>
              <a:gd name="adj1" fmla="val 13624405"/>
              <a:gd name="adj2" fmla="val 17228224"/>
              <a:gd name="adj3" fmla="val 11481"/>
            </a:avLst>
          </a:prstGeom>
          <a:solidFill>
            <a:srgbClr val="FF0000"/>
          </a:solidFill>
          <a:ln>
            <a:noFill/>
          </a:ln>
          <a:effectLst/>
        </p:spPr>
        <p:style>
          <a:lnRef idx="0">
            <a:scrgbClr r="0" g="0" b="0"/>
          </a:lnRef>
          <a:fillRef idx="3">
            <a:scrgbClr r="0" g="0" b="0"/>
          </a:fillRef>
          <a:effectRef idx="2">
            <a:scrgbClr r="0" g="0" b="0"/>
          </a:effectRef>
          <a:fontRef idx="minor">
            <a:schemeClr val="lt1"/>
          </a:fontRef>
        </p:style>
      </p:sp>
      <p:sp>
        <p:nvSpPr>
          <p:cNvPr id="54" name="空心弧 53"/>
          <p:cNvSpPr/>
          <p:nvPr/>
        </p:nvSpPr>
        <p:spPr>
          <a:xfrm>
            <a:off x="3561784" y="3226897"/>
            <a:ext cx="1421829" cy="1433085"/>
          </a:xfrm>
          <a:prstGeom prst="blockArc">
            <a:avLst>
              <a:gd name="adj1" fmla="val 17085111"/>
              <a:gd name="adj2" fmla="val 10799997"/>
              <a:gd name="adj3" fmla="val 11504"/>
            </a:avLst>
          </a:prstGeom>
          <a:solidFill>
            <a:srgbClr val="FF0000"/>
          </a:solidFill>
          <a:ln>
            <a:noFill/>
          </a:ln>
          <a:effectLst/>
        </p:spPr>
        <p:style>
          <a:lnRef idx="0">
            <a:scrgbClr r="0" g="0" b="0"/>
          </a:lnRef>
          <a:fillRef idx="3">
            <a:scrgbClr r="0" g="0" b="0"/>
          </a:fillRef>
          <a:effectRef idx="2">
            <a:scrgbClr r="0" g="0" b="0"/>
          </a:effectRef>
          <a:fontRef idx="minor">
            <a:schemeClr val="lt1"/>
          </a:fontRef>
        </p:style>
      </p:sp>
      <p:sp>
        <p:nvSpPr>
          <p:cNvPr id="55" name="任意多边形 54"/>
          <p:cNvSpPr/>
          <p:nvPr/>
        </p:nvSpPr>
        <p:spPr>
          <a:xfrm rot="17307692">
            <a:off x="3873116" y="1677149"/>
            <a:ext cx="1445345" cy="772921"/>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2200">
              <a:solidFill>
                <a:schemeClr val="accent1">
                  <a:lumMod val="75000"/>
                </a:schemeClr>
              </a:solidFill>
            </a:endParaRPr>
          </a:p>
        </p:txBody>
      </p:sp>
      <p:sp>
        <p:nvSpPr>
          <p:cNvPr id="56" name="任意多边形 55"/>
          <p:cNvSpPr/>
          <p:nvPr/>
        </p:nvSpPr>
        <p:spPr>
          <a:xfrm rot="17307692">
            <a:off x="3524070" y="1274034"/>
            <a:ext cx="949179" cy="659640"/>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2200">
              <a:solidFill>
                <a:schemeClr val="accent1">
                  <a:lumMod val="75000"/>
                </a:schemeClr>
              </a:solidFill>
            </a:endParaRPr>
          </a:p>
        </p:txBody>
      </p:sp>
      <p:sp>
        <p:nvSpPr>
          <p:cNvPr id="57" name="TextBox 56"/>
          <p:cNvSpPr txBox="1"/>
          <p:nvPr/>
        </p:nvSpPr>
        <p:spPr>
          <a:xfrm>
            <a:off x="4017359" y="1540753"/>
            <a:ext cx="572237" cy="740249"/>
          </a:xfrm>
          <a:prstGeom prst="rect">
            <a:avLst/>
          </a:prstGeom>
          <a:noFill/>
        </p:spPr>
        <p:txBody>
          <a:bodyPr wrap="none" lIns="77770" tIns="38885" rIns="77770" bIns="38885" rtlCol="0">
            <a:spAutoFit/>
          </a:bodyPr>
          <a:lstStyle/>
          <a:p>
            <a:r>
              <a:rPr lang="en-US" altLang="zh-CN" sz="4300" b="1" dirty="0">
                <a:solidFill>
                  <a:schemeClr val="accent2">
                    <a:lumMod val="75000"/>
                  </a:schemeClr>
                </a:solidFill>
                <a:latin typeface="微软雅黑" pitchFamily="34" charset="-122"/>
                <a:ea typeface="微软雅黑" pitchFamily="34" charset="-122"/>
              </a:rPr>
              <a:t>A</a:t>
            </a:r>
            <a:endParaRPr lang="zh-CN" altLang="en-US" sz="4300" b="1" dirty="0">
              <a:solidFill>
                <a:schemeClr val="accent2">
                  <a:lumMod val="75000"/>
                </a:schemeClr>
              </a:solidFill>
              <a:latin typeface="微软雅黑" pitchFamily="34" charset="-122"/>
              <a:ea typeface="微软雅黑" pitchFamily="34" charset="-122"/>
            </a:endParaRPr>
          </a:p>
        </p:txBody>
      </p:sp>
      <p:sp>
        <p:nvSpPr>
          <p:cNvPr id="58" name="TextBox 57"/>
          <p:cNvSpPr txBox="1"/>
          <p:nvPr/>
        </p:nvSpPr>
        <p:spPr>
          <a:xfrm>
            <a:off x="3498307" y="2567024"/>
            <a:ext cx="533765" cy="740249"/>
          </a:xfrm>
          <a:prstGeom prst="rect">
            <a:avLst/>
          </a:prstGeom>
          <a:noFill/>
        </p:spPr>
        <p:txBody>
          <a:bodyPr wrap="none" lIns="77770" tIns="38885" rIns="77770" bIns="38885" rtlCol="0">
            <a:spAutoFit/>
          </a:bodyPr>
          <a:lstStyle/>
          <a:p>
            <a:r>
              <a:rPr lang="en-US" altLang="zh-CN" sz="4300" b="1" dirty="0">
                <a:solidFill>
                  <a:srgbClr val="FFC000"/>
                </a:solidFill>
                <a:latin typeface="微软雅黑" pitchFamily="34" charset="-122"/>
                <a:ea typeface="微软雅黑" pitchFamily="34" charset="-122"/>
              </a:rPr>
              <a:t>B</a:t>
            </a:r>
            <a:endParaRPr lang="zh-CN" altLang="en-US" sz="4300" b="1" dirty="0">
              <a:solidFill>
                <a:srgbClr val="FFC000"/>
              </a:solidFill>
              <a:latin typeface="微软雅黑" pitchFamily="34" charset="-122"/>
              <a:ea typeface="微软雅黑" pitchFamily="34" charset="-122"/>
            </a:endParaRPr>
          </a:p>
        </p:txBody>
      </p:sp>
      <p:sp>
        <p:nvSpPr>
          <p:cNvPr id="59" name="TextBox 58"/>
          <p:cNvSpPr txBox="1"/>
          <p:nvPr/>
        </p:nvSpPr>
        <p:spPr>
          <a:xfrm>
            <a:off x="4002075" y="3586485"/>
            <a:ext cx="528956" cy="740249"/>
          </a:xfrm>
          <a:prstGeom prst="rect">
            <a:avLst/>
          </a:prstGeom>
          <a:noFill/>
        </p:spPr>
        <p:txBody>
          <a:bodyPr wrap="none" lIns="77770" tIns="38885" rIns="77770" bIns="38885" rtlCol="0">
            <a:spAutoFit/>
          </a:bodyPr>
          <a:lstStyle/>
          <a:p>
            <a:r>
              <a:rPr lang="en-US" altLang="zh-CN" sz="4300" b="1" dirty="0">
                <a:solidFill>
                  <a:schemeClr val="accent2">
                    <a:lumMod val="75000"/>
                  </a:schemeClr>
                </a:solidFill>
                <a:latin typeface="微软雅黑" pitchFamily="34" charset="-122"/>
                <a:ea typeface="微软雅黑" pitchFamily="34" charset="-122"/>
              </a:rPr>
              <a:t>C</a:t>
            </a:r>
            <a:endParaRPr lang="zh-CN" altLang="en-US" sz="4300" b="1" dirty="0">
              <a:solidFill>
                <a:schemeClr val="accent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9557192"/>
      </p:ext>
    </p:extLst>
  </p:cSld>
  <p:clrMapOvr>
    <a:masterClrMapping/>
  </p:clrMapOvr>
  <mc:AlternateContent xmlns:mc="http://schemas.openxmlformats.org/markup-compatibility/2006" xmlns:p14="http://schemas.microsoft.com/office/powerpoint/2010/main">
    <mc:Choice Requires="p14">
      <p:transition spd="slow" p14:dur="1200" advClick="0" advTm="10000">
        <p:dissolve/>
      </p:transition>
    </mc:Choice>
    <mc:Fallback xmlns="">
      <p:transition spd="slow" advClick="0" advTm="10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heel(4)">
                                      <p:cBhvr>
                                        <p:cTn id="7" dur="1000"/>
                                        <p:tgtEl>
                                          <p:spTgt spid="71"/>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down)">
                                      <p:cBhvr>
                                        <p:cTn id="11" dur="350"/>
                                        <p:tgtEl>
                                          <p:spTgt spid="56"/>
                                        </p:tgtEl>
                                      </p:cBhvr>
                                    </p:animEffect>
                                  </p:childTnLst>
                                </p:cTn>
                              </p:par>
                            </p:childTnLst>
                          </p:cTn>
                        </p:par>
                        <p:par>
                          <p:cTn id="12" fill="hold">
                            <p:stCondLst>
                              <p:cond delay="1350"/>
                            </p:stCondLst>
                            <p:childTnLst>
                              <p:par>
                                <p:cTn id="13" presetID="22" presetClass="entr" presetSubtype="1"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up)">
                                      <p:cBhvr>
                                        <p:cTn id="15" dur="600"/>
                                        <p:tgtEl>
                                          <p:spTgt spid="55"/>
                                        </p:tgtEl>
                                      </p:cBhvr>
                                    </p:animEffect>
                                  </p:childTnLst>
                                </p:cTn>
                              </p:par>
                            </p:childTnLst>
                          </p:cTn>
                        </p:par>
                        <p:par>
                          <p:cTn id="16" fill="hold">
                            <p:stCondLst>
                              <p:cond delay="195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450"/>
                            </p:stCondLst>
                            <p:childTnLst>
                              <p:par>
                                <p:cTn id="21" presetID="1"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26" presetClass="emph" presetSubtype="0" fill="hold" grpId="1" nodeType="withEffect">
                                  <p:stCondLst>
                                    <p:cond delay="0"/>
                                  </p:stCondLst>
                                  <p:childTnLst>
                                    <p:animEffect transition="out" filter="fade">
                                      <p:cBhvr>
                                        <p:cTn id="24" dur="500" tmFilter="0, 0; .2, .5; .8, .5; 1, 0"/>
                                        <p:tgtEl>
                                          <p:spTgt spid="26"/>
                                        </p:tgtEl>
                                      </p:cBhvr>
                                    </p:animEffect>
                                    <p:animScale>
                                      <p:cBhvr>
                                        <p:cTn id="25" dur="250" autoRev="1" fill="hold"/>
                                        <p:tgtEl>
                                          <p:spTgt spid="26"/>
                                        </p:tgtEl>
                                      </p:cBhvr>
                                      <p:by x="105000" y="105000"/>
                                    </p:animScale>
                                  </p:childTnLst>
                                </p:cTn>
                              </p:par>
                            </p:childTnLst>
                          </p:cTn>
                        </p:par>
                        <p:par>
                          <p:cTn id="26" fill="hold">
                            <p:stCondLst>
                              <p:cond delay="295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450"/>
                            </p:stCondLst>
                            <p:childTnLst>
                              <p:par>
                                <p:cTn id="34" presetID="22" presetClass="entr" presetSubtype="1"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up)">
                                      <p:cBhvr>
                                        <p:cTn id="36" dur="750"/>
                                        <p:tgtEl>
                                          <p:spTgt spid="32"/>
                                        </p:tgtEl>
                                      </p:cBhvr>
                                    </p:animEffect>
                                  </p:childTnLst>
                                </p:cTn>
                              </p:par>
                            </p:childTnLst>
                          </p:cTn>
                        </p:par>
                        <p:par>
                          <p:cTn id="37" fill="hold">
                            <p:stCondLst>
                              <p:cond delay="4200"/>
                            </p:stCondLst>
                            <p:childTnLst>
                              <p:par>
                                <p:cTn id="38" presetID="10"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500"/>
                                        <p:tgtEl>
                                          <p:spTgt spid="58"/>
                                        </p:tgtEl>
                                      </p:cBhvr>
                                    </p:animEffect>
                                  </p:childTnLst>
                                </p:cTn>
                              </p:par>
                            </p:childTnLst>
                          </p:cTn>
                        </p:par>
                        <p:par>
                          <p:cTn id="41" fill="hold">
                            <p:stCondLst>
                              <p:cond delay="4700"/>
                            </p:stCondLst>
                            <p:childTnLst>
                              <p:par>
                                <p:cTn id="42" presetID="1" presetClass="entr" presetSubtype="0"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childTnLst>
                                </p:cTn>
                              </p:par>
                              <p:par>
                                <p:cTn id="44" presetID="26" presetClass="emph" presetSubtype="0" fill="hold" grpId="1" nodeType="withEffect">
                                  <p:stCondLst>
                                    <p:cond delay="0"/>
                                  </p:stCondLst>
                                  <p:childTnLst>
                                    <p:animEffect transition="out" filter="fade">
                                      <p:cBhvr>
                                        <p:cTn id="45" dur="500" tmFilter="0, 0; .2, .5; .8, .5; 1, 0"/>
                                        <p:tgtEl>
                                          <p:spTgt spid="30"/>
                                        </p:tgtEl>
                                      </p:cBhvr>
                                    </p:animEffect>
                                    <p:animScale>
                                      <p:cBhvr>
                                        <p:cTn id="46" dur="250" autoRev="1" fill="hold"/>
                                        <p:tgtEl>
                                          <p:spTgt spid="30"/>
                                        </p:tgtEl>
                                      </p:cBhvr>
                                      <p:by x="105000" y="105000"/>
                                    </p:animScale>
                                  </p:childTnLst>
                                </p:cTn>
                              </p:par>
                            </p:childTnLst>
                          </p:cTn>
                        </p:par>
                        <p:par>
                          <p:cTn id="47" fill="hold">
                            <p:stCondLst>
                              <p:cond delay="5200"/>
                            </p:stCondLst>
                            <p:childTnLst>
                              <p:par>
                                <p:cTn id="48" presetID="22" presetClass="entr" presetSubtype="2"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right)">
                                      <p:cBhvr>
                                        <p:cTn id="50" dur="500"/>
                                        <p:tgtEl>
                                          <p:spTgt spid="25"/>
                                        </p:tgtEl>
                                      </p:cBhvr>
                                    </p:animEffect>
                                  </p:childTnLst>
                                </p:cTn>
                              </p:par>
                            </p:childTnLst>
                          </p:cTn>
                        </p:par>
                        <p:par>
                          <p:cTn id="51" fill="hold">
                            <p:stCondLst>
                              <p:cond delay="5700"/>
                            </p:stCondLst>
                            <p:childTnLst>
                              <p:par>
                                <p:cTn id="52" presetID="22" presetClass="entr" presetSubtype="2"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right)">
                                      <p:cBhvr>
                                        <p:cTn id="54" dur="500"/>
                                        <p:tgtEl>
                                          <p:spTgt spid="31"/>
                                        </p:tgtEl>
                                      </p:cBhvr>
                                    </p:animEffect>
                                  </p:childTnLst>
                                </p:cTn>
                              </p:par>
                            </p:childTnLst>
                          </p:cTn>
                        </p:par>
                        <p:par>
                          <p:cTn id="55" fill="hold">
                            <p:stCondLst>
                              <p:cond delay="6200"/>
                            </p:stCondLst>
                            <p:childTnLst>
                              <p:par>
                                <p:cTn id="56" presetID="22" presetClass="entr" presetSubtype="8" fill="hold"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wipe(left)">
                                      <p:cBhvr>
                                        <p:cTn id="58" dur="250"/>
                                        <p:tgtEl>
                                          <p:spTgt spid="33"/>
                                        </p:tgtEl>
                                      </p:cBhvr>
                                    </p:animEffect>
                                  </p:childTnLst>
                                </p:cTn>
                              </p:par>
                            </p:childTnLst>
                          </p:cTn>
                        </p:par>
                        <p:par>
                          <p:cTn id="59" fill="hold">
                            <p:stCondLst>
                              <p:cond delay="6450"/>
                            </p:stCondLst>
                            <p:childTnLst>
                              <p:par>
                                <p:cTn id="60" presetID="21" presetClass="entr" presetSubtype="1" fill="hold" nodeType="after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heel(1)">
                                      <p:cBhvr>
                                        <p:cTn id="62" dur="1000"/>
                                        <p:tgtEl>
                                          <p:spTgt spid="54"/>
                                        </p:tgtEl>
                                      </p:cBhvr>
                                    </p:animEffect>
                                  </p:childTnLst>
                                </p:cTn>
                              </p:par>
                            </p:childTnLst>
                          </p:cTn>
                        </p:par>
                        <p:par>
                          <p:cTn id="63" fill="hold">
                            <p:stCondLst>
                              <p:cond delay="7450"/>
                            </p:stCondLst>
                            <p:childTnLst>
                              <p:par>
                                <p:cTn id="64" presetID="10" presetClass="entr" presetSubtype="0"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childTnLst>
                                </p:cTn>
                              </p:par>
                            </p:childTnLst>
                          </p:cTn>
                        </p:par>
                        <p:par>
                          <p:cTn id="67" fill="hold">
                            <p:stCondLst>
                              <p:cond delay="7950"/>
                            </p:stCondLst>
                            <p:childTnLst>
                              <p:par>
                                <p:cTn id="68" presetID="1" presetClass="entr" presetSubtype="0"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childTnLst>
                                </p:cTn>
                              </p:par>
                              <p:par>
                                <p:cTn id="70" presetID="26" presetClass="emph" presetSubtype="0" fill="hold" grpId="1" nodeType="withEffect">
                                  <p:stCondLst>
                                    <p:cond delay="0"/>
                                  </p:stCondLst>
                                  <p:childTnLst>
                                    <p:animEffect transition="out" filter="fade">
                                      <p:cBhvr>
                                        <p:cTn id="71" dur="500" tmFilter="0, 0; .2, .5; .8, .5; 1, 0"/>
                                        <p:tgtEl>
                                          <p:spTgt spid="28"/>
                                        </p:tgtEl>
                                      </p:cBhvr>
                                    </p:animEffect>
                                    <p:animScale>
                                      <p:cBhvr>
                                        <p:cTn id="72" dur="250" autoRev="1" fill="hold"/>
                                        <p:tgtEl>
                                          <p:spTgt spid="28"/>
                                        </p:tgtEl>
                                      </p:cBhvr>
                                      <p:by x="105000" y="105000"/>
                                    </p:animScale>
                                  </p:childTnLst>
                                </p:cTn>
                              </p:par>
                            </p:childTnLst>
                          </p:cTn>
                        </p:par>
                        <p:par>
                          <p:cTn id="73" fill="hold">
                            <p:stCondLst>
                              <p:cond delay="8450"/>
                            </p:stCondLst>
                            <p:childTnLst>
                              <p:par>
                                <p:cTn id="74" presetID="22" presetClass="entr" presetSubtype="8"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left)">
                                      <p:cBhvr>
                                        <p:cTn id="76" dur="500"/>
                                        <p:tgtEl>
                                          <p:spTgt spid="24"/>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3" grpId="0"/>
      <p:bldP spid="24" grpId="0"/>
      <p:bldP spid="25" grpId="0"/>
      <p:bldP spid="26" grpId="0" animBg="1"/>
      <p:bldP spid="26" grpId="1" animBg="1"/>
      <p:bldP spid="27" grpId="0"/>
      <p:bldP spid="28" grpId="0" animBg="1"/>
      <p:bldP spid="28" grpId="1" animBg="1"/>
      <p:bldP spid="29" grpId="0"/>
      <p:bldP spid="30" grpId="0" animBg="1"/>
      <p:bldP spid="30" grpId="1" animBg="1"/>
      <p:bldP spid="31" grpId="0"/>
      <p:bldP spid="55" grpId="0" animBg="1"/>
      <p:bldP spid="56" grpId="0" animBg="1"/>
      <p:bldP spid="57" grpId="0"/>
      <p:bldP spid="58" grpId="0"/>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 name="矩形 8"/>
          <p:cNvSpPr>
            <a:spLocks/>
          </p:cNvSpPr>
          <p:nvPr/>
        </p:nvSpPr>
        <p:spPr bwMode="auto">
          <a:xfrm>
            <a:off x="872668" y="1109748"/>
            <a:ext cx="7524879" cy="3407162"/>
          </a:xfrm>
          <a:prstGeom prst="rect">
            <a:avLst/>
          </a:prstGeom>
          <a:solidFill>
            <a:srgbClr val="FFFFFF">
              <a:alpha val="58038"/>
            </a:srgbClr>
          </a:solidFill>
          <a:ln w="25400">
            <a:solidFill>
              <a:schemeClr val="accent2"/>
            </a:solidFill>
            <a:miter lim="800000"/>
            <a:headEnd/>
            <a:tailEnd/>
          </a:ln>
        </p:spPr>
        <p:txBody>
          <a:bodyPr lIns="68562" tIns="34281" rIns="68562" bIns="34281"/>
          <a:lstStyle/>
          <a:p>
            <a:endParaRPr lang="zh-CN" altLang="en-US">
              <a:solidFill>
                <a:srgbClr val="008000"/>
              </a:solidFill>
              <a:sym typeface="Arial" pitchFamily="34" charset="0"/>
            </a:endParaRPr>
          </a:p>
        </p:txBody>
      </p:sp>
      <p:sp>
        <p:nvSpPr>
          <p:cNvPr id="80" name="矩形 17"/>
          <p:cNvSpPr>
            <a:spLocks noChangeArrowheads="1"/>
          </p:cNvSpPr>
          <p:nvPr/>
        </p:nvSpPr>
        <p:spPr bwMode="auto">
          <a:xfrm>
            <a:off x="1466614" y="727673"/>
            <a:ext cx="2026435" cy="764668"/>
          </a:xfrm>
          <a:prstGeom prst="rect">
            <a:avLst/>
          </a:prstGeom>
          <a:solidFill>
            <a:schemeClr val="accent2"/>
          </a:solidFill>
          <a:ln>
            <a:noFill/>
          </a:ln>
          <a:extLst/>
        </p:spPr>
        <p:txBody>
          <a:bodyPr lIns="68562" tIns="34281" rIns="68562" bIns="34281"/>
          <a:lstStyle/>
          <a:p>
            <a:endParaRPr lang="zh-CN" altLang="en-US" b="1">
              <a:sym typeface="Arial" pitchFamily="34" charset="0"/>
            </a:endParaRPr>
          </a:p>
        </p:txBody>
      </p:sp>
      <p:sp>
        <p:nvSpPr>
          <p:cNvPr id="81" name="TextBox 18"/>
          <p:cNvSpPr>
            <a:spLocks noChangeArrowheads="1"/>
          </p:cNvSpPr>
          <p:nvPr/>
        </p:nvSpPr>
        <p:spPr bwMode="auto">
          <a:xfrm>
            <a:off x="1724756" y="781683"/>
            <a:ext cx="1497867" cy="623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前 言</a:t>
            </a:r>
          </a:p>
        </p:txBody>
      </p:sp>
      <p:sp>
        <p:nvSpPr>
          <p:cNvPr id="82" name="椭圆 20"/>
          <p:cNvSpPr>
            <a:spLocks noChangeArrowheads="1"/>
          </p:cNvSpPr>
          <p:nvPr/>
        </p:nvSpPr>
        <p:spPr bwMode="auto">
          <a:xfrm>
            <a:off x="5328615" y="560148"/>
            <a:ext cx="1147747" cy="114823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25400">
            <a:solidFill>
              <a:schemeClr val="accent2"/>
            </a:solidFill>
            <a:miter lim="800000"/>
            <a:headEnd/>
            <a:tailEnd/>
          </a:ln>
        </p:spPr>
        <p:txBody>
          <a:bodyPr lIns="68562" tIns="34281" rIns="68562" bIns="34281" anchor="ctr"/>
          <a:lstStyle/>
          <a:p>
            <a:pPr algn="ctr"/>
            <a:endParaRPr lang="zh-CN" altLang="en-US">
              <a:solidFill>
                <a:srgbClr val="FFFFFF"/>
              </a:solidFill>
              <a:latin typeface="宋体" pitchFamily="2" charset="-122"/>
              <a:sym typeface="宋体" pitchFamily="2" charset="-122"/>
            </a:endParaRPr>
          </a:p>
        </p:txBody>
      </p:sp>
      <p:sp>
        <p:nvSpPr>
          <p:cNvPr id="83" name="椭圆 21"/>
          <p:cNvSpPr>
            <a:spLocks noChangeArrowheads="1"/>
          </p:cNvSpPr>
          <p:nvPr/>
        </p:nvSpPr>
        <p:spPr bwMode="auto">
          <a:xfrm>
            <a:off x="6624310" y="612110"/>
            <a:ext cx="1041819" cy="104226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25400">
            <a:solidFill>
              <a:schemeClr val="accent2"/>
            </a:solidFill>
            <a:miter lim="800000"/>
            <a:headEnd/>
            <a:tailEnd/>
          </a:ln>
        </p:spPr>
        <p:txBody>
          <a:bodyPr lIns="68562" tIns="34281" rIns="68562" bIns="34281" anchor="ctr"/>
          <a:lstStyle/>
          <a:p>
            <a:pPr algn="ctr"/>
            <a:endParaRPr lang="zh-CN" altLang="en-US">
              <a:solidFill>
                <a:srgbClr val="FFFFFF"/>
              </a:solidFill>
              <a:latin typeface="宋体" pitchFamily="2" charset="-122"/>
              <a:sym typeface="宋体" pitchFamily="2" charset="-122"/>
            </a:endParaRPr>
          </a:p>
        </p:txBody>
      </p:sp>
      <p:sp>
        <p:nvSpPr>
          <p:cNvPr id="84" name="TextBox 83"/>
          <p:cNvSpPr txBox="1"/>
          <p:nvPr/>
        </p:nvSpPr>
        <p:spPr>
          <a:xfrm>
            <a:off x="1330168" y="2086701"/>
            <a:ext cx="6697811" cy="2146748"/>
          </a:xfrm>
          <a:prstGeom prst="rect">
            <a:avLst/>
          </a:prstGeom>
          <a:noFill/>
        </p:spPr>
        <p:txBody>
          <a:bodyPr wrap="square" lIns="68586" tIns="34293" rIns="68586" bIns="34293" rtlCol="0">
            <a:spAutoFit/>
          </a:bodyPr>
          <a:lstStyle/>
          <a:p>
            <a:pPr>
              <a:lnSpc>
                <a:spcPct val="150000"/>
              </a:lnSpc>
            </a:pPr>
            <a:r>
              <a:rPr lang="zh-CN" altLang="en-US" sz="1500" dirty="0">
                <a:solidFill>
                  <a:srgbClr val="0C0C0C"/>
                </a:solidFill>
                <a:latin typeface="微软雅黑" pitchFamily="34" charset="-122"/>
                <a:ea typeface="微软雅黑" pitchFamily="34" charset="-122"/>
                <a:sym typeface="微软雅黑" pitchFamily="34" charset="-122"/>
              </a:rPr>
              <a:t>回顾这一年的工作，在取得成绩的同时，我们也找到了工作中的不足和问题，主要反映于</a:t>
            </a:r>
            <a:r>
              <a:rPr lang="en-US" altLang="zh-CN" sz="1500" dirty="0">
                <a:solidFill>
                  <a:srgbClr val="0C0C0C"/>
                </a:solidFill>
                <a:latin typeface="微软雅黑" pitchFamily="34" charset="-122"/>
                <a:ea typeface="微软雅黑" pitchFamily="34" charset="-122"/>
                <a:sym typeface="微软雅黑" pitchFamily="34" charset="-122"/>
              </a:rPr>
              <a:t>xx</a:t>
            </a:r>
            <a:r>
              <a:rPr lang="zh-CN" altLang="en-US" sz="1500" dirty="0">
                <a:solidFill>
                  <a:srgbClr val="0C0C0C"/>
                </a:solidFill>
                <a:latin typeface="微软雅黑" pitchFamily="34" charset="-122"/>
                <a:ea typeface="微软雅黑" pitchFamily="34" charset="-122"/>
                <a:sym typeface="微软雅黑" pitchFamily="34" charset="-122"/>
              </a:rPr>
              <a:t>及</a:t>
            </a:r>
            <a:r>
              <a:rPr lang="en-US" altLang="zh-CN" sz="1500" dirty="0">
                <a:solidFill>
                  <a:srgbClr val="0C0C0C"/>
                </a:solidFill>
                <a:latin typeface="微软雅黑" pitchFamily="34" charset="-122"/>
                <a:ea typeface="微软雅黑" pitchFamily="34" charset="-122"/>
                <a:sym typeface="微软雅黑" pitchFamily="34" charset="-122"/>
              </a:rPr>
              <a:t>xxx</a:t>
            </a:r>
            <a:r>
              <a:rPr lang="zh-CN" altLang="en-US" sz="1500" dirty="0">
                <a:solidFill>
                  <a:srgbClr val="0C0C0C"/>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500" noProof="1">
                <a:solidFill>
                  <a:srgbClr val="0C0C0C"/>
                </a:solidFill>
                <a:latin typeface="微软雅黑" pitchFamily="34" charset="-122"/>
                <a:ea typeface="微软雅黑" pitchFamily="34" charset="-122"/>
                <a:sym typeface="微软雅黑" pitchFamily="34" charset="-122"/>
              </a:rPr>
              <a:t>xxxxx</a:t>
            </a:r>
            <a:r>
              <a:rPr lang="zh-CN" altLang="en-US" sz="1500" dirty="0">
                <a:solidFill>
                  <a:srgbClr val="0C0C0C"/>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en-US" altLang="zh-CN" sz="1500" dirty="0">
                <a:latin typeface="微软雅黑" pitchFamily="34" charset="-122"/>
                <a:ea typeface="微软雅黑" pitchFamily="34" charset="-122"/>
              </a:rPr>
              <a:t>2015</a:t>
            </a:r>
            <a:r>
              <a:rPr lang="zh-CN" altLang="en-US" sz="1500" dirty="0">
                <a:latin typeface="微软雅黑" pitchFamily="34" charset="-122"/>
                <a:ea typeface="微软雅黑" pitchFamily="34" charset="-122"/>
              </a:rPr>
              <a:t>我们所向披靡，</a:t>
            </a:r>
            <a:r>
              <a:rPr lang="en-US" altLang="zh-CN" sz="1500" dirty="0">
                <a:latin typeface="微软雅黑" pitchFamily="34" charset="-122"/>
                <a:ea typeface="微软雅黑" pitchFamily="34" charset="-122"/>
              </a:rPr>
              <a:t>2016</a:t>
            </a:r>
            <a:r>
              <a:rPr lang="zh-CN" altLang="en-US" sz="1500" dirty="0">
                <a:latin typeface="微软雅黑" pitchFamily="34" charset="-122"/>
                <a:ea typeface="微软雅黑" pitchFamily="34" charset="-122"/>
              </a:rPr>
              <a:t>我们勇往直前！</a:t>
            </a:r>
            <a:endParaRPr lang="zh-CN" altLang="en-US" sz="1500" dirty="0">
              <a:solidFill>
                <a:srgbClr val="0C0C0C"/>
              </a:solidFill>
              <a:latin typeface="微软雅黑" pitchFamily="34" charset="-122"/>
              <a:ea typeface="微软雅黑" pitchFamily="34" charset="-122"/>
              <a:sym typeface="微软雅黑" pitchFamily="34" charset="-122"/>
            </a:endParaRPr>
          </a:p>
          <a:p>
            <a:pPr>
              <a:lnSpc>
                <a:spcPct val="150000"/>
              </a:lnSpc>
            </a:pPr>
            <a:endParaRPr lang="zh-CN" altLang="en-US" sz="1500" dirty="0">
              <a:solidFill>
                <a:sysClr val="windowText" lastClr="000000"/>
              </a:solidFill>
              <a:latin typeface="微软雅黑" pitchFamily="34" charset="-122"/>
              <a:ea typeface="微软雅黑" pitchFamily="34" charset="-122"/>
            </a:endParaRPr>
          </a:p>
        </p:txBody>
      </p:sp>
      <p:pic>
        <p:nvPicPr>
          <p:cNvPr id="85" name="Picture 3" descr="D:\360data\重要数据\桌面\未标题-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93903" y="2156491"/>
            <a:ext cx="2222381" cy="2987009"/>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4" descr="D:\360data\重要数据\桌面\未标题2-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020437" y="2127907"/>
            <a:ext cx="2293841" cy="3015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663751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p:cBhvr>
                                        <p:cTn id="11" dur="500"/>
                                        <p:tgtEl>
                                          <p:spTgt spid="81"/>
                                        </p:tgtEl>
                                      </p:cBhvr>
                                    </p:animEffect>
                                    <p:anim calcmode="lin" valueType="num">
                                      <p:cBhvr>
                                        <p:cTn id="12" dur="500" fill="hold"/>
                                        <p:tgtEl>
                                          <p:spTgt spid="81"/>
                                        </p:tgtEl>
                                        <p:attrNameLst>
                                          <p:attrName>ppt_x</p:attrName>
                                        </p:attrNameLst>
                                      </p:cBhvr>
                                      <p:tavLst>
                                        <p:tav tm="0">
                                          <p:val>
                                            <p:strVal val="#ppt_x"/>
                                          </p:val>
                                        </p:tav>
                                        <p:tav tm="100000">
                                          <p:val>
                                            <p:strVal val="#ppt_x"/>
                                          </p:val>
                                        </p:tav>
                                      </p:tavLst>
                                    </p:anim>
                                    <p:anim calcmode="lin" valueType="num">
                                      <p:cBhvr>
                                        <p:cTn id="13" dur="500" fill="hold"/>
                                        <p:tgtEl>
                                          <p:spTgt spid="81"/>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additive="base">
                                        <p:cTn id="17" dur="500" fill="hold"/>
                                        <p:tgtEl>
                                          <p:spTgt spid="85"/>
                                        </p:tgtEl>
                                        <p:attrNameLst>
                                          <p:attrName>ppt_x</p:attrName>
                                        </p:attrNameLst>
                                      </p:cBhvr>
                                      <p:tavLst>
                                        <p:tav tm="0">
                                          <p:val>
                                            <p:strVal val="#ppt_x"/>
                                          </p:val>
                                        </p:tav>
                                        <p:tav tm="100000">
                                          <p:val>
                                            <p:strVal val="#ppt_x"/>
                                          </p:val>
                                        </p:tav>
                                      </p:tavLst>
                                    </p:anim>
                                    <p:anim calcmode="lin" valueType="num">
                                      <p:cBhvr additive="base">
                                        <p:cTn id="18" dur="500" fill="hold"/>
                                        <p:tgtEl>
                                          <p:spTgt spid="85"/>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anim calcmode="lin" valueType="num">
                                      <p:cBhvr additive="base">
                                        <p:cTn id="21" dur="500" fill="hold"/>
                                        <p:tgtEl>
                                          <p:spTgt spid="86"/>
                                        </p:tgtEl>
                                        <p:attrNameLst>
                                          <p:attrName>ppt_x</p:attrName>
                                        </p:attrNameLst>
                                      </p:cBhvr>
                                      <p:tavLst>
                                        <p:tav tm="0">
                                          <p:val>
                                            <p:strVal val="#ppt_x"/>
                                          </p:val>
                                        </p:tav>
                                        <p:tav tm="100000">
                                          <p:val>
                                            <p:strVal val="#ppt_x"/>
                                          </p:val>
                                        </p:tav>
                                      </p:tavLst>
                                    </p:anim>
                                    <p:anim calcmode="lin" valueType="num">
                                      <p:cBhvr additive="base">
                                        <p:cTn id="22" dur="500" fill="hold"/>
                                        <p:tgtEl>
                                          <p:spTgt spid="86"/>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63" presetClass="path" presetSubtype="0" fill="hold" nodeType="afterEffect">
                                  <p:stCondLst>
                                    <p:cond delay="0"/>
                                  </p:stCondLst>
                                  <p:childTnLst>
                                    <p:animMotion origin="layout" path="M 0 0 L 0.25 0 E" pathEditMode="relative" ptsTypes="">
                                      <p:cBhvr>
                                        <p:cTn id="25" dur="500" fill="hold"/>
                                        <p:tgtEl>
                                          <p:spTgt spid="85"/>
                                        </p:tgtEl>
                                        <p:attrNameLst>
                                          <p:attrName>ppt_x</p:attrName>
                                          <p:attrName>ppt_y</p:attrName>
                                        </p:attrNameLst>
                                      </p:cBhvr>
                                    </p:animMotion>
                                  </p:childTnLst>
                                </p:cTn>
                              </p:par>
                              <p:par>
                                <p:cTn id="26" presetID="35" presetClass="path" presetSubtype="0" fill="hold" nodeType="withEffect">
                                  <p:stCondLst>
                                    <p:cond delay="0"/>
                                  </p:stCondLst>
                                  <p:childTnLst>
                                    <p:animMotion origin="layout" path="M 0 0 L -0.25 0 E" pathEditMode="relative" ptsTypes="">
                                      <p:cBhvr>
                                        <p:cTn id="27" dur="500" fill="hold"/>
                                        <p:tgtEl>
                                          <p:spTgt spid="86"/>
                                        </p:tgtEl>
                                        <p:attrNameLst>
                                          <p:attrName>ppt_x</p:attrName>
                                          <p:attrName>ppt_y</p:attrName>
                                        </p:attrNameLst>
                                      </p:cBhvr>
                                    </p:animMotion>
                                  </p:childTnLst>
                                </p:cTn>
                              </p:par>
                              <p:par>
                                <p:cTn id="28" presetID="10" presetClass="exit" presetSubtype="0" fill="hold" nodeType="withEffect">
                                  <p:stCondLst>
                                    <p:cond delay="200"/>
                                  </p:stCondLst>
                                  <p:childTnLst>
                                    <p:animEffect transition="out" filter="fade">
                                      <p:cBhvr>
                                        <p:cTn id="29" dur="300"/>
                                        <p:tgtEl>
                                          <p:spTgt spid="86"/>
                                        </p:tgtEl>
                                      </p:cBhvr>
                                    </p:animEffect>
                                    <p:set>
                                      <p:cBhvr>
                                        <p:cTn id="30" dur="1" fill="hold">
                                          <p:stCondLst>
                                            <p:cond delay="299"/>
                                          </p:stCondLst>
                                        </p:cTn>
                                        <p:tgtEl>
                                          <p:spTgt spid="86"/>
                                        </p:tgtEl>
                                        <p:attrNameLst>
                                          <p:attrName>style.visibility</p:attrName>
                                        </p:attrNameLst>
                                      </p:cBhvr>
                                      <p:to>
                                        <p:strVal val="hidden"/>
                                      </p:to>
                                    </p:set>
                                  </p:childTnLst>
                                </p:cTn>
                              </p:par>
                              <p:par>
                                <p:cTn id="31" presetID="10" presetClass="exit" presetSubtype="0" fill="hold" nodeType="withEffect">
                                  <p:stCondLst>
                                    <p:cond delay="200"/>
                                  </p:stCondLst>
                                  <p:childTnLst>
                                    <p:animEffect transition="out" filter="fade">
                                      <p:cBhvr>
                                        <p:cTn id="32" dur="300"/>
                                        <p:tgtEl>
                                          <p:spTgt spid="85"/>
                                        </p:tgtEl>
                                      </p:cBhvr>
                                    </p:animEffect>
                                    <p:set>
                                      <p:cBhvr>
                                        <p:cTn id="33" dur="1" fill="hold">
                                          <p:stCondLst>
                                            <p:cond delay="299"/>
                                          </p:stCondLst>
                                        </p:cTn>
                                        <p:tgtEl>
                                          <p:spTgt spid="85"/>
                                        </p:tgtEl>
                                        <p:attrNameLst>
                                          <p:attrName>style.visibility</p:attrName>
                                        </p:attrNameLst>
                                      </p:cBhvr>
                                      <p:to>
                                        <p:strVal val="hidden"/>
                                      </p:to>
                                    </p:set>
                                  </p:childTnLst>
                                </p:cTn>
                              </p:par>
                              <p:par>
                                <p:cTn id="34" presetID="16" presetClass="entr" presetSubtype="37" fill="hold" grpId="0" nodeType="withEffect">
                                  <p:stCondLst>
                                    <p:cond delay="250"/>
                                  </p:stCondLst>
                                  <p:childTnLst>
                                    <p:set>
                                      <p:cBhvr>
                                        <p:cTn id="35" dur="1" fill="hold">
                                          <p:stCondLst>
                                            <p:cond delay="0"/>
                                          </p:stCondLst>
                                        </p:cTn>
                                        <p:tgtEl>
                                          <p:spTgt spid="79"/>
                                        </p:tgtEl>
                                        <p:attrNameLst>
                                          <p:attrName>style.visibility</p:attrName>
                                        </p:attrNameLst>
                                      </p:cBhvr>
                                      <p:to>
                                        <p:strVal val="visible"/>
                                      </p:to>
                                    </p:set>
                                    <p:animEffect transition="in" filter="barn(outVertical)">
                                      <p:cBhvr>
                                        <p:cTn id="36" dur="500"/>
                                        <p:tgtEl>
                                          <p:spTgt spid="79"/>
                                        </p:tgtEl>
                                      </p:cBhvr>
                                    </p:animEffect>
                                  </p:childTnLst>
                                </p:cTn>
                              </p:par>
                            </p:childTnLst>
                          </p:cTn>
                        </p:par>
                        <p:par>
                          <p:cTn id="37" fill="hold">
                            <p:stCondLst>
                              <p:cond delay="2250"/>
                            </p:stCondLst>
                            <p:childTnLst>
                              <p:par>
                                <p:cTn id="38" presetID="52" presetClass="entr" presetSubtype="0" fill="hold" grpId="0" nodeType="afterEffect">
                                  <p:stCondLst>
                                    <p:cond delay="0"/>
                                  </p:stCondLst>
                                  <p:childTnLst>
                                    <p:set>
                                      <p:cBhvr>
                                        <p:cTn id="39" dur="1" fill="hold">
                                          <p:stCondLst>
                                            <p:cond delay="0"/>
                                          </p:stCondLst>
                                        </p:cTn>
                                        <p:tgtEl>
                                          <p:spTgt spid="82"/>
                                        </p:tgtEl>
                                        <p:attrNameLst>
                                          <p:attrName>style.visibility</p:attrName>
                                        </p:attrNameLst>
                                      </p:cBhvr>
                                      <p:to>
                                        <p:strVal val="visible"/>
                                      </p:to>
                                    </p:set>
                                    <p:animScale>
                                      <p:cBhvr>
                                        <p:cTn id="40" dur="500" decel="50000" fill="hold">
                                          <p:stCondLst>
                                            <p:cond delay="0"/>
                                          </p:stCondLst>
                                        </p:cTn>
                                        <p:tgtEl>
                                          <p:spTgt spid="8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500" decel="50000" fill="hold">
                                          <p:stCondLst>
                                            <p:cond delay="0"/>
                                          </p:stCondLst>
                                        </p:cTn>
                                        <p:tgtEl>
                                          <p:spTgt spid="82"/>
                                        </p:tgtEl>
                                        <p:attrNameLst>
                                          <p:attrName>ppt_x,ppt_y</p:attrName>
                                        </p:attrNameLst>
                                      </p:cBhvr>
                                      <p:rCtr x="0" y="0"/>
                                    </p:animMotion>
                                    <p:animEffect>
                                      <p:cBhvr>
                                        <p:cTn id="42" dur="500"/>
                                        <p:tgtEl>
                                          <p:spTgt spid="82"/>
                                        </p:tgtEl>
                                      </p:cBhvr>
                                    </p:animEffect>
                                  </p:childTnLst>
                                </p:cTn>
                              </p:par>
                              <p:par>
                                <p:cTn id="43" presetID="52" presetClass="entr" presetSubtype="0" fill="hold" grpId="0" nodeType="withEffect">
                                  <p:stCondLst>
                                    <p:cond delay="250"/>
                                  </p:stCondLst>
                                  <p:childTnLst>
                                    <p:set>
                                      <p:cBhvr>
                                        <p:cTn id="44" dur="1" fill="hold">
                                          <p:stCondLst>
                                            <p:cond delay="0"/>
                                          </p:stCondLst>
                                        </p:cTn>
                                        <p:tgtEl>
                                          <p:spTgt spid="83"/>
                                        </p:tgtEl>
                                        <p:attrNameLst>
                                          <p:attrName>style.visibility</p:attrName>
                                        </p:attrNameLst>
                                      </p:cBhvr>
                                      <p:to>
                                        <p:strVal val="visible"/>
                                      </p:to>
                                    </p:set>
                                    <p:animScale>
                                      <p:cBhvr>
                                        <p:cTn id="45" dur="500" decel="50000" fill="hold">
                                          <p:stCondLst>
                                            <p:cond delay="0"/>
                                          </p:stCondLst>
                                        </p:cTn>
                                        <p:tgtEl>
                                          <p:spTgt spid="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500" decel="50000" fill="hold">
                                          <p:stCondLst>
                                            <p:cond delay="0"/>
                                          </p:stCondLst>
                                        </p:cTn>
                                        <p:tgtEl>
                                          <p:spTgt spid="83"/>
                                        </p:tgtEl>
                                        <p:attrNameLst>
                                          <p:attrName>ppt_x,ppt_y</p:attrName>
                                        </p:attrNameLst>
                                      </p:cBhvr>
                                      <p:rCtr x="0" y="0"/>
                                    </p:animMotion>
                                    <p:animEffect>
                                      <p:cBhvr>
                                        <p:cTn id="47" dur="500"/>
                                        <p:tgtEl>
                                          <p:spTgt spid="83"/>
                                        </p:tgtEl>
                                      </p:cBhvr>
                                    </p:animEffect>
                                  </p:childTnLst>
                                </p:cTn>
                              </p:par>
                            </p:childTnLst>
                          </p:cTn>
                        </p:par>
                        <p:par>
                          <p:cTn id="48" fill="hold">
                            <p:stCondLst>
                              <p:cond delay="3000"/>
                            </p:stCondLst>
                            <p:childTnLst>
                              <p:par>
                                <p:cTn id="49" presetID="22" presetClass="entr" presetSubtype="8" fill="hold" grpId="0" nodeType="afterEffect">
                                  <p:stCondLst>
                                    <p:cond delay="0"/>
                                  </p:stCondLst>
                                  <p:iterate type="lt">
                                    <p:tmPct val="30000"/>
                                  </p:iterate>
                                  <p:childTnLst>
                                    <p:set>
                                      <p:cBhvr>
                                        <p:cTn id="50" dur="1" fill="hold">
                                          <p:stCondLst>
                                            <p:cond delay="0"/>
                                          </p:stCondLst>
                                        </p:cTn>
                                        <p:tgtEl>
                                          <p:spTgt spid="84"/>
                                        </p:tgtEl>
                                        <p:attrNameLst>
                                          <p:attrName>style.visibility</p:attrName>
                                        </p:attrNameLst>
                                      </p:cBhvr>
                                      <p:to>
                                        <p:strVal val="visible"/>
                                      </p:to>
                                    </p:set>
                                    <p:animEffect transition="in" filter="wipe(left)">
                                      <p:cBhvr>
                                        <p:cTn id="51" dur="100"/>
                                        <p:tgtEl>
                                          <p:spTgt spid="84"/>
                                        </p:tgtEl>
                                      </p:cBhvr>
                                    </p:animEffect>
                                  </p:childTnLst>
                                </p:cTn>
                              </p:par>
                              <p:par>
                                <p:cTn id="52" presetID="36" presetClass="emph" presetSubtype="0" fill="hold" grpId="1" nodeType="withEffect">
                                  <p:stCondLst>
                                    <p:cond delay="0"/>
                                  </p:stCondLst>
                                  <p:iterate type="lt">
                                    <p:tmPct val="30000"/>
                                  </p:iterate>
                                  <p:childTnLst>
                                    <p:animScale>
                                      <p:cBhvr>
                                        <p:cTn id="53" dur="50" autoRev="1" fill="hold">
                                          <p:stCondLst>
                                            <p:cond delay="0"/>
                                          </p:stCondLst>
                                        </p:cTn>
                                        <p:tgtEl>
                                          <p:spTgt spid="84"/>
                                        </p:tgtEl>
                                      </p:cBhvr>
                                      <p:to x="80000" y="100000"/>
                                    </p:animScale>
                                    <p:anim by="(#ppt_w*0.10)" calcmode="lin" valueType="num">
                                      <p:cBhvr>
                                        <p:cTn id="54" dur="50" autoRev="1" fill="hold">
                                          <p:stCondLst>
                                            <p:cond delay="0"/>
                                          </p:stCondLst>
                                        </p:cTn>
                                        <p:tgtEl>
                                          <p:spTgt spid="84"/>
                                        </p:tgtEl>
                                        <p:attrNameLst>
                                          <p:attrName>ppt_x</p:attrName>
                                        </p:attrNameLst>
                                      </p:cBhvr>
                                    </p:anim>
                                    <p:anim by="(-#ppt_w*0.10)" calcmode="lin" valueType="num">
                                      <p:cBhvr>
                                        <p:cTn id="55" dur="50" autoRev="1" fill="hold">
                                          <p:stCondLst>
                                            <p:cond delay="0"/>
                                          </p:stCondLst>
                                        </p:cTn>
                                        <p:tgtEl>
                                          <p:spTgt spid="84"/>
                                        </p:tgtEl>
                                        <p:attrNameLst>
                                          <p:attrName>ppt_y</p:attrName>
                                        </p:attrNameLst>
                                      </p:cBhvr>
                                    </p:anim>
                                    <p:animRot by="-480000">
                                      <p:cBhvr>
                                        <p:cTn id="56"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bldLvl="0" animBg="1" autoUpdateAnimBg="0"/>
      <p:bldP spid="80" grpId="0" bldLvl="0" animBg="1" autoUpdateAnimBg="0"/>
      <p:bldP spid="81" grpId="0" bldLvl="0" autoUpdateAnimBg="0"/>
      <p:bldP spid="82" grpId="0" bldLvl="0" animBg="1" autoUpdateAnimBg="0"/>
      <p:bldP spid="83" grpId="0" bldLvl="0" animBg="1" autoUpdateAnimBg="0"/>
      <p:bldP spid="84" grpId="0"/>
      <p:bldP spid="84" grpId="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6" name="Line 13"/>
          <p:cNvSpPr>
            <a:spLocks noChangeShapeType="1"/>
          </p:cNvSpPr>
          <p:nvPr/>
        </p:nvSpPr>
        <p:spPr bwMode="auto">
          <a:xfrm>
            <a:off x="261144" y="2828133"/>
            <a:ext cx="8497069" cy="0"/>
          </a:xfrm>
          <a:prstGeom prst="line">
            <a:avLst/>
          </a:prstGeom>
          <a:noFill/>
          <a:ln w="101600">
            <a:solidFill>
              <a:srgbClr val="C0000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latin typeface="微软雅黑" pitchFamily="34" charset="-122"/>
              <a:ea typeface="微软雅黑" pitchFamily="34" charset="-122"/>
              <a:cs typeface="宋体" charset="0"/>
            </a:endParaRPr>
          </a:p>
        </p:txBody>
      </p:sp>
      <p:sp>
        <p:nvSpPr>
          <p:cNvPr id="47" name="AutoShape 2"/>
          <p:cNvSpPr>
            <a:spLocks noChangeArrowheads="1"/>
          </p:cNvSpPr>
          <p:nvPr/>
        </p:nvSpPr>
        <p:spPr bwMode="auto">
          <a:xfrm>
            <a:off x="1746224" y="1213646"/>
            <a:ext cx="1619250" cy="1351598"/>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48" name="Line 16"/>
          <p:cNvSpPr>
            <a:spLocks noChangeShapeType="1"/>
          </p:cNvSpPr>
          <p:nvPr/>
        </p:nvSpPr>
        <p:spPr bwMode="auto">
          <a:xfrm flipH="1">
            <a:off x="1912912" y="1372238"/>
            <a:ext cx="0" cy="1453038"/>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49" name="Group 138"/>
          <p:cNvGrpSpPr>
            <a:grpSpLocks/>
          </p:cNvGrpSpPr>
          <p:nvPr/>
        </p:nvGrpSpPr>
        <p:grpSpPr bwMode="auto">
          <a:xfrm>
            <a:off x="1818226" y="2744248"/>
            <a:ext cx="182151" cy="163895"/>
            <a:chOff x="1661" y="2750"/>
            <a:chExt cx="250" cy="250"/>
          </a:xfrm>
        </p:grpSpPr>
        <p:sp>
          <p:nvSpPr>
            <p:cNvPr id="50"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51"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52" name="TextBox 57"/>
          <p:cNvSpPr txBox="1">
            <a:spLocks noChangeArrowheads="1"/>
          </p:cNvSpPr>
          <p:nvPr/>
        </p:nvSpPr>
        <p:spPr bwMode="auto">
          <a:xfrm>
            <a:off x="1917327"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53" name="TextBox 57"/>
          <p:cNvSpPr txBox="1">
            <a:spLocks noChangeArrowheads="1"/>
          </p:cNvSpPr>
          <p:nvPr/>
        </p:nvSpPr>
        <p:spPr bwMode="auto">
          <a:xfrm>
            <a:off x="1934790" y="1603695"/>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4" name="AutoShape 17"/>
          <p:cNvSpPr>
            <a:spLocks noChangeArrowheads="1"/>
          </p:cNvSpPr>
          <p:nvPr/>
        </p:nvSpPr>
        <p:spPr bwMode="auto">
          <a:xfrm>
            <a:off x="441299" y="3098167"/>
            <a:ext cx="169205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55" name="TextBox 57"/>
          <p:cNvSpPr txBox="1">
            <a:spLocks noChangeArrowheads="1"/>
          </p:cNvSpPr>
          <p:nvPr/>
        </p:nvSpPr>
        <p:spPr bwMode="auto">
          <a:xfrm>
            <a:off x="630213" y="3191035"/>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56" name="TextBox 57"/>
          <p:cNvSpPr txBox="1">
            <a:spLocks noChangeArrowheads="1"/>
          </p:cNvSpPr>
          <p:nvPr/>
        </p:nvSpPr>
        <p:spPr bwMode="auto">
          <a:xfrm>
            <a:off x="634974" y="341424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7" name="Line 18"/>
          <p:cNvSpPr>
            <a:spLocks noChangeShapeType="1"/>
          </p:cNvSpPr>
          <p:nvPr/>
        </p:nvSpPr>
        <p:spPr bwMode="auto">
          <a:xfrm flipH="1">
            <a:off x="603224" y="2830991"/>
            <a:ext cx="1588" cy="522923"/>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58" name="Group 138"/>
          <p:cNvGrpSpPr>
            <a:grpSpLocks/>
          </p:cNvGrpSpPr>
          <p:nvPr/>
        </p:nvGrpSpPr>
        <p:grpSpPr bwMode="auto">
          <a:xfrm>
            <a:off x="519241" y="2740980"/>
            <a:ext cx="182211" cy="163934"/>
            <a:chOff x="1661" y="2750"/>
            <a:chExt cx="250" cy="250"/>
          </a:xfrm>
        </p:grpSpPr>
        <p:sp>
          <p:nvSpPr>
            <p:cNvPr id="59"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0"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1" name="AutoShape 5"/>
          <p:cNvSpPr>
            <a:spLocks noChangeArrowheads="1"/>
          </p:cNvSpPr>
          <p:nvPr/>
        </p:nvSpPr>
        <p:spPr bwMode="auto">
          <a:xfrm>
            <a:off x="3473425" y="3108168"/>
            <a:ext cx="1700213" cy="1213377"/>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62" name="TextBox 57"/>
          <p:cNvSpPr txBox="1">
            <a:spLocks noChangeArrowheads="1"/>
          </p:cNvSpPr>
          <p:nvPr/>
        </p:nvSpPr>
        <p:spPr bwMode="auto">
          <a:xfrm>
            <a:off x="3616299" y="3189607"/>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63" name="TextBox 57"/>
          <p:cNvSpPr txBox="1">
            <a:spLocks noChangeArrowheads="1"/>
          </p:cNvSpPr>
          <p:nvPr/>
        </p:nvSpPr>
        <p:spPr bwMode="auto">
          <a:xfrm>
            <a:off x="3631977" y="3414245"/>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64" name="Line 18"/>
          <p:cNvSpPr>
            <a:spLocks noChangeShapeType="1"/>
          </p:cNvSpPr>
          <p:nvPr/>
        </p:nvSpPr>
        <p:spPr bwMode="auto">
          <a:xfrm flipH="1">
            <a:off x="3625824" y="2830991"/>
            <a:ext cx="1588" cy="52292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65" name="Group 138"/>
          <p:cNvGrpSpPr>
            <a:grpSpLocks/>
          </p:cNvGrpSpPr>
          <p:nvPr/>
        </p:nvGrpSpPr>
        <p:grpSpPr bwMode="auto">
          <a:xfrm>
            <a:off x="3541575" y="2740980"/>
            <a:ext cx="182252" cy="163991"/>
            <a:chOff x="1661" y="2750"/>
            <a:chExt cx="250" cy="250"/>
          </a:xfrm>
        </p:grpSpPr>
        <p:sp>
          <p:nvSpPr>
            <p:cNvPr id="66"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7"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8" name="AutoShape 2"/>
          <p:cNvSpPr>
            <a:spLocks noChangeArrowheads="1"/>
          </p:cNvSpPr>
          <p:nvPr/>
        </p:nvSpPr>
        <p:spPr bwMode="auto">
          <a:xfrm>
            <a:off x="4114774" y="1213646"/>
            <a:ext cx="1619250" cy="1351598"/>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69" name="TextBox 57"/>
          <p:cNvSpPr txBox="1">
            <a:spLocks noChangeArrowheads="1"/>
          </p:cNvSpPr>
          <p:nvPr/>
        </p:nvSpPr>
        <p:spPr bwMode="auto">
          <a:xfrm>
            <a:off x="4293591"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70" name="TextBox 57"/>
          <p:cNvSpPr txBox="1">
            <a:spLocks noChangeArrowheads="1"/>
          </p:cNvSpPr>
          <p:nvPr/>
        </p:nvSpPr>
        <p:spPr bwMode="auto">
          <a:xfrm>
            <a:off x="4295178" y="1577977"/>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pPr>
              <a:lnSpc>
                <a:spcPct val="150000"/>
              </a:lnSpc>
            </a:pPr>
            <a:r>
              <a:rPr lang="zh-CN" altLang="en-US" sz="1200" b="1" dirty="0">
                <a:solidFill>
                  <a:schemeClr val="bg1"/>
                </a:solidFill>
                <a:latin typeface="微软雅黑" pitchFamily="34" charset="-122"/>
                <a:ea typeface="微软雅黑" pitchFamily="34" charset="-122"/>
              </a:rPr>
              <a:t>添加文本说明内容</a:t>
            </a:r>
          </a:p>
          <a:p>
            <a:pPr>
              <a:lnSpc>
                <a:spcPct val="150000"/>
              </a:lnSpc>
            </a:pPr>
            <a:r>
              <a:rPr lang="zh-CN" altLang="en-US" sz="1200" b="1" dirty="0">
                <a:solidFill>
                  <a:schemeClr val="bg1"/>
                </a:solidFill>
                <a:latin typeface="微软雅黑" pitchFamily="34" charset="-122"/>
                <a:ea typeface="微软雅黑" pitchFamily="34" charset="-122"/>
              </a:rPr>
              <a:t>添加文本说明内容</a:t>
            </a:r>
          </a:p>
        </p:txBody>
      </p:sp>
      <p:sp>
        <p:nvSpPr>
          <p:cNvPr id="71" name="Line 16"/>
          <p:cNvSpPr>
            <a:spLocks noChangeShapeType="1"/>
          </p:cNvSpPr>
          <p:nvPr/>
        </p:nvSpPr>
        <p:spPr bwMode="auto">
          <a:xfrm flipH="1">
            <a:off x="4273524" y="1372238"/>
            <a:ext cx="0" cy="1453038"/>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72" name="Group 138"/>
          <p:cNvGrpSpPr>
            <a:grpSpLocks/>
          </p:cNvGrpSpPr>
          <p:nvPr/>
        </p:nvGrpSpPr>
        <p:grpSpPr bwMode="auto">
          <a:xfrm>
            <a:off x="4178237" y="2744248"/>
            <a:ext cx="182151" cy="163895"/>
            <a:chOff x="1661" y="2750"/>
            <a:chExt cx="250" cy="250"/>
          </a:xfrm>
        </p:grpSpPr>
        <p:sp>
          <p:nvSpPr>
            <p:cNvPr id="73"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7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75" name="AutoShape 6"/>
          <p:cNvSpPr>
            <a:spLocks noChangeArrowheads="1"/>
          </p:cNvSpPr>
          <p:nvPr/>
        </p:nvSpPr>
        <p:spPr bwMode="auto">
          <a:xfrm>
            <a:off x="5713387" y="3098167"/>
            <a:ext cx="168116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76" name="Line 7"/>
          <p:cNvSpPr>
            <a:spLocks noChangeShapeType="1"/>
          </p:cNvSpPr>
          <p:nvPr/>
        </p:nvSpPr>
        <p:spPr bwMode="auto">
          <a:xfrm flipH="1">
            <a:off x="5849913" y="2830991"/>
            <a:ext cx="3175" cy="522923"/>
          </a:xfrm>
          <a:prstGeom prst="line">
            <a:avLst/>
          </a:prstGeom>
          <a:noFill/>
          <a:ln w="19050">
            <a:solidFill>
              <a:srgbClr val="FF6600"/>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grpSp>
        <p:nvGrpSpPr>
          <p:cNvPr id="77" name="Group 138"/>
          <p:cNvGrpSpPr>
            <a:grpSpLocks/>
          </p:cNvGrpSpPr>
          <p:nvPr/>
        </p:nvGrpSpPr>
        <p:grpSpPr bwMode="auto">
          <a:xfrm>
            <a:off x="5766611" y="2743837"/>
            <a:ext cx="182144" cy="163971"/>
            <a:chOff x="1661" y="2750"/>
            <a:chExt cx="250" cy="250"/>
          </a:xfrm>
        </p:grpSpPr>
        <p:sp>
          <p:nvSpPr>
            <p:cNvPr id="78"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7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80" name="TextBox 57"/>
          <p:cNvSpPr txBox="1">
            <a:spLocks noChangeArrowheads="1"/>
          </p:cNvSpPr>
          <p:nvPr/>
        </p:nvSpPr>
        <p:spPr bwMode="auto">
          <a:xfrm>
            <a:off x="5894363" y="3199608"/>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81" name="TextBox 57"/>
          <p:cNvSpPr txBox="1">
            <a:spLocks noChangeArrowheads="1"/>
          </p:cNvSpPr>
          <p:nvPr/>
        </p:nvSpPr>
        <p:spPr bwMode="auto">
          <a:xfrm>
            <a:off x="5911825" y="3414245"/>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82" name="AutoShape 4"/>
          <p:cNvSpPr>
            <a:spLocks noChangeArrowheads="1"/>
          </p:cNvSpPr>
          <p:nvPr/>
        </p:nvSpPr>
        <p:spPr bwMode="auto">
          <a:xfrm>
            <a:off x="6491262" y="1212938"/>
            <a:ext cx="1619250" cy="1352354"/>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83" name="Line 14"/>
          <p:cNvSpPr>
            <a:spLocks noChangeShapeType="1"/>
          </p:cNvSpPr>
          <p:nvPr/>
        </p:nvSpPr>
        <p:spPr bwMode="auto">
          <a:xfrm flipH="1">
            <a:off x="6642074" y="1399383"/>
            <a:ext cx="0" cy="142589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84" name="Group 138"/>
          <p:cNvGrpSpPr>
            <a:grpSpLocks/>
          </p:cNvGrpSpPr>
          <p:nvPr/>
        </p:nvGrpSpPr>
        <p:grpSpPr bwMode="auto">
          <a:xfrm>
            <a:off x="6558683" y="2747138"/>
            <a:ext cx="182151" cy="163863"/>
            <a:chOff x="1661" y="2750"/>
            <a:chExt cx="250" cy="250"/>
          </a:xfrm>
        </p:grpSpPr>
        <p:sp>
          <p:nvSpPr>
            <p:cNvPr id="85"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8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87" name="TextBox 57"/>
          <p:cNvSpPr txBox="1">
            <a:spLocks noChangeArrowheads="1"/>
          </p:cNvSpPr>
          <p:nvPr/>
        </p:nvSpPr>
        <p:spPr bwMode="auto">
          <a:xfrm>
            <a:off x="6678588" y="1273653"/>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88" name="TextBox 57"/>
          <p:cNvSpPr txBox="1">
            <a:spLocks noChangeArrowheads="1"/>
          </p:cNvSpPr>
          <p:nvPr/>
        </p:nvSpPr>
        <p:spPr bwMode="auto">
          <a:xfrm>
            <a:off x="6678588" y="161083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2994083781"/>
      </p:ext>
    </p:extLst>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1000"/>
                                        <p:tgtEl>
                                          <p:spTgt spid="46"/>
                                        </p:tgtEl>
                                      </p:cBhvr>
                                    </p:animEffect>
                                  </p:childTnLst>
                                </p:cTn>
                              </p:par>
                            </p:childTnLst>
                          </p:cTn>
                        </p:par>
                        <p:par>
                          <p:cTn id="12" fill="hold">
                            <p:stCondLst>
                              <p:cond delay="2000"/>
                            </p:stCondLst>
                            <p:childTnLst>
                              <p:par>
                                <p:cTn id="13" presetID="23" presetClass="entr" presetSubtype="3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p:cTn id="15" dur="250" fill="hold"/>
                                        <p:tgtEl>
                                          <p:spTgt spid="58"/>
                                        </p:tgtEl>
                                        <p:attrNameLst>
                                          <p:attrName>ppt_w</p:attrName>
                                        </p:attrNameLst>
                                      </p:cBhvr>
                                      <p:tavLst>
                                        <p:tav tm="0">
                                          <p:val>
                                            <p:strVal val="4*#ppt_w"/>
                                          </p:val>
                                        </p:tav>
                                        <p:tav tm="100000">
                                          <p:val>
                                            <p:strVal val="#ppt_w"/>
                                          </p:val>
                                        </p:tav>
                                      </p:tavLst>
                                    </p:anim>
                                    <p:anim calcmode="lin" valueType="num">
                                      <p:cBhvr>
                                        <p:cTn id="16" dur="250" fill="hold"/>
                                        <p:tgtEl>
                                          <p:spTgt spid="58"/>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49"/>
                                        </p:tgtEl>
                                        <p:attrNameLst>
                                          <p:attrName>style.visibility</p:attrName>
                                        </p:attrNameLst>
                                      </p:cBhvr>
                                      <p:to>
                                        <p:strVal val="visible"/>
                                      </p:to>
                                    </p:set>
                                    <p:anim calcmode="lin" valueType="num">
                                      <p:cBhvr>
                                        <p:cTn id="19" dur="250" fill="hold"/>
                                        <p:tgtEl>
                                          <p:spTgt spid="49"/>
                                        </p:tgtEl>
                                        <p:attrNameLst>
                                          <p:attrName>ppt_w</p:attrName>
                                        </p:attrNameLst>
                                      </p:cBhvr>
                                      <p:tavLst>
                                        <p:tav tm="0">
                                          <p:val>
                                            <p:strVal val="4*#ppt_w"/>
                                          </p:val>
                                        </p:tav>
                                        <p:tav tm="100000">
                                          <p:val>
                                            <p:strVal val="#ppt_w"/>
                                          </p:val>
                                        </p:tav>
                                      </p:tavLst>
                                    </p:anim>
                                    <p:anim calcmode="lin" valueType="num">
                                      <p:cBhvr>
                                        <p:cTn id="20" dur="250" fill="hold"/>
                                        <p:tgtEl>
                                          <p:spTgt spid="49"/>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250" fill="hold"/>
                                        <p:tgtEl>
                                          <p:spTgt spid="65"/>
                                        </p:tgtEl>
                                        <p:attrNameLst>
                                          <p:attrName>ppt_w</p:attrName>
                                        </p:attrNameLst>
                                      </p:cBhvr>
                                      <p:tavLst>
                                        <p:tav tm="0">
                                          <p:val>
                                            <p:strVal val="4*#ppt_w"/>
                                          </p:val>
                                        </p:tav>
                                        <p:tav tm="100000">
                                          <p:val>
                                            <p:strVal val="#ppt_w"/>
                                          </p:val>
                                        </p:tav>
                                      </p:tavLst>
                                    </p:anim>
                                    <p:anim calcmode="lin" valueType="num">
                                      <p:cBhvr>
                                        <p:cTn id="24" dur="250" fill="hold"/>
                                        <p:tgtEl>
                                          <p:spTgt spid="65"/>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72"/>
                                        </p:tgtEl>
                                        <p:attrNameLst>
                                          <p:attrName>style.visibility</p:attrName>
                                        </p:attrNameLst>
                                      </p:cBhvr>
                                      <p:to>
                                        <p:strVal val="visible"/>
                                      </p:to>
                                    </p:set>
                                    <p:anim calcmode="lin" valueType="num">
                                      <p:cBhvr>
                                        <p:cTn id="27" dur="250" fill="hold"/>
                                        <p:tgtEl>
                                          <p:spTgt spid="72"/>
                                        </p:tgtEl>
                                        <p:attrNameLst>
                                          <p:attrName>ppt_w</p:attrName>
                                        </p:attrNameLst>
                                      </p:cBhvr>
                                      <p:tavLst>
                                        <p:tav tm="0">
                                          <p:val>
                                            <p:strVal val="4*#ppt_w"/>
                                          </p:val>
                                        </p:tav>
                                        <p:tav tm="100000">
                                          <p:val>
                                            <p:strVal val="#ppt_w"/>
                                          </p:val>
                                        </p:tav>
                                      </p:tavLst>
                                    </p:anim>
                                    <p:anim calcmode="lin" valueType="num">
                                      <p:cBhvr>
                                        <p:cTn id="28" dur="250" fill="hold"/>
                                        <p:tgtEl>
                                          <p:spTgt spid="7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77"/>
                                        </p:tgtEl>
                                        <p:attrNameLst>
                                          <p:attrName>style.visibility</p:attrName>
                                        </p:attrNameLst>
                                      </p:cBhvr>
                                      <p:to>
                                        <p:strVal val="visible"/>
                                      </p:to>
                                    </p:set>
                                    <p:anim calcmode="lin" valueType="num">
                                      <p:cBhvr>
                                        <p:cTn id="31" dur="250" fill="hold"/>
                                        <p:tgtEl>
                                          <p:spTgt spid="77"/>
                                        </p:tgtEl>
                                        <p:attrNameLst>
                                          <p:attrName>ppt_w</p:attrName>
                                        </p:attrNameLst>
                                      </p:cBhvr>
                                      <p:tavLst>
                                        <p:tav tm="0">
                                          <p:val>
                                            <p:strVal val="4*#ppt_w"/>
                                          </p:val>
                                        </p:tav>
                                        <p:tav tm="100000">
                                          <p:val>
                                            <p:strVal val="#ppt_w"/>
                                          </p:val>
                                        </p:tav>
                                      </p:tavLst>
                                    </p:anim>
                                    <p:anim calcmode="lin" valueType="num">
                                      <p:cBhvr>
                                        <p:cTn id="32" dur="250" fill="hold"/>
                                        <p:tgtEl>
                                          <p:spTgt spid="77"/>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84"/>
                                        </p:tgtEl>
                                        <p:attrNameLst>
                                          <p:attrName>style.visibility</p:attrName>
                                        </p:attrNameLst>
                                      </p:cBhvr>
                                      <p:to>
                                        <p:strVal val="visible"/>
                                      </p:to>
                                    </p:set>
                                    <p:anim calcmode="lin" valueType="num">
                                      <p:cBhvr>
                                        <p:cTn id="35" dur="250" fill="hold"/>
                                        <p:tgtEl>
                                          <p:spTgt spid="84"/>
                                        </p:tgtEl>
                                        <p:attrNameLst>
                                          <p:attrName>ppt_w</p:attrName>
                                        </p:attrNameLst>
                                      </p:cBhvr>
                                      <p:tavLst>
                                        <p:tav tm="0">
                                          <p:val>
                                            <p:strVal val="4*#ppt_w"/>
                                          </p:val>
                                        </p:tav>
                                        <p:tav tm="100000">
                                          <p:val>
                                            <p:strVal val="#ppt_w"/>
                                          </p:val>
                                        </p:tav>
                                      </p:tavLst>
                                    </p:anim>
                                    <p:anim calcmode="lin" valueType="num">
                                      <p:cBhvr>
                                        <p:cTn id="36" dur="250" fill="hold"/>
                                        <p:tgtEl>
                                          <p:spTgt spid="84"/>
                                        </p:tgtEl>
                                        <p:attrNameLst>
                                          <p:attrName>ppt_h</p:attrName>
                                        </p:attrNameLst>
                                      </p:cBhvr>
                                      <p:tavLst>
                                        <p:tav tm="0">
                                          <p:val>
                                            <p:strVal val="4*#ppt_h"/>
                                          </p:val>
                                        </p:tav>
                                        <p:tav tm="100000">
                                          <p:val>
                                            <p:strVal val="#ppt_h"/>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up)">
                                      <p:cBhvr>
                                        <p:cTn id="43" dur="500"/>
                                        <p:tgtEl>
                                          <p:spTgt spid="6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up)">
                                      <p:cBhvr>
                                        <p:cTn id="46" dur="500"/>
                                        <p:tgtEl>
                                          <p:spTgt spid="7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down)">
                                      <p:cBhvr>
                                        <p:cTn id="49" dur="500"/>
                                        <p:tgtEl>
                                          <p:spTgt spid="4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wipe(down)">
                                      <p:cBhvr>
                                        <p:cTn id="52" dur="500"/>
                                        <p:tgtEl>
                                          <p:spTgt spid="7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wipe(down)">
                                      <p:cBhvr>
                                        <p:cTn id="55" dur="500"/>
                                        <p:tgtEl>
                                          <p:spTgt spid="83"/>
                                        </p:tgtEl>
                                      </p:cBhvr>
                                    </p:animEffect>
                                  </p:childTnLst>
                                </p:cTn>
                              </p:par>
                            </p:childTnLst>
                          </p:cTn>
                        </p:par>
                        <p:par>
                          <p:cTn id="56" fill="hold">
                            <p:stCondLst>
                              <p:cond delay="4000"/>
                            </p:stCondLst>
                            <p:childTnLst>
                              <p:par>
                                <p:cTn id="57" presetID="21" presetClass="entr" presetSubtype="1"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heel(1)">
                                      <p:cBhvr>
                                        <p:cTn id="59" dur="1000"/>
                                        <p:tgtEl>
                                          <p:spTgt spid="47"/>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heel(1)">
                                      <p:cBhvr>
                                        <p:cTn id="62" dur="1000"/>
                                        <p:tgtEl>
                                          <p:spTgt spid="68"/>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heel(1)">
                                      <p:cBhvr>
                                        <p:cTn id="65" dur="1000"/>
                                        <p:tgtEl>
                                          <p:spTgt spid="82"/>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heel(1)">
                                      <p:cBhvr>
                                        <p:cTn id="68" dur="1000"/>
                                        <p:tgtEl>
                                          <p:spTgt spid="54"/>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heel(1)">
                                      <p:cBhvr>
                                        <p:cTn id="71" dur="1000"/>
                                        <p:tgtEl>
                                          <p:spTgt spid="61"/>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wheel(1)">
                                      <p:cBhvr>
                                        <p:cTn id="74" dur="1000"/>
                                        <p:tgtEl>
                                          <p:spTgt spid="75"/>
                                        </p:tgtEl>
                                      </p:cBhvr>
                                    </p:animEffect>
                                  </p:childTnLst>
                                </p:cTn>
                              </p:par>
                            </p:childTnLst>
                          </p:cTn>
                        </p:par>
                        <p:par>
                          <p:cTn id="75" fill="hold">
                            <p:stCondLst>
                              <p:cond delay="5000"/>
                            </p:stCondLst>
                            <p:childTnLst>
                              <p:par>
                                <p:cTn id="76" presetID="42" presetClass="entr" presetSubtype="0"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anim calcmode="lin" valueType="num">
                                      <p:cBhvr>
                                        <p:cTn id="79" dur="500" fill="hold"/>
                                        <p:tgtEl>
                                          <p:spTgt spid="52"/>
                                        </p:tgtEl>
                                        <p:attrNameLst>
                                          <p:attrName>ppt_x</p:attrName>
                                        </p:attrNameLst>
                                      </p:cBhvr>
                                      <p:tavLst>
                                        <p:tav tm="0">
                                          <p:val>
                                            <p:strVal val="#ppt_x"/>
                                          </p:val>
                                        </p:tav>
                                        <p:tav tm="100000">
                                          <p:val>
                                            <p:strVal val="#ppt_x"/>
                                          </p:val>
                                        </p:tav>
                                      </p:tavLst>
                                    </p:anim>
                                    <p:anim calcmode="lin" valueType="num">
                                      <p:cBhvr>
                                        <p:cTn id="80" dur="500" fill="hold"/>
                                        <p:tgtEl>
                                          <p:spTgt spid="5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500"/>
                                        <p:tgtEl>
                                          <p:spTgt spid="53"/>
                                        </p:tgtEl>
                                      </p:cBhvr>
                                    </p:animEffect>
                                    <p:anim calcmode="lin" valueType="num">
                                      <p:cBhvr>
                                        <p:cTn id="84" dur="500" fill="hold"/>
                                        <p:tgtEl>
                                          <p:spTgt spid="53"/>
                                        </p:tgtEl>
                                        <p:attrNameLst>
                                          <p:attrName>ppt_x</p:attrName>
                                        </p:attrNameLst>
                                      </p:cBhvr>
                                      <p:tavLst>
                                        <p:tav tm="0">
                                          <p:val>
                                            <p:strVal val="#ppt_x"/>
                                          </p:val>
                                        </p:tav>
                                        <p:tav tm="100000">
                                          <p:val>
                                            <p:strVal val="#ppt_x"/>
                                          </p:val>
                                        </p:tav>
                                      </p:tavLst>
                                    </p:anim>
                                    <p:anim calcmode="lin" valueType="num">
                                      <p:cBhvr>
                                        <p:cTn id="85" dur="500" fill="hold"/>
                                        <p:tgtEl>
                                          <p:spTgt spid="5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500"/>
                                        <p:tgtEl>
                                          <p:spTgt spid="69"/>
                                        </p:tgtEl>
                                      </p:cBhvr>
                                    </p:animEffect>
                                    <p:anim calcmode="lin" valueType="num">
                                      <p:cBhvr>
                                        <p:cTn id="89" dur="500" fill="hold"/>
                                        <p:tgtEl>
                                          <p:spTgt spid="69"/>
                                        </p:tgtEl>
                                        <p:attrNameLst>
                                          <p:attrName>ppt_x</p:attrName>
                                        </p:attrNameLst>
                                      </p:cBhvr>
                                      <p:tavLst>
                                        <p:tav tm="0">
                                          <p:val>
                                            <p:strVal val="#ppt_x"/>
                                          </p:val>
                                        </p:tav>
                                        <p:tav tm="100000">
                                          <p:val>
                                            <p:strVal val="#ppt_x"/>
                                          </p:val>
                                        </p:tav>
                                      </p:tavLst>
                                    </p:anim>
                                    <p:anim calcmode="lin" valueType="num">
                                      <p:cBhvr>
                                        <p:cTn id="90" dur="500" fill="hold"/>
                                        <p:tgtEl>
                                          <p:spTgt spid="69"/>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anim calcmode="lin" valueType="num">
                                      <p:cBhvr>
                                        <p:cTn id="94" dur="500" fill="hold"/>
                                        <p:tgtEl>
                                          <p:spTgt spid="70"/>
                                        </p:tgtEl>
                                        <p:attrNameLst>
                                          <p:attrName>ppt_x</p:attrName>
                                        </p:attrNameLst>
                                      </p:cBhvr>
                                      <p:tavLst>
                                        <p:tav tm="0">
                                          <p:val>
                                            <p:strVal val="#ppt_x"/>
                                          </p:val>
                                        </p:tav>
                                        <p:tav tm="100000">
                                          <p:val>
                                            <p:strVal val="#ppt_x"/>
                                          </p:val>
                                        </p:tav>
                                      </p:tavLst>
                                    </p:anim>
                                    <p:anim calcmode="lin" valueType="num">
                                      <p:cBhvr>
                                        <p:cTn id="95" dur="500" fill="hold"/>
                                        <p:tgtEl>
                                          <p:spTgt spid="70"/>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fade">
                                      <p:cBhvr>
                                        <p:cTn id="98" dur="500"/>
                                        <p:tgtEl>
                                          <p:spTgt spid="87"/>
                                        </p:tgtEl>
                                      </p:cBhvr>
                                    </p:animEffect>
                                    <p:anim calcmode="lin" valueType="num">
                                      <p:cBhvr>
                                        <p:cTn id="99" dur="500" fill="hold"/>
                                        <p:tgtEl>
                                          <p:spTgt spid="87"/>
                                        </p:tgtEl>
                                        <p:attrNameLst>
                                          <p:attrName>ppt_x</p:attrName>
                                        </p:attrNameLst>
                                      </p:cBhvr>
                                      <p:tavLst>
                                        <p:tav tm="0">
                                          <p:val>
                                            <p:strVal val="#ppt_x"/>
                                          </p:val>
                                        </p:tav>
                                        <p:tav tm="100000">
                                          <p:val>
                                            <p:strVal val="#ppt_x"/>
                                          </p:val>
                                        </p:tav>
                                      </p:tavLst>
                                    </p:anim>
                                    <p:anim calcmode="lin" valueType="num">
                                      <p:cBhvr>
                                        <p:cTn id="100" dur="500" fill="hold"/>
                                        <p:tgtEl>
                                          <p:spTgt spid="8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88"/>
                                        </p:tgtEl>
                                        <p:attrNameLst>
                                          <p:attrName>style.visibility</p:attrName>
                                        </p:attrNameLst>
                                      </p:cBhvr>
                                      <p:to>
                                        <p:strVal val="visible"/>
                                      </p:to>
                                    </p:set>
                                    <p:animEffect transition="in" filter="fade">
                                      <p:cBhvr>
                                        <p:cTn id="103" dur="500"/>
                                        <p:tgtEl>
                                          <p:spTgt spid="88"/>
                                        </p:tgtEl>
                                      </p:cBhvr>
                                    </p:animEffect>
                                    <p:anim calcmode="lin" valueType="num">
                                      <p:cBhvr>
                                        <p:cTn id="104" dur="500" fill="hold"/>
                                        <p:tgtEl>
                                          <p:spTgt spid="88"/>
                                        </p:tgtEl>
                                        <p:attrNameLst>
                                          <p:attrName>ppt_x</p:attrName>
                                        </p:attrNameLst>
                                      </p:cBhvr>
                                      <p:tavLst>
                                        <p:tav tm="0">
                                          <p:val>
                                            <p:strVal val="#ppt_x"/>
                                          </p:val>
                                        </p:tav>
                                        <p:tav tm="100000">
                                          <p:val>
                                            <p:strVal val="#ppt_x"/>
                                          </p:val>
                                        </p:tav>
                                      </p:tavLst>
                                    </p:anim>
                                    <p:anim calcmode="lin" valueType="num">
                                      <p:cBhvr>
                                        <p:cTn id="105" dur="500" fill="hold"/>
                                        <p:tgtEl>
                                          <p:spTgt spid="88"/>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anim calcmode="lin" valueType="num">
                                      <p:cBhvr>
                                        <p:cTn id="109" dur="500" fill="hold"/>
                                        <p:tgtEl>
                                          <p:spTgt spid="55"/>
                                        </p:tgtEl>
                                        <p:attrNameLst>
                                          <p:attrName>ppt_x</p:attrName>
                                        </p:attrNameLst>
                                      </p:cBhvr>
                                      <p:tavLst>
                                        <p:tav tm="0">
                                          <p:val>
                                            <p:strVal val="#ppt_x"/>
                                          </p:val>
                                        </p:tav>
                                        <p:tav tm="100000">
                                          <p:val>
                                            <p:strVal val="#ppt_x"/>
                                          </p:val>
                                        </p:tav>
                                      </p:tavLst>
                                    </p:anim>
                                    <p:anim calcmode="lin" valueType="num">
                                      <p:cBhvr>
                                        <p:cTn id="110" dur="500" fill="hold"/>
                                        <p:tgtEl>
                                          <p:spTgt spid="5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fade">
                                      <p:cBhvr>
                                        <p:cTn id="113" dur="500"/>
                                        <p:tgtEl>
                                          <p:spTgt spid="56"/>
                                        </p:tgtEl>
                                      </p:cBhvr>
                                    </p:animEffect>
                                    <p:anim calcmode="lin" valueType="num">
                                      <p:cBhvr>
                                        <p:cTn id="114" dur="500" fill="hold"/>
                                        <p:tgtEl>
                                          <p:spTgt spid="56"/>
                                        </p:tgtEl>
                                        <p:attrNameLst>
                                          <p:attrName>ppt_x</p:attrName>
                                        </p:attrNameLst>
                                      </p:cBhvr>
                                      <p:tavLst>
                                        <p:tav tm="0">
                                          <p:val>
                                            <p:strVal val="#ppt_x"/>
                                          </p:val>
                                        </p:tav>
                                        <p:tav tm="100000">
                                          <p:val>
                                            <p:strVal val="#ppt_x"/>
                                          </p:val>
                                        </p:tav>
                                      </p:tavLst>
                                    </p:anim>
                                    <p:anim calcmode="lin" valueType="num">
                                      <p:cBhvr>
                                        <p:cTn id="115" dur="500" fill="hold"/>
                                        <p:tgtEl>
                                          <p:spTgt spid="5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anim calcmode="lin" valueType="num">
                                      <p:cBhvr>
                                        <p:cTn id="119" dur="500" fill="hold"/>
                                        <p:tgtEl>
                                          <p:spTgt spid="62"/>
                                        </p:tgtEl>
                                        <p:attrNameLst>
                                          <p:attrName>ppt_x</p:attrName>
                                        </p:attrNameLst>
                                      </p:cBhvr>
                                      <p:tavLst>
                                        <p:tav tm="0">
                                          <p:val>
                                            <p:strVal val="#ppt_x"/>
                                          </p:val>
                                        </p:tav>
                                        <p:tav tm="100000">
                                          <p:val>
                                            <p:strVal val="#ppt_x"/>
                                          </p:val>
                                        </p:tav>
                                      </p:tavLst>
                                    </p:anim>
                                    <p:anim calcmode="lin" valueType="num">
                                      <p:cBhvr>
                                        <p:cTn id="120" dur="500" fill="hold"/>
                                        <p:tgtEl>
                                          <p:spTgt spid="62"/>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63"/>
                                        </p:tgtEl>
                                        <p:attrNameLst>
                                          <p:attrName>style.visibility</p:attrName>
                                        </p:attrNameLst>
                                      </p:cBhvr>
                                      <p:to>
                                        <p:strVal val="visible"/>
                                      </p:to>
                                    </p:set>
                                    <p:animEffect transition="in" filter="fade">
                                      <p:cBhvr>
                                        <p:cTn id="123" dur="500"/>
                                        <p:tgtEl>
                                          <p:spTgt spid="63"/>
                                        </p:tgtEl>
                                      </p:cBhvr>
                                    </p:animEffect>
                                    <p:anim calcmode="lin" valueType="num">
                                      <p:cBhvr>
                                        <p:cTn id="124" dur="500" fill="hold"/>
                                        <p:tgtEl>
                                          <p:spTgt spid="63"/>
                                        </p:tgtEl>
                                        <p:attrNameLst>
                                          <p:attrName>ppt_x</p:attrName>
                                        </p:attrNameLst>
                                      </p:cBhvr>
                                      <p:tavLst>
                                        <p:tav tm="0">
                                          <p:val>
                                            <p:strVal val="#ppt_x"/>
                                          </p:val>
                                        </p:tav>
                                        <p:tav tm="100000">
                                          <p:val>
                                            <p:strVal val="#ppt_x"/>
                                          </p:val>
                                        </p:tav>
                                      </p:tavLst>
                                    </p:anim>
                                    <p:anim calcmode="lin" valueType="num">
                                      <p:cBhvr>
                                        <p:cTn id="125" dur="500" fill="hold"/>
                                        <p:tgtEl>
                                          <p:spTgt spid="63"/>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80"/>
                                        </p:tgtEl>
                                        <p:attrNameLst>
                                          <p:attrName>style.visibility</p:attrName>
                                        </p:attrNameLst>
                                      </p:cBhvr>
                                      <p:to>
                                        <p:strVal val="visible"/>
                                      </p:to>
                                    </p:set>
                                    <p:animEffect transition="in" filter="fade">
                                      <p:cBhvr>
                                        <p:cTn id="128" dur="500"/>
                                        <p:tgtEl>
                                          <p:spTgt spid="80"/>
                                        </p:tgtEl>
                                      </p:cBhvr>
                                    </p:animEffect>
                                    <p:anim calcmode="lin" valueType="num">
                                      <p:cBhvr>
                                        <p:cTn id="129" dur="500" fill="hold"/>
                                        <p:tgtEl>
                                          <p:spTgt spid="80"/>
                                        </p:tgtEl>
                                        <p:attrNameLst>
                                          <p:attrName>ppt_x</p:attrName>
                                        </p:attrNameLst>
                                      </p:cBhvr>
                                      <p:tavLst>
                                        <p:tav tm="0">
                                          <p:val>
                                            <p:strVal val="#ppt_x"/>
                                          </p:val>
                                        </p:tav>
                                        <p:tav tm="100000">
                                          <p:val>
                                            <p:strVal val="#ppt_x"/>
                                          </p:val>
                                        </p:tav>
                                      </p:tavLst>
                                    </p:anim>
                                    <p:anim calcmode="lin" valueType="num">
                                      <p:cBhvr>
                                        <p:cTn id="130" dur="500" fill="hold"/>
                                        <p:tgtEl>
                                          <p:spTgt spid="80"/>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81"/>
                                        </p:tgtEl>
                                        <p:attrNameLst>
                                          <p:attrName>style.visibility</p:attrName>
                                        </p:attrNameLst>
                                      </p:cBhvr>
                                      <p:to>
                                        <p:strVal val="visible"/>
                                      </p:to>
                                    </p:set>
                                    <p:animEffect transition="in" filter="fade">
                                      <p:cBhvr>
                                        <p:cTn id="133" dur="500"/>
                                        <p:tgtEl>
                                          <p:spTgt spid="81"/>
                                        </p:tgtEl>
                                      </p:cBhvr>
                                    </p:animEffect>
                                    <p:anim calcmode="lin" valueType="num">
                                      <p:cBhvr>
                                        <p:cTn id="134" dur="500" fill="hold"/>
                                        <p:tgtEl>
                                          <p:spTgt spid="81"/>
                                        </p:tgtEl>
                                        <p:attrNameLst>
                                          <p:attrName>ppt_x</p:attrName>
                                        </p:attrNameLst>
                                      </p:cBhvr>
                                      <p:tavLst>
                                        <p:tav tm="0">
                                          <p:val>
                                            <p:strVal val="#ppt_x"/>
                                          </p:val>
                                        </p:tav>
                                        <p:tav tm="100000">
                                          <p:val>
                                            <p:strVal val="#ppt_x"/>
                                          </p:val>
                                        </p:tav>
                                      </p:tavLst>
                                    </p:anim>
                                    <p:anim calcmode="lin" valueType="num">
                                      <p:cBhvr>
                                        <p:cTn id="135" dur="5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animBg="1"/>
      <p:bldP spid="48" grpId="0" animBg="1"/>
      <p:bldP spid="52" grpId="0"/>
      <p:bldP spid="53" grpId="0"/>
      <p:bldP spid="54" grpId="0" animBg="1"/>
      <p:bldP spid="55" grpId="0"/>
      <p:bldP spid="56" grpId="0"/>
      <p:bldP spid="57" grpId="0" animBg="1"/>
      <p:bldP spid="61" grpId="0" animBg="1"/>
      <p:bldP spid="62" grpId="0"/>
      <p:bldP spid="63" grpId="0"/>
      <p:bldP spid="64" grpId="0" animBg="1"/>
      <p:bldP spid="68" grpId="0" animBg="1"/>
      <p:bldP spid="69" grpId="0"/>
      <p:bldP spid="70" grpId="0"/>
      <p:bldP spid="71" grpId="0" animBg="1"/>
      <p:bldP spid="75" grpId="0" animBg="1"/>
      <p:bldP spid="76" grpId="0" animBg="1"/>
      <p:bldP spid="80" grpId="0"/>
      <p:bldP spid="81" grpId="0"/>
      <p:bldP spid="82" grpId="0" animBg="1"/>
      <p:bldP spid="83" grpId="0" animBg="1"/>
      <p:bldP spid="87" grpId="0"/>
      <p:bldP spid="88"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3" name="右箭头 42"/>
          <p:cNvSpPr/>
          <p:nvPr/>
        </p:nvSpPr>
        <p:spPr>
          <a:xfrm>
            <a:off x="251520" y="987574"/>
            <a:ext cx="5040000" cy="1224136"/>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右箭头 43"/>
          <p:cNvSpPr/>
          <p:nvPr/>
        </p:nvSpPr>
        <p:spPr>
          <a:xfrm>
            <a:off x="2123728" y="1563638"/>
            <a:ext cx="5040000" cy="1224136"/>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右箭头 44"/>
          <p:cNvSpPr/>
          <p:nvPr/>
        </p:nvSpPr>
        <p:spPr>
          <a:xfrm>
            <a:off x="3923368" y="2139702"/>
            <a:ext cx="5040000" cy="1224136"/>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23528" y="2067694"/>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单击此处添加说明文字单击此处添加说明文字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47" name="TextBox 46"/>
          <p:cNvSpPr txBox="1"/>
          <p:nvPr/>
        </p:nvSpPr>
        <p:spPr>
          <a:xfrm>
            <a:off x="251520" y="1430365"/>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rPr>
              <a:t>此处添加标题</a:t>
            </a:r>
          </a:p>
        </p:txBody>
      </p:sp>
      <p:sp>
        <p:nvSpPr>
          <p:cNvPr id="48" name="TextBox 47"/>
          <p:cNvSpPr txBox="1"/>
          <p:nvPr/>
        </p:nvSpPr>
        <p:spPr>
          <a:xfrm>
            <a:off x="2123728" y="2017172"/>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rPr>
              <a:t>此处添加标题</a:t>
            </a:r>
          </a:p>
        </p:txBody>
      </p:sp>
      <p:sp>
        <p:nvSpPr>
          <p:cNvPr id="49" name="矩形 48"/>
          <p:cNvSpPr/>
          <p:nvPr/>
        </p:nvSpPr>
        <p:spPr>
          <a:xfrm>
            <a:off x="2267744" y="2715766"/>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单击此处添加说明文字单击此处添加说明文字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50" name="矩形 49"/>
          <p:cNvSpPr/>
          <p:nvPr/>
        </p:nvSpPr>
        <p:spPr>
          <a:xfrm>
            <a:off x="4121220" y="3247405"/>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单击此处添加说明文字单击此处添加说明文字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51" name="TextBox 50"/>
          <p:cNvSpPr txBox="1"/>
          <p:nvPr/>
        </p:nvSpPr>
        <p:spPr>
          <a:xfrm>
            <a:off x="3923928" y="2593236"/>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rPr>
              <a:t>此处添加标题</a:t>
            </a:r>
          </a:p>
        </p:txBody>
      </p:sp>
      <p:sp>
        <p:nvSpPr>
          <p:cNvPr id="52" name="圆角矩形 51"/>
          <p:cNvSpPr/>
          <p:nvPr/>
        </p:nvSpPr>
        <p:spPr>
          <a:xfrm>
            <a:off x="6012160" y="3507854"/>
            <a:ext cx="2520280"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6084168" y="3639383"/>
            <a:ext cx="2376264" cy="957185"/>
          </a:xfrm>
          <a:prstGeom prst="rect">
            <a:avLst/>
          </a:prstGeom>
        </p:spPr>
        <p:txBody>
          <a:bodyPr wrap="square">
            <a:spAutoFit/>
          </a:bodyPr>
          <a:lstStyle/>
          <a:p>
            <a:pPr lvl="0">
              <a:lnSpc>
                <a:spcPct val="150000"/>
              </a:lnSpc>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请输入文本内容请输入文本</a:t>
            </a:r>
            <a:r>
              <a:rPr lang="zh-CN" altLang="en-US" sz="13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内容请输入文本内容输入文本内容输入文本内容</a:t>
            </a:r>
            <a:endPar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80537918"/>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0-#ppt_w/2"/>
                                          </p:val>
                                        </p:tav>
                                        <p:tav tm="100000">
                                          <p:val>
                                            <p:strVal val="#ppt_x"/>
                                          </p:val>
                                        </p:tav>
                                      </p:tavLst>
                                    </p:anim>
                                    <p:anim calcmode="lin" valueType="num">
                                      <p:cBhvr additive="base">
                                        <p:cTn id="17" dur="500" fill="hold"/>
                                        <p:tgtEl>
                                          <p:spTgt spid="4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8"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0-#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wipe(right)">
                                      <p:cBhvr>
                                        <p:cTn id="26" dur="500"/>
                                        <p:tgtEl>
                                          <p:spTgt spid="47"/>
                                        </p:tgtEl>
                                      </p:cBhvr>
                                    </p:animEffect>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up)">
                                      <p:cBhvr>
                                        <p:cTn id="30" dur="500"/>
                                        <p:tgtEl>
                                          <p:spTgt spid="46"/>
                                        </p:tgtEl>
                                      </p:cBhvr>
                                    </p:animEffect>
                                  </p:childTnLst>
                                </p:cTn>
                              </p:par>
                            </p:childTnLst>
                          </p:cTn>
                        </p:par>
                        <p:par>
                          <p:cTn id="31" fill="hold">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right)">
                                      <p:cBhvr>
                                        <p:cTn id="34" dur="500"/>
                                        <p:tgtEl>
                                          <p:spTgt spid="48"/>
                                        </p:tgtEl>
                                      </p:cBhvr>
                                    </p:animEffect>
                                  </p:childTnLst>
                                </p:cTn>
                              </p:par>
                            </p:childTnLst>
                          </p:cTn>
                        </p:par>
                        <p:par>
                          <p:cTn id="35" fill="hold">
                            <p:stCondLst>
                              <p:cond delay="4000"/>
                            </p:stCondLst>
                            <p:childTnLst>
                              <p:par>
                                <p:cTn id="36" presetID="22" presetClass="entr" presetSubtype="1"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up)">
                                      <p:cBhvr>
                                        <p:cTn id="38" dur="500"/>
                                        <p:tgtEl>
                                          <p:spTgt spid="49"/>
                                        </p:tgtEl>
                                      </p:cBhvr>
                                    </p:animEffect>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right)">
                                      <p:cBhvr>
                                        <p:cTn id="42" dur="500"/>
                                        <p:tgtEl>
                                          <p:spTgt spid="51"/>
                                        </p:tgtEl>
                                      </p:cBhvr>
                                    </p:animEffect>
                                  </p:childTnLst>
                                </p:cTn>
                              </p:par>
                            </p:childTnLst>
                          </p:cTn>
                        </p:par>
                        <p:par>
                          <p:cTn id="43" fill="hold">
                            <p:stCondLst>
                              <p:cond delay="5000"/>
                            </p:stCondLst>
                            <p:childTnLst>
                              <p:par>
                                <p:cTn id="44" presetID="22" presetClass="entr" presetSubtype="1"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wipe(up)">
                                      <p:cBhvr>
                                        <p:cTn id="46" dur="500"/>
                                        <p:tgtEl>
                                          <p:spTgt spid="50"/>
                                        </p:tgtEl>
                                      </p:cBhvr>
                                    </p:animEffect>
                                  </p:childTnLst>
                                </p:cTn>
                              </p:par>
                            </p:childTnLst>
                          </p:cTn>
                        </p:par>
                        <p:par>
                          <p:cTn id="47" fill="hold">
                            <p:stCondLst>
                              <p:cond delay="5500"/>
                            </p:stCondLst>
                            <p:childTnLst>
                              <p:par>
                                <p:cTn id="48" presetID="21" presetClass="entr" presetSubtype="1"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wheel(1)">
                                      <p:cBhvr>
                                        <p:cTn id="50" dur="1000"/>
                                        <p:tgtEl>
                                          <p:spTgt spid="52"/>
                                        </p:tgtEl>
                                      </p:cBhvr>
                                    </p:animEffect>
                                  </p:childTnLst>
                                </p:cTn>
                              </p:par>
                            </p:childTnLst>
                          </p:cTn>
                        </p:par>
                        <p:par>
                          <p:cTn id="51" fill="hold">
                            <p:stCondLst>
                              <p:cond delay="6500"/>
                            </p:stCondLst>
                            <p:childTnLst>
                              <p:par>
                                <p:cTn id="52" presetID="22" presetClass="entr" presetSubtype="8" fill="hold" grpId="0"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0" name="组合 29"/>
          <p:cNvGrpSpPr/>
          <p:nvPr/>
        </p:nvGrpSpPr>
        <p:grpSpPr>
          <a:xfrm>
            <a:off x="3971971" y="1032257"/>
            <a:ext cx="4056413" cy="1075392"/>
            <a:chOff x="3347864" y="1152445"/>
            <a:chExt cx="4752528" cy="1080119"/>
          </a:xfrm>
        </p:grpSpPr>
        <p:sp>
          <p:nvSpPr>
            <p:cNvPr id="31" name="矩形 30"/>
            <p:cNvSpPr/>
            <p:nvPr/>
          </p:nvSpPr>
          <p:spPr>
            <a:xfrm>
              <a:off x="3347864" y="1152445"/>
              <a:ext cx="4752528" cy="26717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项目一展示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32" name="矩形 31"/>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33" name="组合 32"/>
          <p:cNvGrpSpPr/>
          <p:nvPr/>
        </p:nvGrpSpPr>
        <p:grpSpPr>
          <a:xfrm>
            <a:off x="3971971" y="2283232"/>
            <a:ext cx="4056413" cy="1075394"/>
            <a:chOff x="3347864" y="1152444"/>
            <a:chExt cx="4752528" cy="1080120"/>
          </a:xfrm>
        </p:grpSpPr>
        <p:sp>
          <p:nvSpPr>
            <p:cNvPr id="34" name="矩形 33"/>
            <p:cNvSpPr/>
            <p:nvPr/>
          </p:nvSpPr>
          <p:spPr>
            <a:xfrm>
              <a:off x="3347864" y="1152444"/>
              <a:ext cx="4752528" cy="26717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项目二展示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35" name="矩形 34"/>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36" name="组合 35"/>
          <p:cNvGrpSpPr/>
          <p:nvPr/>
        </p:nvGrpSpPr>
        <p:grpSpPr>
          <a:xfrm>
            <a:off x="3971971" y="3579376"/>
            <a:ext cx="4056413" cy="1075394"/>
            <a:chOff x="3347864" y="1152444"/>
            <a:chExt cx="4752528" cy="1080120"/>
          </a:xfrm>
        </p:grpSpPr>
        <p:sp>
          <p:nvSpPr>
            <p:cNvPr id="37" name="矩形 36"/>
            <p:cNvSpPr/>
            <p:nvPr/>
          </p:nvSpPr>
          <p:spPr>
            <a:xfrm>
              <a:off x="3347864" y="1152444"/>
              <a:ext cx="4752528" cy="26717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项目三展示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38" name="矩形 37"/>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sp>
        <p:nvSpPr>
          <p:cNvPr id="39" name="圆角矩形 38"/>
          <p:cNvSpPr/>
          <p:nvPr/>
        </p:nvSpPr>
        <p:spPr>
          <a:xfrm>
            <a:off x="1213592" y="1032751"/>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40" name="圆角矩形 39"/>
          <p:cNvSpPr/>
          <p:nvPr/>
        </p:nvSpPr>
        <p:spPr>
          <a:xfrm>
            <a:off x="1213592" y="2283730"/>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41" name="圆角矩形 40"/>
          <p:cNvSpPr/>
          <p:nvPr/>
        </p:nvSpPr>
        <p:spPr>
          <a:xfrm>
            <a:off x="1213593" y="3579872"/>
            <a:ext cx="2511122" cy="1080110"/>
          </a:xfrm>
          <a:prstGeom prst="roundRect">
            <a:avLst/>
          </a:prstGeom>
          <a:blipFill>
            <a:blip r:embed="rId5"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2226049988"/>
      </p:ext>
    </p:extLst>
  </p:cSld>
  <p:clrMapOvr>
    <a:masterClrMapping/>
  </p:clrMapOvr>
  <mc:AlternateContent xmlns:mc="http://schemas.openxmlformats.org/markup-compatibility/2006" xmlns:p14="http://schemas.microsoft.com/office/powerpoint/2010/main">
    <mc:Choice Requires="p14">
      <p:transition spd="slow" p14:dur="1200" advClick="0" advTm="10000">
        <p14:prism/>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500" fill="hold"/>
                                        <p:tgtEl>
                                          <p:spTgt spid="39"/>
                                        </p:tgtEl>
                                        <p:attrNameLst>
                                          <p:attrName>ppt_x</p:attrName>
                                        </p:attrNameLst>
                                      </p:cBhvr>
                                      <p:tavLst>
                                        <p:tav tm="0">
                                          <p:val>
                                            <p:strVal val="0-#ppt_w/2"/>
                                          </p:val>
                                        </p:tav>
                                        <p:tav tm="100000">
                                          <p:val>
                                            <p:strVal val="#ppt_x"/>
                                          </p:val>
                                        </p:tav>
                                      </p:tavLst>
                                    </p:anim>
                                    <p:anim calcmode="lin" valueType="num">
                                      <p:cBhvr additive="base">
                                        <p:cTn id="11" dur="500" fill="hold"/>
                                        <p:tgtEl>
                                          <p:spTgt spid="39"/>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20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500" fill="hold"/>
                                        <p:tgtEl>
                                          <p:spTgt spid="40"/>
                                        </p:tgtEl>
                                        <p:attrNameLst>
                                          <p:attrName>ppt_x</p:attrName>
                                        </p:attrNameLst>
                                      </p:cBhvr>
                                      <p:tavLst>
                                        <p:tav tm="0">
                                          <p:val>
                                            <p:strVal val="0-#ppt_w/2"/>
                                          </p:val>
                                        </p:tav>
                                        <p:tav tm="100000">
                                          <p:val>
                                            <p:strVal val="#ppt_x"/>
                                          </p:val>
                                        </p:tav>
                                      </p:tavLst>
                                    </p:anim>
                                    <p:anim calcmode="lin" valueType="num">
                                      <p:cBhvr additive="base">
                                        <p:cTn id="15" dur="500" fill="hold"/>
                                        <p:tgtEl>
                                          <p:spTgt spid="4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40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500" fill="hold"/>
                                        <p:tgtEl>
                                          <p:spTgt spid="41"/>
                                        </p:tgtEl>
                                        <p:attrNameLst>
                                          <p:attrName>ppt_x</p:attrName>
                                        </p:attrNameLst>
                                      </p:cBhvr>
                                      <p:tavLst>
                                        <p:tav tm="0">
                                          <p:val>
                                            <p:strVal val="0-#ppt_w/2"/>
                                          </p:val>
                                        </p:tav>
                                        <p:tav tm="100000">
                                          <p:val>
                                            <p:strVal val="#ppt_x"/>
                                          </p:val>
                                        </p:tav>
                                      </p:tavLst>
                                    </p:anim>
                                    <p:anim calcmode="lin" valueType="num">
                                      <p:cBhvr additive="base">
                                        <p:cTn id="19" dur="500" fill="hold"/>
                                        <p:tgtEl>
                                          <p:spTgt spid="41"/>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up)">
                                      <p:cBhvr>
                                        <p:cTn id="23" dur="500"/>
                                        <p:tgtEl>
                                          <p:spTgt spid="30"/>
                                        </p:tgtEl>
                                      </p:cBhvr>
                                    </p:animEffect>
                                  </p:childTnLst>
                                </p:cTn>
                              </p:par>
                              <p:par>
                                <p:cTn id="24" presetID="22" presetClass="entr" presetSubtype="1" fill="hold" nodeType="withEffect">
                                  <p:stCondLst>
                                    <p:cond delay="20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500"/>
                                        <p:tgtEl>
                                          <p:spTgt spid="33"/>
                                        </p:tgtEl>
                                      </p:cBhvr>
                                    </p:animEffect>
                                  </p:childTnLst>
                                </p:cTn>
                              </p:par>
                              <p:par>
                                <p:cTn id="27" presetID="22" presetClass="entr" presetSubtype="1" fill="hold" nodeType="withEffect">
                                  <p:stCondLst>
                                    <p:cond delay="400"/>
                                  </p:stCondLst>
                                  <p:childTnLst>
                                    <p:set>
                                      <p:cBhvr>
                                        <p:cTn id="28" dur="1" fill="hold">
                                          <p:stCondLst>
                                            <p:cond delay="0"/>
                                          </p:stCondLst>
                                        </p:cTn>
                                        <p:tgtEl>
                                          <p:spTgt spid="36"/>
                                        </p:tgtEl>
                                        <p:attrNameLst>
                                          <p:attrName>style.visibility</p:attrName>
                                        </p:attrNameLst>
                                      </p:cBhvr>
                                      <p:to>
                                        <p:strVal val="visible"/>
                                      </p:to>
                                    </p:set>
                                    <p:animEffect transition="in" filter="wipe(up)">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39" grpId="0" animBg="1"/>
      <p:bldP spid="40" grpId="0" animBg="1"/>
      <p:bldP spid="41"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7" name="圆角矩形 26"/>
          <p:cNvSpPr/>
          <p:nvPr/>
        </p:nvSpPr>
        <p:spPr bwMode="auto">
          <a:xfrm>
            <a:off x="3382369" y="2381008"/>
            <a:ext cx="2645536" cy="950216"/>
          </a:xfrm>
          <a:prstGeom prst="roundRect">
            <a:avLst>
              <a:gd name="adj" fmla="val 9992"/>
            </a:avLst>
          </a:prstGeom>
          <a:solidFill>
            <a:srgbClr val="FFC000"/>
          </a:solidFill>
          <a:ln w="3175" cap="flat" cmpd="sng">
            <a:noFill/>
            <a:bevel/>
            <a:headEnd/>
            <a:tailEnd/>
          </a:ln>
        </p:spPr>
        <p:txBody>
          <a:bodyPr lIns="77770" tIns="38885" rIns="77770" bIns="38885" anchor="ctr"/>
          <a:lstStyle/>
          <a:p>
            <a:pPr lvl="2"/>
            <a:endParaRPr lang="zh-CN" altLang="en-US" sz="1200" dirty="0">
              <a:solidFill>
                <a:schemeClr val="accent2">
                  <a:lumMod val="75000"/>
                </a:schemeClr>
              </a:solidFill>
            </a:endParaRPr>
          </a:p>
        </p:txBody>
      </p:sp>
      <p:sp>
        <p:nvSpPr>
          <p:cNvPr id="44" name="圆角矩形 43"/>
          <p:cNvSpPr/>
          <p:nvPr/>
        </p:nvSpPr>
        <p:spPr bwMode="auto">
          <a:xfrm>
            <a:off x="3382369" y="3723878"/>
            <a:ext cx="2645536" cy="950216"/>
          </a:xfrm>
          <a:prstGeom prst="roundRect">
            <a:avLst>
              <a:gd name="adj" fmla="val 9992"/>
            </a:avLst>
          </a:prstGeom>
          <a:solidFill>
            <a:srgbClr val="FFC000"/>
          </a:solidFill>
          <a:ln w="3175" cap="flat" cmpd="sng">
            <a:noFill/>
            <a:bevel/>
            <a:headEnd/>
            <a:tailEnd/>
          </a:ln>
        </p:spPr>
        <p:txBody>
          <a:bodyPr lIns="77770" tIns="38885" rIns="77770" bIns="38885" anchor="ctr"/>
          <a:lstStyle/>
          <a:p>
            <a:pPr lvl="2"/>
            <a:endParaRPr lang="zh-CN" altLang="en-US" sz="1200" dirty="0">
              <a:solidFill>
                <a:schemeClr val="accent2">
                  <a:lumMod val="75000"/>
                </a:schemeClr>
              </a:solidFill>
              <a:latin typeface="Arial" pitchFamily="34" charset="0"/>
              <a:ea typeface="宋体" pitchFamily="2" charset="-122"/>
            </a:endParaRPr>
          </a:p>
        </p:txBody>
      </p:sp>
      <p:sp>
        <p:nvSpPr>
          <p:cNvPr id="45" name="圆角矩形 44"/>
          <p:cNvSpPr/>
          <p:nvPr/>
        </p:nvSpPr>
        <p:spPr bwMode="auto">
          <a:xfrm>
            <a:off x="3405229" y="1045470"/>
            <a:ext cx="2645536" cy="950216"/>
          </a:xfrm>
          <a:prstGeom prst="roundRect">
            <a:avLst>
              <a:gd name="adj" fmla="val 9992"/>
            </a:avLst>
          </a:prstGeom>
          <a:solidFill>
            <a:srgbClr val="FFC000"/>
          </a:solidFill>
          <a:ln w="3175" cap="flat" cmpd="sng">
            <a:noFill/>
            <a:bevel/>
            <a:headEnd/>
            <a:tailEnd/>
          </a:ln>
        </p:spPr>
        <p:txBody>
          <a:bodyPr lIns="77770" tIns="38885" rIns="77770" bIns="38885" anchor="ctr"/>
          <a:lstStyle/>
          <a:p>
            <a:pPr lvl="2"/>
            <a:endParaRPr lang="zh-CN" altLang="en-US" sz="1200" dirty="0">
              <a:solidFill>
                <a:schemeClr val="accent2">
                  <a:lumMod val="75000"/>
                </a:schemeClr>
              </a:solidFill>
              <a:latin typeface="Arial" pitchFamily="34" charset="0"/>
              <a:ea typeface="宋体" pitchFamily="2" charset="-122"/>
            </a:endParaRPr>
          </a:p>
        </p:txBody>
      </p:sp>
      <p:sp>
        <p:nvSpPr>
          <p:cNvPr id="48" name="五边形 47"/>
          <p:cNvSpPr/>
          <p:nvPr/>
        </p:nvSpPr>
        <p:spPr bwMode="auto">
          <a:xfrm>
            <a:off x="2108836" y="1317868"/>
            <a:ext cx="1356233" cy="419357"/>
          </a:xfrm>
          <a:prstGeom prst="homePlate">
            <a:avLst/>
          </a:prstGeom>
          <a:solidFill>
            <a:srgbClr val="FF0000"/>
          </a:solidFill>
          <a:ln w="3175" cap="flat" cmpd="sng">
            <a:noFill/>
            <a:bevel/>
            <a:headEnd/>
            <a:tailEnd/>
          </a:ln>
        </p:spPr>
        <p:txBody>
          <a:bodyPr lIns="77770" tIns="38885" rIns="77770" bIns="38885" anchor="ctr"/>
          <a:lstStyle/>
          <a:p>
            <a:pPr algn="ctr"/>
            <a:endParaRPr lang="zh-CN" altLang="en-US" sz="1700" b="1" dirty="0">
              <a:solidFill>
                <a:srgbClr val="F8F8F8"/>
              </a:solidFill>
              <a:latin typeface="Arial" pitchFamily="34" charset="0"/>
              <a:ea typeface="微软雅黑" pitchFamily="34" charset="-122"/>
            </a:endParaRPr>
          </a:p>
        </p:txBody>
      </p:sp>
      <p:sp>
        <p:nvSpPr>
          <p:cNvPr id="49" name="TextBox 22"/>
          <p:cNvSpPr txBox="1">
            <a:spLocks noChangeArrowheads="1"/>
          </p:cNvSpPr>
          <p:nvPr/>
        </p:nvSpPr>
        <p:spPr bwMode="auto">
          <a:xfrm>
            <a:off x="2263842" y="1383424"/>
            <a:ext cx="1138925" cy="272449"/>
          </a:xfrm>
          <a:prstGeom prst="rect">
            <a:avLst/>
          </a:prstGeom>
          <a:noFill/>
          <a:ln w="3175" cap="flat" cmpd="sng">
            <a:noFill/>
            <a:bevel/>
            <a:headEnd/>
            <a:tailEnd/>
          </a:ln>
        </p:spPr>
        <p:txBody>
          <a:bodyPr lIns="77770" tIns="38885" rIns="77770" bIns="38885" anchor="ctr"/>
          <a:lstStyle>
            <a:defPPr>
              <a:defRPr lang="zh-CN"/>
            </a:defPPr>
            <a:lvl1pPr algn="ctr">
              <a:defRPr sz="2000" b="1">
                <a:solidFill>
                  <a:srgbClr val="F8F8F8"/>
                </a:solidFill>
                <a:ea typeface="微软雅黑" pitchFamily="34" charset="-122"/>
              </a:defRPr>
            </a:lvl1pPr>
          </a:lstStyle>
          <a:p>
            <a:pPr algn="l"/>
            <a:r>
              <a:rPr lang="zh-CN" altLang="en-US" sz="1400" dirty="0"/>
              <a:t>添加标题</a:t>
            </a:r>
          </a:p>
        </p:txBody>
      </p:sp>
      <p:sp>
        <p:nvSpPr>
          <p:cNvPr id="50" name="五边形 49"/>
          <p:cNvSpPr/>
          <p:nvPr/>
        </p:nvSpPr>
        <p:spPr bwMode="auto">
          <a:xfrm>
            <a:off x="2085974" y="2620714"/>
            <a:ext cx="1356234" cy="419358"/>
          </a:xfrm>
          <a:prstGeom prst="homePlate">
            <a:avLst/>
          </a:prstGeom>
          <a:solidFill>
            <a:srgbClr val="FF0000"/>
          </a:solidFill>
          <a:ln w="3175" cap="flat" cmpd="sng">
            <a:noFill/>
            <a:bevel/>
            <a:headEnd/>
            <a:tailEnd/>
          </a:ln>
        </p:spPr>
        <p:txBody>
          <a:bodyPr lIns="77770" tIns="38885" rIns="77770" bIns="38885" anchor="ctr"/>
          <a:lstStyle/>
          <a:p>
            <a:pPr algn="ctr"/>
            <a:endParaRPr lang="zh-CN" altLang="en-US" sz="1700" b="1" dirty="0">
              <a:solidFill>
                <a:srgbClr val="F8F8F8"/>
              </a:solidFill>
              <a:latin typeface="Arial" pitchFamily="34" charset="0"/>
              <a:ea typeface="微软雅黑" pitchFamily="34" charset="-122"/>
            </a:endParaRPr>
          </a:p>
        </p:txBody>
      </p:sp>
      <p:sp>
        <p:nvSpPr>
          <p:cNvPr id="51" name="TextBox 22"/>
          <p:cNvSpPr txBox="1">
            <a:spLocks noChangeArrowheads="1"/>
          </p:cNvSpPr>
          <p:nvPr/>
        </p:nvSpPr>
        <p:spPr bwMode="auto">
          <a:xfrm>
            <a:off x="2247739" y="2705337"/>
            <a:ext cx="1132809" cy="272449"/>
          </a:xfrm>
          <a:prstGeom prst="rect">
            <a:avLst/>
          </a:prstGeom>
          <a:noFill/>
          <a:ln w="3175" cap="flat" cmpd="sng">
            <a:noFill/>
            <a:bevel/>
            <a:headEnd/>
            <a:tailEnd/>
          </a:ln>
        </p:spPr>
        <p:txBody>
          <a:bodyPr lIns="77770" tIns="38885" rIns="77770" bIns="38885" anchor="ctr"/>
          <a:lstStyle>
            <a:defPPr>
              <a:defRPr lang="zh-CN"/>
            </a:defPPr>
            <a:lvl1pPr algn="ctr">
              <a:defRPr sz="2000" b="1">
                <a:solidFill>
                  <a:srgbClr val="F8F8F8"/>
                </a:solidFill>
                <a:ea typeface="微软雅黑" pitchFamily="34" charset="-122"/>
              </a:defRPr>
            </a:lvl1pPr>
          </a:lstStyle>
          <a:p>
            <a:pPr algn="l"/>
            <a:r>
              <a:rPr lang="zh-CN" altLang="en-US" sz="1400" dirty="0"/>
              <a:t>添加标题</a:t>
            </a:r>
          </a:p>
        </p:txBody>
      </p:sp>
      <p:sp>
        <p:nvSpPr>
          <p:cNvPr id="52" name="五边形 51"/>
          <p:cNvSpPr/>
          <p:nvPr/>
        </p:nvSpPr>
        <p:spPr bwMode="auto">
          <a:xfrm>
            <a:off x="2085974" y="3989509"/>
            <a:ext cx="1356234" cy="419358"/>
          </a:xfrm>
          <a:prstGeom prst="homePlate">
            <a:avLst/>
          </a:prstGeom>
          <a:solidFill>
            <a:srgbClr val="FF0000"/>
          </a:solidFill>
          <a:ln w="3175" cap="flat" cmpd="sng">
            <a:noFill/>
            <a:bevel/>
            <a:headEnd/>
            <a:tailEnd/>
          </a:ln>
        </p:spPr>
        <p:txBody>
          <a:bodyPr lIns="77770" tIns="38885" rIns="77770" bIns="38885" anchor="ctr"/>
          <a:lstStyle/>
          <a:p>
            <a:pPr algn="ctr"/>
            <a:endParaRPr lang="zh-CN" altLang="en-US" sz="1700" b="1" dirty="0">
              <a:solidFill>
                <a:srgbClr val="F8F8F8"/>
              </a:solidFill>
              <a:latin typeface="Arial" pitchFamily="34" charset="0"/>
              <a:ea typeface="微软雅黑" pitchFamily="34" charset="-122"/>
            </a:endParaRPr>
          </a:p>
        </p:txBody>
      </p:sp>
      <p:sp>
        <p:nvSpPr>
          <p:cNvPr id="53" name="TextBox 22"/>
          <p:cNvSpPr txBox="1">
            <a:spLocks noChangeArrowheads="1"/>
          </p:cNvSpPr>
          <p:nvPr/>
        </p:nvSpPr>
        <p:spPr bwMode="auto">
          <a:xfrm>
            <a:off x="2247739" y="4056150"/>
            <a:ext cx="1132809" cy="272449"/>
          </a:xfrm>
          <a:prstGeom prst="rect">
            <a:avLst/>
          </a:prstGeom>
          <a:noFill/>
          <a:ln w="3175" cap="flat" cmpd="sng">
            <a:noFill/>
            <a:bevel/>
            <a:headEnd/>
            <a:tailEnd/>
          </a:ln>
        </p:spPr>
        <p:txBody>
          <a:bodyPr lIns="77770" tIns="38885" rIns="77770" bIns="38885" anchor="ctr"/>
          <a:lstStyle>
            <a:defPPr>
              <a:defRPr lang="zh-CN"/>
            </a:defPPr>
            <a:lvl1pPr algn="ctr">
              <a:defRPr sz="2000" b="1">
                <a:solidFill>
                  <a:srgbClr val="F8F8F8"/>
                </a:solidFill>
                <a:ea typeface="微软雅黑" pitchFamily="34" charset="-122"/>
              </a:defRPr>
            </a:lvl1pPr>
          </a:lstStyle>
          <a:p>
            <a:pPr algn="l"/>
            <a:r>
              <a:rPr lang="zh-CN" altLang="en-US" sz="1400" dirty="0"/>
              <a:t>添加标题</a:t>
            </a:r>
          </a:p>
        </p:txBody>
      </p:sp>
      <p:sp>
        <p:nvSpPr>
          <p:cNvPr id="54" name="任意多边形 53"/>
          <p:cNvSpPr/>
          <p:nvPr/>
        </p:nvSpPr>
        <p:spPr bwMode="auto">
          <a:xfrm>
            <a:off x="1107443" y="1525969"/>
            <a:ext cx="922488" cy="1170634"/>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solidFill>
            <a:headEnd type="oval"/>
            <a:tailEnd type="oval"/>
          </a:ln>
        </p:spPr>
        <p:style>
          <a:lnRef idx="1">
            <a:schemeClr val="dk1"/>
          </a:lnRef>
          <a:fillRef idx="0">
            <a:schemeClr val="dk1"/>
          </a:fillRef>
          <a:effectRef idx="0">
            <a:schemeClr val="dk1"/>
          </a:effectRef>
          <a:fontRef idx="minor">
            <a:schemeClr val="tx1"/>
          </a:fontRef>
        </p:style>
        <p:txBody>
          <a:bodyPr lIns="77770" tIns="38885" rIns="77770" bIns="38885" anchor="ctr">
            <a:sp3d/>
          </a:bodyPr>
          <a:lstStyle/>
          <a:p>
            <a:pPr algn="ctr" eaLnBrk="0" fontAlgn="ctr" hangingPunct="0">
              <a:buClr>
                <a:srgbClr val="FF0000"/>
              </a:buClr>
              <a:buSzPct val="70000"/>
              <a:defRPr/>
            </a:pPr>
            <a:endParaRPr lang="zh-CN" altLang="en-US" sz="1400" b="1" dirty="0">
              <a:solidFill>
                <a:schemeClr val="bg1"/>
              </a:solidFill>
              <a:latin typeface="微软雅黑" pitchFamily="34" charset="-122"/>
              <a:ea typeface="微软雅黑" pitchFamily="34" charset="-122"/>
            </a:endParaRPr>
          </a:p>
        </p:txBody>
      </p:sp>
      <p:sp>
        <p:nvSpPr>
          <p:cNvPr id="55" name="任意多边形 54"/>
          <p:cNvSpPr/>
          <p:nvPr/>
        </p:nvSpPr>
        <p:spPr bwMode="auto">
          <a:xfrm flipV="1">
            <a:off x="1107444" y="2995945"/>
            <a:ext cx="922487" cy="120421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solidFill>
            <a:headEnd type="oval"/>
            <a:tailEnd type="oval"/>
          </a:ln>
        </p:spPr>
        <p:style>
          <a:lnRef idx="1">
            <a:schemeClr val="dk1"/>
          </a:lnRef>
          <a:fillRef idx="0">
            <a:schemeClr val="dk1"/>
          </a:fillRef>
          <a:effectRef idx="0">
            <a:schemeClr val="dk1"/>
          </a:effectRef>
          <a:fontRef idx="minor">
            <a:schemeClr val="tx1"/>
          </a:fontRef>
        </p:style>
        <p:txBody>
          <a:bodyPr lIns="77770" tIns="38885" rIns="77770" bIns="38885" anchor="ctr">
            <a:sp3d/>
          </a:bodyPr>
          <a:lstStyle/>
          <a:p>
            <a:pPr algn="ctr" eaLnBrk="0" fontAlgn="ctr" hangingPunct="0">
              <a:buClr>
                <a:srgbClr val="FF0000"/>
              </a:buClr>
              <a:buSzPct val="70000"/>
              <a:defRPr/>
            </a:pPr>
            <a:endParaRPr lang="zh-CN" altLang="en-US" sz="1400" b="1" dirty="0">
              <a:solidFill>
                <a:schemeClr val="bg1"/>
              </a:solidFill>
              <a:latin typeface="微软雅黑" pitchFamily="34" charset="-122"/>
              <a:ea typeface="微软雅黑" pitchFamily="34" charset="-122"/>
            </a:endParaRPr>
          </a:p>
        </p:txBody>
      </p:sp>
      <p:cxnSp>
        <p:nvCxnSpPr>
          <p:cNvPr id="56" name="直接连接符 55"/>
          <p:cNvCxnSpPr/>
          <p:nvPr/>
        </p:nvCxnSpPr>
        <p:spPr bwMode="auto">
          <a:xfrm>
            <a:off x="1107443" y="2856113"/>
            <a:ext cx="922487" cy="2"/>
          </a:xfrm>
          <a:prstGeom prst="line">
            <a:avLst/>
          </a:prstGeom>
          <a:ln>
            <a:solidFill>
              <a:schemeClr val="tx1"/>
            </a:solidFill>
            <a:headEnd type="oval"/>
            <a:tailEnd type="oval"/>
          </a:ln>
          <a:extLst/>
        </p:spPr>
        <p:style>
          <a:lnRef idx="1">
            <a:schemeClr val="dk1"/>
          </a:lnRef>
          <a:fillRef idx="0">
            <a:schemeClr val="dk1"/>
          </a:fillRef>
          <a:effectRef idx="0">
            <a:schemeClr val="dk1"/>
          </a:effectRef>
          <a:fontRef idx="minor">
            <a:schemeClr val="tx1"/>
          </a:fontRef>
        </p:style>
      </p:cxnSp>
      <p:sp>
        <p:nvSpPr>
          <p:cNvPr id="57" name="椭圆 56"/>
          <p:cNvSpPr>
            <a:spLocks noChangeArrowheads="1"/>
          </p:cNvSpPr>
          <p:nvPr/>
        </p:nvSpPr>
        <p:spPr bwMode="auto">
          <a:xfrm>
            <a:off x="502276" y="2344947"/>
            <a:ext cx="1016613" cy="1022334"/>
          </a:xfrm>
          <a:prstGeom prst="ellipse">
            <a:avLst/>
          </a:prstGeom>
          <a:solidFill>
            <a:srgbClr val="FF0000"/>
          </a:solidFill>
          <a:ln w="3175" cap="flat" cmpd="sng">
            <a:noFill/>
            <a:bevel/>
            <a:headEnd/>
            <a:tailEnd/>
          </a:ln>
          <a:extLst/>
        </p:spPr>
        <p:txBody>
          <a:bodyPr lIns="77770" tIns="38885" rIns="77770" bIns="38885" anchor="ctr"/>
          <a:lstStyle/>
          <a:p>
            <a:pPr algn="ctr"/>
            <a:r>
              <a:rPr lang="zh-CN" altLang="en-US" sz="1700" b="1" dirty="0">
                <a:solidFill>
                  <a:srgbClr val="F8F8F8"/>
                </a:solidFill>
                <a:ea typeface="微软雅黑" pitchFamily="34" charset="-122"/>
              </a:rPr>
              <a:t>添加</a:t>
            </a:r>
            <a:endParaRPr lang="en-US" altLang="zh-CN" sz="1700" b="1" dirty="0">
              <a:solidFill>
                <a:srgbClr val="F8F8F8"/>
              </a:solidFill>
              <a:ea typeface="微软雅黑" pitchFamily="34" charset="-122"/>
            </a:endParaRPr>
          </a:p>
          <a:p>
            <a:pPr algn="ctr"/>
            <a:r>
              <a:rPr lang="zh-CN" altLang="en-US" sz="1700" b="1" dirty="0">
                <a:solidFill>
                  <a:srgbClr val="F8F8F8"/>
                </a:solidFill>
                <a:ea typeface="微软雅黑" pitchFamily="34" charset="-122"/>
              </a:rPr>
              <a:t>标题</a:t>
            </a:r>
          </a:p>
        </p:txBody>
      </p:sp>
      <p:sp>
        <p:nvSpPr>
          <p:cNvPr id="58" name="TextBox 32"/>
          <p:cNvSpPr txBox="1">
            <a:spLocks noChangeArrowheads="1"/>
          </p:cNvSpPr>
          <p:nvPr/>
        </p:nvSpPr>
        <p:spPr bwMode="auto">
          <a:xfrm>
            <a:off x="3530029" y="3960633"/>
            <a:ext cx="2432648" cy="511188"/>
          </a:xfrm>
          <a:prstGeom prst="rect">
            <a:avLst/>
          </a:prstGeom>
          <a:noFill/>
          <a:ln w="3175" cap="flat" cmpd="sng">
            <a:noFill/>
            <a:bevel/>
            <a:headEnd/>
            <a:tailEnd/>
          </a:ln>
        </p:spPr>
        <p:txBody>
          <a:bodyPr lIns="77770" tIns="38885" rIns="77770" bIns="3888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solidFill>
              </a:rPr>
              <a:t>您的内容打在这里，或者通过复制您的文本后，在此框中选择粘贴，并选择只保留文字。</a:t>
            </a:r>
          </a:p>
        </p:txBody>
      </p:sp>
      <p:sp>
        <p:nvSpPr>
          <p:cNvPr id="59" name="TextBox 32"/>
          <p:cNvSpPr txBox="1">
            <a:spLocks noChangeArrowheads="1"/>
          </p:cNvSpPr>
          <p:nvPr/>
        </p:nvSpPr>
        <p:spPr bwMode="auto">
          <a:xfrm>
            <a:off x="3514866" y="2531844"/>
            <a:ext cx="2432648" cy="511188"/>
          </a:xfrm>
          <a:prstGeom prst="rect">
            <a:avLst/>
          </a:prstGeom>
          <a:noFill/>
          <a:ln w="3175" cap="flat" cmpd="sng">
            <a:noFill/>
            <a:bevel/>
            <a:headEnd/>
            <a:tailEnd/>
          </a:ln>
        </p:spPr>
        <p:txBody>
          <a:bodyPr lIns="77770" tIns="38885" rIns="77770" bIns="3888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solidFill>
              </a:rPr>
              <a:t>您的内容打在这里，或者通过复制您的文本后，在此框中选择粘贴，并选择只保留文字。</a:t>
            </a:r>
          </a:p>
        </p:txBody>
      </p:sp>
      <p:sp>
        <p:nvSpPr>
          <p:cNvPr id="60" name="TextBox 32"/>
          <p:cNvSpPr txBox="1">
            <a:spLocks noChangeArrowheads="1"/>
          </p:cNvSpPr>
          <p:nvPr/>
        </p:nvSpPr>
        <p:spPr bwMode="auto">
          <a:xfrm>
            <a:off x="3542877" y="1251066"/>
            <a:ext cx="2432648" cy="511188"/>
          </a:xfrm>
          <a:prstGeom prst="rect">
            <a:avLst/>
          </a:prstGeom>
          <a:noFill/>
          <a:ln w="3175" cap="flat" cmpd="sng">
            <a:noFill/>
            <a:bevel/>
            <a:headEnd/>
            <a:tailEnd/>
          </a:ln>
        </p:spPr>
        <p:txBody>
          <a:bodyPr lIns="77770" tIns="38885" rIns="77770" bIns="3888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solidFill>
              </a:rPr>
              <a:t>您的内容打在这里，或者通过复制您的文本后，在此框中选择粘贴，并选择只保留文字。</a:t>
            </a:r>
          </a:p>
        </p:txBody>
      </p:sp>
      <p:sp>
        <p:nvSpPr>
          <p:cNvPr id="61" name="右弧形箭头 60"/>
          <p:cNvSpPr/>
          <p:nvPr/>
        </p:nvSpPr>
        <p:spPr>
          <a:xfrm>
            <a:off x="6396161" y="1131590"/>
            <a:ext cx="726350" cy="1528806"/>
          </a:xfrm>
          <a:prstGeom prst="curvedLeftArrow">
            <a:avLst/>
          </a:prstGeom>
          <a:solidFill>
            <a:srgbClr val="FF0000"/>
          </a:solidFill>
          <a:ln w="19050">
            <a:noFill/>
          </a:ln>
        </p:spPr>
        <p:txBody>
          <a:bodyPr vert="horz" wrap="square" lIns="69993" tIns="34996" rIns="69993" bIns="34996" numCol="1" anchor="t" anchorCtr="0" compatLnSpc="1">
            <a:prstTxWarp prst="textNoShape">
              <a:avLst/>
            </a:prstTxWarp>
          </a:bodyPr>
          <a:lstStyle/>
          <a:p>
            <a:endParaRPr lang="zh-CN" altLang="en-US" sz="1400" kern="0">
              <a:solidFill>
                <a:schemeClr val="bg2">
                  <a:lumMod val="10000"/>
                </a:schemeClr>
              </a:solidFill>
              <a:latin typeface="Calibri"/>
              <a:ea typeface="微软雅黑"/>
            </a:endParaRPr>
          </a:p>
        </p:txBody>
      </p:sp>
      <p:sp>
        <p:nvSpPr>
          <p:cNvPr id="62" name="右弧形箭头 61"/>
          <p:cNvSpPr/>
          <p:nvPr/>
        </p:nvSpPr>
        <p:spPr>
          <a:xfrm>
            <a:off x="6404303" y="3002088"/>
            <a:ext cx="718982" cy="1689852"/>
          </a:xfrm>
          <a:prstGeom prst="curvedLeftArrow">
            <a:avLst/>
          </a:prstGeom>
          <a:solidFill>
            <a:srgbClr val="FF0000"/>
          </a:solidFill>
          <a:ln w="19050">
            <a:noFill/>
          </a:ln>
        </p:spPr>
        <p:txBody>
          <a:bodyPr vert="horz" wrap="square" lIns="69993" tIns="34996" rIns="69993" bIns="34996" numCol="1" anchor="t" anchorCtr="0" compatLnSpc="1">
            <a:prstTxWarp prst="textNoShape">
              <a:avLst/>
            </a:prstTxWarp>
          </a:bodyPr>
          <a:lstStyle/>
          <a:p>
            <a:endParaRPr lang="zh-CN" altLang="en-US" sz="1400" kern="0">
              <a:solidFill>
                <a:schemeClr val="bg2">
                  <a:lumMod val="10000"/>
                </a:schemeClr>
              </a:solidFill>
              <a:latin typeface="Calibri"/>
              <a:ea typeface="微软雅黑"/>
            </a:endParaRPr>
          </a:p>
        </p:txBody>
      </p:sp>
      <p:sp>
        <p:nvSpPr>
          <p:cNvPr id="63" name="右弧形箭头 62"/>
          <p:cNvSpPr/>
          <p:nvPr/>
        </p:nvSpPr>
        <p:spPr>
          <a:xfrm rot="10800000" flipH="1">
            <a:off x="6156177" y="1634880"/>
            <a:ext cx="830567" cy="2480326"/>
          </a:xfrm>
          <a:prstGeom prst="curvedLeftArrow">
            <a:avLst/>
          </a:prstGeom>
          <a:solidFill>
            <a:srgbClr val="FFC000"/>
          </a:solidFill>
          <a:ln w="19050">
            <a:noFill/>
          </a:ln>
        </p:spPr>
        <p:txBody>
          <a:bodyPr vert="horz" wrap="square" lIns="69993" tIns="34996" rIns="69993" bIns="34996" numCol="1" anchor="t" anchorCtr="0" compatLnSpc="1">
            <a:prstTxWarp prst="textNoShape">
              <a:avLst/>
            </a:prstTxWarp>
          </a:bodyPr>
          <a:lstStyle/>
          <a:p>
            <a:endParaRPr lang="zh-CN" altLang="en-US" sz="1400" kern="0">
              <a:solidFill>
                <a:schemeClr val="bg2">
                  <a:lumMod val="10000"/>
                </a:schemeClr>
              </a:solidFill>
              <a:latin typeface="Calibri"/>
              <a:ea typeface="微软雅黑"/>
            </a:endParaRPr>
          </a:p>
        </p:txBody>
      </p:sp>
      <p:sp>
        <p:nvSpPr>
          <p:cNvPr id="64" name="TextBox 31"/>
          <p:cNvSpPr txBox="1"/>
          <p:nvPr/>
        </p:nvSpPr>
        <p:spPr>
          <a:xfrm>
            <a:off x="7233952" y="2749457"/>
            <a:ext cx="892651" cy="242953"/>
          </a:xfrm>
          <a:prstGeom prst="rect">
            <a:avLst/>
          </a:prstGeom>
          <a:noFill/>
        </p:spPr>
        <p:txBody>
          <a:bodyPr wrap="square" lIns="77770" tIns="38885" rIns="77770" bIns="38885" rtlCol="0">
            <a:spAutoFit/>
          </a:bodyPr>
          <a:lstStyle/>
          <a:p>
            <a:pPr algn="ctr"/>
            <a:r>
              <a:rPr lang="zh-CN" altLang="en-US" sz="1400" b="1" dirty="0">
                <a:solidFill>
                  <a:schemeClr val="accent2">
                    <a:lumMod val="75000"/>
                  </a:schemeClr>
                </a:solidFill>
                <a:latin typeface="Broadway BT"/>
                <a:ea typeface="微软雅黑"/>
              </a:rPr>
              <a:t>补充性文字</a:t>
            </a:r>
          </a:p>
        </p:txBody>
      </p:sp>
      <p:sp>
        <p:nvSpPr>
          <p:cNvPr id="65" name="TextBox 31"/>
          <p:cNvSpPr txBox="1"/>
          <p:nvPr/>
        </p:nvSpPr>
        <p:spPr>
          <a:xfrm>
            <a:off x="7411132" y="3730400"/>
            <a:ext cx="892651" cy="242953"/>
          </a:xfrm>
          <a:prstGeom prst="rect">
            <a:avLst/>
          </a:prstGeom>
          <a:noFill/>
        </p:spPr>
        <p:txBody>
          <a:bodyPr wrap="square" lIns="77770" tIns="38885" rIns="77770" bIns="38885" rtlCol="0">
            <a:spAutoFit/>
          </a:bodyPr>
          <a:lstStyle/>
          <a:p>
            <a:pPr algn="ctr"/>
            <a:r>
              <a:rPr lang="zh-CN" altLang="en-US" sz="1400" b="1" dirty="0">
                <a:solidFill>
                  <a:schemeClr val="accent2">
                    <a:lumMod val="75000"/>
                  </a:schemeClr>
                </a:solidFill>
                <a:latin typeface="Broadway BT"/>
                <a:ea typeface="微软雅黑"/>
              </a:rPr>
              <a:t>补充性文字</a:t>
            </a:r>
          </a:p>
        </p:txBody>
      </p:sp>
      <p:sp>
        <p:nvSpPr>
          <p:cNvPr id="66" name="TextBox 31"/>
          <p:cNvSpPr txBox="1"/>
          <p:nvPr/>
        </p:nvSpPr>
        <p:spPr>
          <a:xfrm>
            <a:off x="7411132" y="1743549"/>
            <a:ext cx="892651" cy="242953"/>
          </a:xfrm>
          <a:prstGeom prst="rect">
            <a:avLst/>
          </a:prstGeom>
          <a:noFill/>
        </p:spPr>
        <p:txBody>
          <a:bodyPr wrap="square" lIns="77770" tIns="38885" rIns="77770" bIns="38885" rtlCol="0">
            <a:spAutoFit/>
          </a:bodyPr>
          <a:lstStyle/>
          <a:p>
            <a:pPr algn="ctr"/>
            <a:r>
              <a:rPr lang="zh-CN" altLang="en-US" sz="1400" b="1" dirty="0">
                <a:solidFill>
                  <a:schemeClr val="accent2">
                    <a:lumMod val="75000"/>
                  </a:schemeClr>
                </a:solidFill>
                <a:latin typeface="Broadway BT"/>
                <a:ea typeface="微软雅黑"/>
              </a:rPr>
              <a:t>补充性文字</a:t>
            </a:r>
          </a:p>
        </p:txBody>
      </p:sp>
    </p:spTree>
    <p:extLst>
      <p:ext uri="{BB962C8B-B14F-4D97-AF65-F5344CB8AC3E}">
        <p14:creationId xmlns:p14="http://schemas.microsoft.com/office/powerpoint/2010/main" val="1155879897"/>
      </p:ext>
    </p:extLst>
  </p:cSld>
  <p:clrMapOvr>
    <a:masterClrMapping/>
  </p:clrMapOvr>
  <mc:AlternateContent xmlns:mc="http://schemas.openxmlformats.org/markup-compatibility/2006" xmlns:p14="http://schemas.microsoft.com/office/powerpoint/2010/main">
    <mc:Choice Requires="p14">
      <p:transition spd="slow" p14:dur="3000" advClick="0" advTm="10000">
        <p14:shred/>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heel(1)">
                                      <p:cBhvr>
                                        <p:cTn id="11" dur="500"/>
                                        <p:tgtEl>
                                          <p:spTgt spid="57"/>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2000"/>
                            </p:stCondLst>
                            <p:childTnLst>
                              <p:par>
                                <p:cTn id="17" presetID="31"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300" fill="hold"/>
                                        <p:tgtEl>
                                          <p:spTgt spid="48"/>
                                        </p:tgtEl>
                                        <p:attrNameLst>
                                          <p:attrName>ppt_w</p:attrName>
                                        </p:attrNameLst>
                                      </p:cBhvr>
                                      <p:tavLst>
                                        <p:tav tm="0">
                                          <p:val>
                                            <p:fltVal val="0"/>
                                          </p:val>
                                        </p:tav>
                                        <p:tav tm="100000">
                                          <p:val>
                                            <p:strVal val="#ppt_w"/>
                                          </p:val>
                                        </p:tav>
                                      </p:tavLst>
                                    </p:anim>
                                    <p:anim calcmode="lin" valueType="num">
                                      <p:cBhvr>
                                        <p:cTn id="20" dur="300" fill="hold"/>
                                        <p:tgtEl>
                                          <p:spTgt spid="48"/>
                                        </p:tgtEl>
                                        <p:attrNameLst>
                                          <p:attrName>ppt_h</p:attrName>
                                        </p:attrNameLst>
                                      </p:cBhvr>
                                      <p:tavLst>
                                        <p:tav tm="0">
                                          <p:val>
                                            <p:fltVal val="0"/>
                                          </p:val>
                                        </p:tav>
                                        <p:tav tm="100000">
                                          <p:val>
                                            <p:strVal val="#ppt_h"/>
                                          </p:val>
                                        </p:tav>
                                      </p:tavLst>
                                    </p:anim>
                                    <p:anim calcmode="lin" valueType="num">
                                      <p:cBhvr>
                                        <p:cTn id="21" dur="300" fill="hold"/>
                                        <p:tgtEl>
                                          <p:spTgt spid="48"/>
                                        </p:tgtEl>
                                        <p:attrNameLst>
                                          <p:attrName>style.rotation</p:attrName>
                                        </p:attrNameLst>
                                      </p:cBhvr>
                                      <p:tavLst>
                                        <p:tav tm="0">
                                          <p:val>
                                            <p:fltVal val="90"/>
                                          </p:val>
                                        </p:tav>
                                        <p:tav tm="100000">
                                          <p:val>
                                            <p:fltVal val="0"/>
                                          </p:val>
                                        </p:tav>
                                      </p:tavLst>
                                    </p:anim>
                                    <p:animEffect transition="in" filter="fade">
                                      <p:cBhvr>
                                        <p:cTn id="22" dur="300"/>
                                        <p:tgtEl>
                                          <p:spTgt spid="4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300" fill="hold"/>
                                        <p:tgtEl>
                                          <p:spTgt spid="49"/>
                                        </p:tgtEl>
                                        <p:attrNameLst>
                                          <p:attrName>ppt_w</p:attrName>
                                        </p:attrNameLst>
                                      </p:cBhvr>
                                      <p:tavLst>
                                        <p:tav tm="0">
                                          <p:val>
                                            <p:fltVal val="0"/>
                                          </p:val>
                                        </p:tav>
                                        <p:tav tm="100000">
                                          <p:val>
                                            <p:strVal val="#ppt_w"/>
                                          </p:val>
                                        </p:tav>
                                      </p:tavLst>
                                    </p:anim>
                                    <p:anim calcmode="lin" valueType="num">
                                      <p:cBhvr>
                                        <p:cTn id="26" dur="300" fill="hold"/>
                                        <p:tgtEl>
                                          <p:spTgt spid="49"/>
                                        </p:tgtEl>
                                        <p:attrNameLst>
                                          <p:attrName>ppt_h</p:attrName>
                                        </p:attrNameLst>
                                      </p:cBhvr>
                                      <p:tavLst>
                                        <p:tav tm="0">
                                          <p:val>
                                            <p:fltVal val="0"/>
                                          </p:val>
                                        </p:tav>
                                        <p:tav tm="100000">
                                          <p:val>
                                            <p:strVal val="#ppt_h"/>
                                          </p:val>
                                        </p:tav>
                                      </p:tavLst>
                                    </p:anim>
                                    <p:anim calcmode="lin" valueType="num">
                                      <p:cBhvr>
                                        <p:cTn id="27" dur="300" fill="hold"/>
                                        <p:tgtEl>
                                          <p:spTgt spid="49"/>
                                        </p:tgtEl>
                                        <p:attrNameLst>
                                          <p:attrName>style.rotation</p:attrName>
                                        </p:attrNameLst>
                                      </p:cBhvr>
                                      <p:tavLst>
                                        <p:tav tm="0">
                                          <p:val>
                                            <p:fltVal val="90"/>
                                          </p:val>
                                        </p:tav>
                                        <p:tav tm="100000">
                                          <p:val>
                                            <p:fltVal val="0"/>
                                          </p:val>
                                        </p:tav>
                                      </p:tavLst>
                                    </p:anim>
                                    <p:animEffect transition="in" filter="fade">
                                      <p:cBhvr>
                                        <p:cTn id="28" dur="300"/>
                                        <p:tgtEl>
                                          <p:spTgt spid="49"/>
                                        </p:tgtEl>
                                      </p:cBhvr>
                                    </p:animEffect>
                                  </p:childTnLst>
                                </p:cTn>
                              </p:par>
                            </p:childTnLst>
                          </p:cTn>
                        </p:par>
                        <p:par>
                          <p:cTn id="29" fill="hold">
                            <p:stCondLst>
                              <p:cond delay="2300"/>
                            </p:stCondLst>
                            <p:childTnLst>
                              <p:par>
                                <p:cTn id="30" presetID="22" presetClass="entr" presetSubtype="8"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wipe(left)">
                                      <p:cBhvr>
                                        <p:cTn id="32" dur="500"/>
                                        <p:tgtEl>
                                          <p:spTgt spid="6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left)">
                                      <p:cBhvr>
                                        <p:cTn id="35" dur="500"/>
                                        <p:tgtEl>
                                          <p:spTgt spid="45"/>
                                        </p:tgtEl>
                                      </p:cBhvr>
                                    </p:animEffect>
                                  </p:childTnLst>
                                </p:cTn>
                              </p:par>
                            </p:childTnLst>
                          </p:cTn>
                        </p:par>
                        <p:par>
                          <p:cTn id="36" fill="hold">
                            <p:stCondLst>
                              <p:cond delay="2800"/>
                            </p:stCondLst>
                            <p:childTnLst>
                              <p:par>
                                <p:cTn id="37" presetID="22" presetClass="entr" presetSubtype="8"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childTnLst>
                          </p:cTn>
                        </p:par>
                        <p:par>
                          <p:cTn id="40" fill="hold">
                            <p:stCondLst>
                              <p:cond delay="3300"/>
                            </p:stCondLst>
                            <p:childTnLst>
                              <p:par>
                                <p:cTn id="41" presetID="31" presetClass="entr" presetSubtype="0"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300" fill="hold"/>
                                        <p:tgtEl>
                                          <p:spTgt spid="50"/>
                                        </p:tgtEl>
                                        <p:attrNameLst>
                                          <p:attrName>ppt_w</p:attrName>
                                        </p:attrNameLst>
                                      </p:cBhvr>
                                      <p:tavLst>
                                        <p:tav tm="0">
                                          <p:val>
                                            <p:fltVal val="0"/>
                                          </p:val>
                                        </p:tav>
                                        <p:tav tm="100000">
                                          <p:val>
                                            <p:strVal val="#ppt_w"/>
                                          </p:val>
                                        </p:tav>
                                      </p:tavLst>
                                    </p:anim>
                                    <p:anim calcmode="lin" valueType="num">
                                      <p:cBhvr>
                                        <p:cTn id="44" dur="300" fill="hold"/>
                                        <p:tgtEl>
                                          <p:spTgt spid="50"/>
                                        </p:tgtEl>
                                        <p:attrNameLst>
                                          <p:attrName>ppt_h</p:attrName>
                                        </p:attrNameLst>
                                      </p:cBhvr>
                                      <p:tavLst>
                                        <p:tav tm="0">
                                          <p:val>
                                            <p:fltVal val="0"/>
                                          </p:val>
                                        </p:tav>
                                        <p:tav tm="100000">
                                          <p:val>
                                            <p:strVal val="#ppt_h"/>
                                          </p:val>
                                        </p:tav>
                                      </p:tavLst>
                                    </p:anim>
                                    <p:anim calcmode="lin" valueType="num">
                                      <p:cBhvr>
                                        <p:cTn id="45" dur="300" fill="hold"/>
                                        <p:tgtEl>
                                          <p:spTgt spid="50"/>
                                        </p:tgtEl>
                                        <p:attrNameLst>
                                          <p:attrName>style.rotation</p:attrName>
                                        </p:attrNameLst>
                                      </p:cBhvr>
                                      <p:tavLst>
                                        <p:tav tm="0">
                                          <p:val>
                                            <p:fltVal val="90"/>
                                          </p:val>
                                        </p:tav>
                                        <p:tav tm="100000">
                                          <p:val>
                                            <p:fltVal val="0"/>
                                          </p:val>
                                        </p:tav>
                                      </p:tavLst>
                                    </p:anim>
                                    <p:animEffect transition="in" filter="fade">
                                      <p:cBhvr>
                                        <p:cTn id="46" dur="300"/>
                                        <p:tgtEl>
                                          <p:spTgt spid="50"/>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300" fill="hold"/>
                                        <p:tgtEl>
                                          <p:spTgt spid="51"/>
                                        </p:tgtEl>
                                        <p:attrNameLst>
                                          <p:attrName>ppt_w</p:attrName>
                                        </p:attrNameLst>
                                      </p:cBhvr>
                                      <p:tavLst>
                                        <p:tav tm="0">
                                          <p:val>
                                            <p:fltVal val="0"/>
                                          </p:val>
                                        </p:tav>
                                        <p:tav tm="100000">
                                          <p:val>
                                            <p:strVal val="#ppt_w"/>
                                          </p:val>
                                        </p:tav>
                                      </p:tavLst>
                                    </p:anim>
                                    <p:anim calcmode="lin" valueType="num">
                                      <p:cBhvr>
                                        <p:cTn id="50" dur="300" fill="hold"/>
                                        <p:tgtEl>
                                          <p:spTgt spid="51"/>
                                        </p:tgtEl>
                                        <p:attrNameLst>
                                          <p:attrName>ppt_h</p:attrName>
                                        </p:attrNameLst>
                                      </p:cBhvr>
                                      <p:tavLst>
                                        <p:tav tm="0">
                                          <p:val>
                                            <p:fltVal val="0"/>
                                          </p:val>
                                        </p:tav>
                                        <p:tav tm="100000">
                                          <p:val>
                                            <p:strVal val="#ppt_h"/>
                                          </p:val>
                                        </p:tav>
                                      </p:tavLst>
                                    </p:anim>
                                    <p:anim calcmode="lin" valueType="num">
                                      <p:cBhvr>
                                        <p:cTn id="51" dur="300" fill="hold"/>
                                        <p:tgtEl>
                                          <p:spTgt spid="51"/>
                                        </p:tgtEl>
                                        <p:attrNameLst>
                                          <p:attrName>style.rotation</p:attrName>
                                        </p:attrNameLst>
                                      </p:cBhvr>
                                      <p:tavLst>
                                        <p:tav tm="0">
                                          <p:val>
                                            <p:fltVal val="90"/>
                                          </p:val>
                                        </p:tav>
                                        <p:tav tm="100000">
                                          <p:val>
                                            <p:fltVal val="0"/>
                                          </p:val>
                                        </p:tav>
                                      </p:tavLst>
                                    </p:anim>
                                    <p:animEffect transition="in" filter="fade">
                                      <p:cBhvr>
                                        <p:cTn id="52" dur="300"/>
                                        <p:tgtEl>
                                          <p:spTgt spid="51"/>
                                        </p:tgtEl>
                                      </p:cBhvr>
                                    </p:animEffect>
                                  </p:childTnLst>
                                </p:cTn>
                              </p:par>
                            </p:childTnLst>
                          </p:cTn>
                        </p:par>
                        <p:par>
                          <p:cTn id="53" fill="hold">
                            <p:stCondLst>
                              <p:cond delay="360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500"/>
                                        <p:tgtEl>
                                          <p:spTgt spid="59"/>
                                        </p:tgtEl>
                                      </p:cBhvr>
                                    </p:animEffect>
                                  </p:childTnLst>
                                </p:cTn>
                              </p:par>
                            </p:childTnLst>
                          </p:cTn>
                        </p:par>
                        <p:par>
                          <p:cTn id="60" fill="hold">
                            <p:stCondLst>
                              <p:cond delay="41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p:stCondLst>
                              <p:cond delay="4600"/>
                            </p:stCondLst>
                            <p:childTnLst>
                              <p:par>
                                <p:cTn id="65" presetID="31"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p:cTn id="67" dur="300" fill="hold"/>
                                        <p:tgtEl>
                                          <p:spTgt spid="52"/>
                                        </p:tgtEl>
                                        <p:attrNameLst>
                                          <p:attrName>ppt_w</p:attrName>
                                        </p:attrNameLst>
                                      </p:cBhvr>
                                      <p:tavLst>
                                        <p:tav tm="0">
                                          <p:val>
                                            <p:fltVal val="0"/>
                                          </p:val>
                                        </p:tav>
                                        <p:tav tm="100000">
                                          <p:val>
                                            <p:strVal val="#ppt_w"/>
                                          </p:val>
                                        </p:tav>
                                      </p:tavLst>
                                    </p:anim>
                                    <p:anim calcmode="lin" valueType="num">
                                      <p:cBhvr>
                                        <p:cTn id="68" dur="300" fill="hold"/>
                                        <p:tgtEl>
                                          <p:spTgt spid="52"/>
                                        </p:tgtEl>
                                        <p:attrNameLst>
                                          <p:attrName>ppt_h</p:attrName>
                                        </p:attrNameLst>
                                      </p:cBhvr>
                                      <p:tavLst>
                                        <p:tav tm="0">
                                          <p:val>
                                            <p:fltVal val="0"/>
                                          </p:val>
                                        </p:tav>
                                        <p:tav tm="100000">
                                          <p:val>
                                            <p:strVal val="#ppt_h"/>
                                          </p:val>
                                        </p:tav>
                                      </p:tavLst>
                                    </p:anim>
                                    <p:anim calcmode="lin" valueType="num">
                                      <p:cBhvr>
                                        <p:cTn id="69" dur="300" fill="hold"/>
                                        <p:tgtEl>
                                          <p:spTgt spid="52"/>
                                        </p:tgtEl>
                                        <p:attrNameLst>
                                          <p:attrName>style.rotation</p:attrName>
                                        </p:attrNameLst>
                                      </p:cBhvr>
                                      <p:tavLst>
                                        <p:tav tm="0">
                                          <p:val>
                                            <p:fltVal val="90"/>
                                          </p:val>
                                        </p:tav>
                                        <p:tav tm="100000">
                                          <p:val>
                                            <p:fltVal val="0"/>
                                          </p:val>
                                        </p:tav>
                                      </p:tavLst>
                                    </p:anim>
                                    <p:animEffect transition="in" filter="fade">
                                      <p:cBhvr>
                                        <p:cTn id="70" dur="300"/>
                                        <p:tgtEl>
                                          <p:spTgt spid="52"/>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53"/>
                                        </p:tgtEl>
                                        <p:attrNameLst>
                                          <p:attrName>style.visibility</p:attrName>
                                        </p:attrNameLst>
                                      </p:cBhvr>
                                      <p:to>
                                        <p:strVal val="visible"/>
                                      </p:to>
                                    </p:set>
                                    <p:anim calcmode="lin" valueType="num">
                                      <p:cBhvr>
                                        <p:cTn id="73" dur="300" fill="hold"/>
                                        <p:tgtEl>
                                          <p:spTgt spid="53"/>
                                        </p:tgtEl>
                                        <p:attrNameLst>
                                          <p:attrName>ppt_w</p:attrName>
                                        </p:attrNameLst>
                                      </p:cBhvr>
                                      <p:tavLst>
                                        <p:tav tm="0">
                                          <p:val>
                                            <p:fltVal val="0"/>
                                          </p:val>
                                        </p:tav>
                                        <p:tav tm="100000">
                                          <p:val>
                                            <p:strVal val="#ppt_w"/>
                                          </p:val>
                                        </p:tav>
                                      </p:tavLst>
                                    </p:anim>
                                    <p:anim calcmode="lin" valueType="num">
                                      <p:cBhvr>
                                        <p:cTn id="74" dur="300" fill="hold"/>
                                        <p:tgtEl>
                                          <p:spTgt spid="53"/>
                                        </p:tgtEl>
                                        <p:attrNameLst>
                                          <p:attrName>ppt_h</p:attrName>
                                        </p:attrNameLst>
                                      </p:cBhvr>
                                      <p:tavLst>
                                        <p:tav tm="0">
                                          <p:val>
                                            <p:fltVal val="0"/>
                                          </p:val>
                                        </p:tav>
                                        <p:tav tm="100000">
                                          <p:val>
                                            <p:strVal val="#ppt_h"/>
                                          </p:val>
                                        </p:tav>
                                      </p:tavLst>
                                    </p:anim>
                                    <p:anim calcmode="lin" valueType="num">
                                      <p:cBhvr>
                                        <p:cTn id="75" dur="300" fill="hold"/>
                                        <p:tgtEl>
                                          <p:spTgt spid="53"/>
                                        </p:tgtEl>
                                        <p:attrNameLst>
                                          <p:attrName>style.rotation</p:attrName>
                                        </p:attrNameLst>
                                      </p:cBhvr>
                                      <p:tavLst>
                                        <p:tav tm="0">
                                          <p:val>
                                            <p:fltVal val="90"/>
                                          </p:val>
                                        </p:tav>
                                        <p:tav tm="100000">
                                          <p:val>
                                            <p:fltVal val="0"/>
                                          </p:val>
                                        </p:tav>
                                      </p:tavLst>
                                    </p:anim>
                                    <p:animEffect transition="in" filter="fade">
                                      <p:cBhvr>
                                        <p:cTn id="76" dur="300"/>
                                        <p:tgtEl>
                                          <p:spTgt spid="53"/>
                                        </p:tgtEl>
                                      </p:cBhvr>
                                    </p:animEffect>
                                  </p:childTnLst>
                                </p:cTn>
                              </p:par>
                            </p:childTnLst>
                          </p:cTn>
                        </p:par>
                        <p:par>
                          <p:cTn id="77" fill="hold">
                            <p:stCondLst>
                              <p:cond delay="4900"/>
                            </p:stCondLst>
                            <p:childTnLst>
                              <p:par>
                                <p:cTn id="78" presetID="22" presetClass="entr" presetSubtype="8" fill="hold" grpId="0" nodeType="after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wipe(left)">
                                      <p:cBhvr>
                                        <p:cTn id="80" dur="500"/>
                                        <p:tgtEl>
                                          <p:spTgt spid="44"/>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wipe(left)">
                                      <p:cBhvr>
                                        <p:cTn id="83" dur="500"/>
                                        <p:tgtEl>
                                          <p:spTgt spid="58"/>
                                        </p:tgtEl>
                                      </p:cBhvr>
                                    </p:animEffect>
                                  </p:childTnLst>
                                </p:cTn>
                              </p:par>
                            </p:childTnLst>
                          </p:cTn>
                        </p:par>
                        <p:par>
                          <p:cTn id="84" fill="hold">
                            <p:stCondLst>
                              <p:cond delay="5400"/>
                            </p:stCondLst>
                            <p:childTnLst>
                              <p:par>
                                <p:cTn id="85" presetID="22" presetClass="entr" presetSubtype="1"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up)">
                                      <p:cBhvr>
                                        <p:cTn id="87" dur="500"/>
                                        <p:tgtEl>
                                          <p:spTgt spid="61"/>
                                        </p:tgtEl>
                                      </p:cBhvr>
                                    </p:animEffect>
                                  </p:childTnLst>
                                </p:cTn>
                              </p:par>
                            </p:childTnLst>
                          </p:cTn>
                        </p:par>
                        <p:par>
                          <p:cTn id="88" fill="hold">
                            <p:stCondLst>
                              <p:cond delay="5900"/>
                            </p:stCondLst>
                            <p:childTnLst>
                              <p:par>
                                <p:cTn id="89" presetID="16" presetClass="entr" presetSubtype="37" fill="hold" grpId="0" nodeType="afterEffect">
                                  <p:stCondLst>
                                    <p:cond delay="0"/>
                                  </p:stCondLst>
                                  <p:childTnLst>
                                    <p:set>
                                      <p:cBhvr>
                                        <p:cTn id="90" dur="1" fill="hold">
                                          <p:stCondLst>
                                            <p:cond delay="0"/>
                                          </p:stCondLst>
                                        </p:cTn>
                                        <p:tgtEl>
                                          <p:spTgt spid="66"/>
                                        </p:tgtEl>
                                        <p:attrNameLst>
                                          <p:attrName>style.visibility</p:attrName>
                                        </p:attrNameLst>
                                      </p:cBhvr>
                                      <p:to>
                                        <p:strVal val="visible"/>
                                      </p:to>
                                    </p:set>
                                    <p:animEffect transition="in" filter="barn(outVertical)">
                                      <p:cBhvr>
                                        <p:cTn id="91" dur="500"/>
                                        <p:tgtEl>
                                          <p:spTgt spid="66"/>
                                        </p:tgtEl>
                                      </p:cBhvr>
                                    </p:animEffect>
                                  </p:childTnLst>
                                </p:cTn>
                              </p:par>
                            </p:childTnLst>
                          </p:cTn>
                        </p:par>
                        <p:par>
                          <p:cTn id="92" fill="hold">
                            <p:stCondLst>
                              <p:cond delay="6400"/>
                            </p:stCondLst>
                            <p:childTnLst>
                              <p:par>
                                <p:cTn id="93" presetID="22" presetClass="entr" presetSubtype="1" fill="hold" grpId="0" nodeType="after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wipe(up)">
                                      <p:cBhvr>
                                        <p:cTn id="95" dur="500"/>
                                        <p:tgtEl>
                                          <p:spTgt spid="62"/>
                                        </p:tgtEl>
                                      </p:cBhvr>
                                    </p:animEffect>
                                  </p:childTnLst>
                                </p:cTn>
                              </p:par>
                            </p:childTnLst>
                          </p:cTn>
                        </p:par>
                        <p:par>
                          <p:cTn id="96" fill="hold">
                            <p:stCondLst>
                              <p:cond delay="6900"/>
                            </p:stCondLst>
                            <p:childTnLst>
                              <p:par>
                                <p:cTn id="97" presetID="16" presetClass="entr" presetSubtype="37" fill="hold" grpId="0" nodeType="after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barn(outVertical)">
                                      <p:cBhvr>
                                        <p:cTn id="99" dur="500"/>
                                        <p:tgtEl>
                                          <p:spTgt spid="65"/>
                                        </p:tgtEl>
                                      </p:cBhvr>
                                    </p:animEffect>
                                  </p:childTnLst>
                                </p:cTn>
                              </p:par>
                            </p:childTnLst>
                          </p:cTn>
                        </p:par>
                        <p:par>
                          <p:cTn id="100" fill="hold">
                            <p:stCondLst>
                              <p:cond delay="7400"/>
                            </p:stCondLst>
                            <p:childTnLst>
                              <p:par>
                                <p:cTn id="101" presetID="22" presetClass="entr" presetSubtype="4" fill="hold" grpId="0" nodeType="afterEffect">
                                  <p:stCondLst>
                                    <p:cond delay="0"/>
                                  </p:stCondLst>
                                  <p:childTnLst>
                                    <p:set>
                                      <p:cBhvr>
                                        <p:cTn id="102" dur="1" fill="hold">
                                          <p:stCondLst>
                                            <p:cond delay="0"/>
                                          </p:stCondLst>
                                        </p:cTn>
                                        <p:tgtEl>
                                          <p:spTgt spid="63"/>
                                        </p:tgtEl>
                                        <p:attrNameLst>
                                          <p:attrName>style.visibility</p:attrName>
                                        </p:attrNameLst>
                                      </p:cBhvr>
                                      <p:to>
                                        <p:strVal val="visible"/>
                                      </p:to>
                                    </p:set>
                                    <p:animEffect transition="in" filter="wipe(down)">
                                      <p:cBhvr>
                                        <p:cTn id="103" dur="500"/>
                                        <p:tgtEl>
                                          <p:spTgt spid="63"/>
                                        </p:tgtEl>
                                      </p:cBhvr>
                                    </p:animEffect>
                                  </p:childTnLst>
                                </p:cTn>
                              </p:par>
                            </p:childTnLst>
                          </p:cTn>
                        </p:par>
                        <p:par>
                          <p:cTn id="104" fill="hold">
                            <p:stCondLst>
                              <p:cond delay="7900"/>
                            </p:stCondLst>
                            <p:childTnLst>
                              <p:par>
                                <p:cTn id="105" presetID="16" presetClass="entr" presetSubtype="37" fill="hold" grpId="0" nodeType="afterEffect">
                                  <p:stCondLst>
                                    <p:cond delay="0"/>
                                  </p:stCondLst>
                                  <p:childTnLst>
                                    <p:set>
                                      <p:cBhvr>
                                        <p:cTn id="106" dur="1" fill="hold">
                                          <p:stCondLst>
                                            <p:cond delay="0"/>
                                          </p:stCondLst>
                                        </p:cTn>
                                        <p:tgtEl>
                                          <p:spTgt spid="64"/>
                                        </p:tgtEl>
                                        <p:attrNameLst>
                                          <p:attrName>style.visibility</p:attrName>
                                        </p:attrNameLst>
                                      </p:cBhvr>
                                      <p:to>
                                        <p:strVal val="visible"/>
                                      </p:to>
                                    </p:set>
                                    <p:animEffect transition="in" filter="barn(outVertical)">
                                      <p:cBhvr>
                                        <p:cTn id="10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7" grpId="0" animBg="1"/>
      <p:bldP spid="44" grpId="0" animBg="1"/>
      <p:bldP spid="45" grpId="0" animBg="1"/>
      <p:bldP spid="48" grpId="0" animBg="1"/>
      <p:bldP spid="49" grpId="0"/>
      <p:bldP spid="50" grpId="0" animBg="1"/>
      <p:bldP spid="51" grpId="0"/>
      <p:bldP spid="52" grpId="0" animBg="1"/>
      <p:bldP spid="53" grpId="0"/>
      <p:bldP spid="54" grpId="0" animBg="1"/>
      <p:bldP spid="55" grpId="0" animBg="1"/>
      <p:bldP spid="57" grpId="0" animBg="1"/>
      <p:bldP spid="58" grpId="0"/>
      <p:bldP spid="59" grpId="0"/>
      <p:bldP spid="60" grpId="0"/>
      <p:bldP spid="61" grpId="0" animBg="1"/>
      <p:bldP spid="62" grpId="0" animBg="1"/>
      <p:bldP spid="63" grpId="0" animBg="1"/>
      <p:bldP spid="64" grpId="0"/>
      <p:bldP spid="65" grpId="0"/>
      <p:bldP spid="66"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60" name="对角圆角矩形 59"/>
          <p:cNvSpPr/>
          <p:nvPr/>
        </p:nvSpPr>
        <p:spPr>
          <a:xfrm>
            <a:off x="755576" y="1275606"/>
            <a:ext cx="1343546"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1" name="对角圆角矩形 80"/>
          <p:cNvSpPr/>
          <p:nvPr/>
        </p:nvSpPr>
        <p:spPr>
          <a:xfrm>
            <a:off x="1756819" y="2081704"/>
            <a:ext cx="1345257"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2" name="对角圆角矩形 81"/>
          <p:cNvSpPr/>
          <p:nvPr/>
        </p:nvSpPr>
        <p:spPr>
          <a:xfrm>
            <a:off x="2758059" y="2887803"/>
            <a:ext cx="1345257"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3" name="对角圆角矩形 82"/>
          <p:cNvSpPr/>
          <p:nvPr/>
        </p:nvSpPr>
        <p:spPr>
          <a:xfrm>
            <a:off x="3761011" y="3693901"/>
            <a:ext cx="1343546"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84" name="直接箭头连接符 83"/>
          <p:cNvCxnSpPr/>
          <p:nvPr/>
        </p:nvCxnSpPr>
        <p:spPr>
          <a:xfrm>
            <a:off x="2251448" y="153077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3065090" y="1275606"/>
            <a:ext cx="2832572" cy="619549"/>
            <a:chOff x="3024807" y="1419622"/>
            <a:chExt cx="2627313" cy="574675"/>
          </a:xfrm>
        </p:grpSpPr>
        <p:sp>
          <p:nvSpPr>
            <p:cNvPr id="86"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chemeClr val="tx1">
                      <a:lumMod val="85000"/>
                      <a:lumOff val="15000"/>
                    </a:schemeClr>
                  </a:solidFill>
                  <a:latin typeface="微软雅黑" pitchFamily="34" charset="-122"/>
                </a:rPr>
                <a:t>添加标题</a:t>
              </a:r>
            </a:p>
          </p:txBody>
        </p:sp>
        <p:sp>
          <p:nvSpPr>
            <p:cNvPr id="87"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88" name="直接箭头连接符 87"/>
          <p:cNvCxnSpPr/>
          <p:nvPr/>
        </p:nvCxnSpPr>
        <p:spPr>
          <a:xfrm>
            <a:off x="3238997" y="235056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3996693" y="2051914"/>
            <a:ext cx="2832572" cy="617838"/>
            <a:chOff x="3888903" y="2139702"/>
            <a:chExt cx="2627313" cy="573088"/>
          </a:xfrm>
        </p:grpSpPr>
        <p:sp>
          <p:nvSpPr>
            <p:cNvPr id="90"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1"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2" name="直接箭头连接符 91"/>
          <p:cNvCxnSpPr/>
          <p:nvPr/>
        </p:nvCxnSpPr>
        <p:spPr>
          <a:xfrm>
            <a:off x="4226546" y="317035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912867" y="2909063"/>
            <a:ext cx="2832571" cy="617837"/>
            <a:chOff x="4738688" y="2934767"/>
            <a:chExt cx="2627312" cy="573087"/>
          </a:xfrm>
        </p:grpSpPr>
        <p:sp>
          <p:nvSpPr>
            <p:cNvPr id="94"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5"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6" name="直接箭头连接符 95"/>
          <p:cNvCxnSpPr/>
          <p:nvPr/>
        </p:nvCxnSpPr>
        <p:spPr>
          <a:xfrm>
            <a:off x="5214095" y="399014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896993" y="3685370"/>
            <a:ext cx="2832572" cy="617838"/>
            <a:chOff x="5651500" y="3654846"/>
            <a:chExt cx="2627313" cy="573088"/>
          </a:xfrm>
        </p:grpSpPr>
        <p:sp>
          <p:nvSpPr>
            <p:cNvPr id="98"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9"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100" name="直角上箭头 99"/>
          <p:cNvSpPr/>
          <p:nvPr/>
        </p:nvSpPr>
        <p:spPr>
          <a:xfrm rot="5400000">
            <a:off x="1103026" y="1965340"/>
            <a:ext cx="580186" cy="569938"/>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1" name="直角上箭头 100"/>
          <p:cNvSpPr/>
          <p:nvPr/>
        </p:nvSpPr>
        <p:spPr>
          <a:xfrm rot="5400000">
            <a:off x="2116248" y="2761170"/>
            <a:ext cx="581897" cy="568226"/>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2" name="直角上箭头 101"/>
          <p:cNvSpPr/>
          <p:nvPr/>
        </p:nvSpPr>
        <p:spPr>
          <a:xfrm rot="5400000">
            <a:off x="3130326" y="3556145"/>
            <a:ext cx="581897" cy="569937"/>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Tree>
    <p:extLst>
      <p:ext uri="{BB962C8B-B14F-4D97-AF65-F5344CB8AC3E}">
        <p14:creationId xmlns:p14="http://schemas.microsoft.com/office/powerpoint/2010/main" val="3267013157"/>
      </p:ext>
    </p:extLst>
  </p:cSld>
  <p:clrMapOvr>
    <a:masterClrMapping/>
  </p:clrMapOvr>
  <mc:AlternateContent xmlns:mc="http://schemas.openxmlformats.org/markup-compatibility/2006" xmlns:p14="http://schemas.microsoft.com/office/powerpoint/2010/main">
    <mc:Choice Requires="p14">
      <p:transition spd="slow" advClick="0" advTm="8000">
        <p14:flash/>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left)">
                                      <p:cBhvr>
                                        <p:cTn id="16" dur="500"/>
                                        <p:tgtEl>
                                          <p:spTgt spid="84"/>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wipe(left)">
                                      <p:cBhvr>
                                        <p:cTn id="20" dur="500"/>
                                        <p:tgtEl>
                                          <p:spTgt spid="85"/>
                                        </p:tgtEl>
                                      </p:cBhvr>
                                    </p:animEffect>
                                  </p:childTnLst>
                                </p:cTn>
                              </p:par>
                            </p:childTnLst>
                          </p:cTn>
                        </p:par>
                        <p:par>
                          <p:cTn id="21" fill="hold">
                            <p:stCondLst>
                              <p:cond delay="2500"/>
                            </p:stCondLst>
                            <p:childTnLst>
                              <p:par>
                                <p:cTn id="22" presetID="12" presetClass="entr" presetSubtype="1" fill="hold" grpId="0"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ppt_y</p:attrName>
                                        </p:attrNameLst>
                                      </p:cBhvr>
                                      <p:tavLst>
                                        <p:tav tm="0">
                                          <p:val>
                                            <p:strVal val="#ppt_y-#ppt_h*1.125000"/>
                                          </p:val>
                                        </p:tav>
                                        <p:tav tm="100000">
                                          <p:val>
                                            <p:strVal val="#ppt_y"/>
                                          </p:val>
                                        </p:tav>
                                      </p:tavLst>
                                    </p:anim>
                                    <p:animEffect transition="in" filter="wipe(down)">
                                      <p:cBhvr>
                                        <p:cTn id="25" dur="500"/>
                                        <p:tgtEl>
                                          <p:spTgt spid="100"/>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wipe(left)">
                                      <p:cBhvr>
                                        <p:cTn id="33" dur="500"/>
                                        <p:tgtEl>
                                          <p:spTgt spid="88"/>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left)">
                                      <p:cBhvr>
                                        <p:cTn id="37" dur="500"/>
                                        <p:tgtEl>
                                          <p:spTgt spid="89"/>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additive="base">
                                        <p:cTn id="41" dur="500"/>
                                        <p:tgtEl>
                                          <p:spTgt spid="101"/>
                                        </p:tgtEl>
                                        <p:attrNameLst>
                                          <p:attrName>ppt_y</p:attrName>
                                        </p:attrNameLst>
                                      </p:cBhvr>
                                      <p:tavLst>
                                        <p:tav tm="0">
                                          <p:val>
                                            <p:strVal val="#ppt_y-#ppt_h*1.125000"/>
                                          </p:val>
                                        </p:tav>
                                        <p:tav tm="100000">
                                          <p:val>
                                            <p:strVal val="#ppt_y"/>
                                          </p:val>
                                        </p:tav>
                                      </p:tavLst>
                                    </p:anim>
                                    <p:animEffect transition="in" filter="wipe(down)">
                                      <p:cBhvr>
                                        <p:cTn id="42" dur="500"/>
                                        <p:tgtEl>
                                          <p:spTgt spid="101"/>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wipe(left)">
                                      <p:cBhvr>
                                        <p:cTn id="46" dur="500"/>
                                        <p:tgtEl>
                                          <p:spTgt spid="82"/>
                                        </p:tgtEl>
                                      </p:cBhvr>
                                    </p:animEffect>
                                  </p:childTnLst>
                                </p:cTn>
                              </p:par>
                            </p:childTnLst>
                          </p:cTn>
                        </p:par>
                        <p:par>
                          <p:cTn id="47" fill="hold">
                            <p:stCondLst>
                              <p:cond delay="5500"/>
                            </p:stCondLst>
                            <p:childTnLst>
                              <p:par>
                                <p:cTn id="48" presetID="22" presetClass="entr" presetSubtype="8" fill="hold"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wipe(left)">
                                      <p:cBhvr>
                                        <p:cTn id="50" dur="500"/>
                                        <p:tgtEl>
                                          <p:spTgt spid="92"/>
                                        </p:tgtEl>
                                      </p:cBhvr>
                                    </p:animEffect>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wipe(left)">
                                      <p:cBhvr>
                                        <p:cTn id="54" dur="500"/>
                                        <p:tgtEl>
                                          <p:spTgt spid="93"/>
                                        </p:tgtEl>
                                      </p:cBhvr>
                                    </p:animEffect>
                                  </p:childTnLst>
                                </p:cTn>
                              </p:par>
                            </p:childTnLst>
                          </p:cTn>
                        </p:par>
                        <p:par>
                          <p:cTn id="55" fill="hold">
                            <p:stCondLst>
                              <p:cond delay="6500"/>
                            </p:stCondLst>
                            <p:childTnLst>
                              <p:par>
                                <p:cTn id="56" presetID="12" presetClass="entr" presetSubtype="1" fill="hold" grpId="0" nodeType="afterEffect">
                                  <p:stCondLst>
                                    <p:cond delay="0"/>
                                  </p:stCondLst>
                                  <p:childTnLst>
                                    <p:set>
                                      <p:cBhvr>
                                        <p:cTn id="57" dur="1" fill="hold">
                                          <p:stCondLst>
                                            <p:cond delay="0"/>
                                          </p:stCondLst>
                                        </p:cTn>
                                        <p:tgtEl>
                                          <p:spTgt spid="102"/>
                                        </p:tgtEl>
                                        <p:attrNameLst>
                                          <p:attrName>style.visibility</p:attrName>
                                        </p:attrNameLst>
                                      </p:cBhvr>
                                      <p:to>
                                        <p:strVal val="visible"/>
                                      </p:to>
                                    </p:set>
                                    <p:anim calcmode="lin" valueType="num">
                                      <p:cBhvr additive="base">
                                        <p:cTn id="58" dur="500"/>
                                        <p:tgtEl>
                                          <p:spTgt spid="102"/>
                                        </p:tgtEl>
                                        <p:attrNameLst>
                                          <p:attrName>ppt_y</p:attrName>
                                        </p:attrNameLst>
                                      </p:cBhvr>
                                      <p:tavLst>
                                        <p:tav tm="0">
                                          <p:val>
                                            <p:strVal val="#ppt_y-#ppt_h*1.125000"/>
                                          </p:val>
                                        </p:tav>
                                        <p:tav tm="100000">
                                          <p:val>
                                            <p:strVal val="#ppt_y"/>
                                          </p:val>
                                        </p:tav>
                                      </p:tavLst>
                                    </p:anim>
                                    <p:animEffect transition="in" filter="wipe(down)">
                                      <p:cBhvr>
                                        <p:cTn id="59" dur="500"/>
                                        <p:tgtEl>
                                          <p:spTgt spid="102"/>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3"/>
                                        </p:tgtEl>
                                        <p:attrNameLst>
                                          <p:attrName>style.visibility</p:attrName>
                                        </p:attrNameLst>
                                      </p:cBhvr>
                                      <p:to>
                                        <p:strVal val="visible"/>
                                      </p:to>
                                    </p:set>
                                    <p:animEffect transition="in" filter="wipe(left)">
                                      <p:cBhvr>
                                        <p:cTn id="63" dur="500"/>
                                        <p:tgtEl>
                                          <p:spTgt spid="83"/>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left)">
                                      <p:cBhvr>
                                        <p:cTn id="7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0" grpId="0" animBg="1"/>
      <p:bldP spid="81" grpId="0" animBg="1"/>
      <p:bldP spid="82" grpId="0" animBg="1"/>
      <p:bldP spid="83" grpId="0" animBg="1"/>
      <p:bldP spid="100" grpId="0" animBg="1"/>
      <p:bldP spid="101" grpId="0" animBg="1"/>
      <p:bldP spid="102"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2" name="椭圆 21"/>
          <p:cNvSpPr/>
          <p:nvPr/>
        </p:nvSpPr>
        <p:spPr bwMode="auto">
          <a:xfrm>
            <a:off x="5230916"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4" name="椭圆 23"/>
          <p:cNvSpPr/>
          <p:nvPr/>
        </p:nvSpPr>
        <p:spPr bwMode="auto">
          <a:xfrm>
            <a:off x="2742262"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5" name="椭圆 24"/>
          <p:cNvSpPr/>
          <p:nvPr/>
        </p:nvSpPr>
        <p:spPr bwMode="auto">
          <a:xfrm>
            <a:off x="5230916"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6" name="椭圆 25"/>
          <p:cNvSpPr/>
          <p:nvPr/>
        </p:nvSpPr>
        <p:spPr bwMode="auto">
          <a:xfrm>
            <a:off x="2742262"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7" name="文本框 12"/>
          <p:cNvSpPr>
            <a:spLocks/>
          </p:cNvSpPr>
          <p:nvPr/>
        </p:nvSpPr>
        <p:spPr bwMode="auto">
          <a:xfrm>
            <a:off x="3813328" y="2078500"/>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FF0000"/>
          </a:solidFill>
          <a:ln>
            <a:noFill/>
          </a:ln>
          <a:extLst/>
        </p:spPr>
        <p:txBody>
          <a:bodyPr lIns="0" tIns="0" rIns="0" bIns="0" anchor="ctr"/>
          <a:lstStyle/>
          <a:p>
            <a:pPr algn="ctr" eaLnBrk="1" hangingPunct="1"/>
            <a:r>
              <a:rPr lang="zh-CN" altLang="en-US" sz="2600">
                <a:solidFill>
                  <a:schemeClr val="bg1"/>
                </a:solidFill>
                <a:latin typeface="微软雅黑" pitchFamily="34" charset="-122"/>
                <a:ea typeface="微软雅黑" pitchFamily="34" charset="-122"/>
              </a:rPr>
              <a:t>标题</a:t>
            </a:r>
          </a:p>
        </p:txBody>
      </p:sp>
      <p:sp>
        <p:nvSpPr>
          <p:cNvPr id="28" name="TextBox 27"/>
          <p:cNvSpPr txBox="1"/>
          <p:nvPr/>
        </p:nvSpPr>
        <p:spPr>
          <a:xfrm>
            <a:off x="6464742"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0" name="TextBox 29"/>
          <p:cNvSpPr txBox="1"/>
          <p:nvPr/>
        </p:nvSpPr>
        <p:spPr>
          <a:xfrm>
            <a:off x="6464742" y="3536491"/>
            <a:ext cx="2005624" cy="89615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1" name="TextBox 30"/>
          <p:cNvSpPr txBox="1"/>
          <p:nvPr/>
        </p:nvSpPr>
        <p:spPr>
          <a:xfrm>
            <a:off x="673634" y="3518990"/>
            <a:ext cx="2005624" cy="89440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2" name="TextBox 31"/>
          <p:cNvSpPr txBox="1"/>
          <p:nvPr/>
        </p:nvSpPr>
        <p:spPr>
          <a:xfrm>
            <a:off x="673634"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Tree>
    <p:extLst>
      <p:ext uri="{BB962C8B-B14F-4D97-AF65-F5344CB8AC3E}">
        <p14:creationId xmlns:p14="http://schemas.microsoft.com/office/powerpoint/2010/main" val="1225175959"/>
      </p:ext>
    </p:extLst>
  </p:cSld>
  <p:clrMapOvr>
    <a:masterClrMapping/>
  </p:clrMapOvr>
  <mc:AlternateContent xmlns:mc="http://schemas.openxmlformats.org/markup-compatibility/2006" xmlns:p14="http://schemas.microsoft.com/office/powerpoint/2010/main">
    <mc:Choice Requires="p14">
      <p:transition spd="slow" p14:dur="1600" advClick="0" advTm="7000">
        <p14:prism isInverted="1"/>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4)">
                                      <p:cBhvr>
                                        <p:cTn id="7" dur="1000"/>
                                        <p:tgtEl>
                                          <p:spTgt spid="2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heel(1)">
                                      <p:cBhvr>
                                        <p:cTn id="17" dur="750"/>
                                        <p:tgtEl>
                                          <p:spTgt spid="24"/>
                                        </p:tgtEl>
                                      </p:cBhvr>
                                    </p:animEffect>
                                  </p:childTnLst>
                                </p:cTn>
                              </p:par>
                            </p:childTnLst>
                          </p:cTn>
                        </p:par>
                        <p:par>
                          <p:cTn id="18" fill="hold">
                            <p:stCondLst>
                              <p:cond delay="2250"/>
                            </p:stCondLst>
                            <p:childTnLst>
                              <p:par>
                                <p:cTn id="19" presetID="22" presetClass="entr" presetSubtype="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right)">
                                      <p:cBhvr>
                                        <p:cTn id="21" dur="500"/>
                                        <p:tgtEl>
                                          <p:spTgt spid="32"/>
                                        </p:tgtEl>
                                      </p:cBhvr>
                                    </p:animEffect>
                                  </p:childTnLst>
                                </p:cTn>
                              </p:par>
                            </p:childTnLst>
                          </p:cTn>
                        </p:par>
                        <p:par>
                          <p:cTn id="22" fill="hold">
                            <p:stCondLst>
                              <p:cond delay="2750"/>
                            </p:stCondLst>
                            <p:childTnLst>
                              <p:par>
                                <p:cTn id="23" presetID="21"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heel(1)">
                                      <p:cBhvr>
                                        <p:cTn id="25" dur="750"/>
                                        <p:tgtEl>
                                          <p:spTgt spid="22"/>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4000"/>
                            </p:stCondLst>
                            <p:childTnLst>
                              <p:par>
                                <p:cTn id="31" presetID="21"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heel(1)">
                                      <p:cBhvr>
                                        <p:cTn id="33" dur="750"/>
                                        <p:tgtEl>
                                          <p:spTgt spid="26"/>
                                        </p:tgtEl>
                                      </p:cBhvr>
                                    </p:animEffect>
                                  </p:childTnLst>
                                </p:cTn>
                              </p:par>
                            </p:childTnLst>
                          </p:cTn>
                        </p:par>
                        <p:par>
                          <p:cTn id="34" fill="hold">
                            <p:stCondLst>
                              <p:cond delay="4750"/>
                            </p:stCondLst>
                            <p:childTnLst>
                              <p:par>
                                <p:cTn id="35" presetID="22" presetClass="entr" presetSubtype="2"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par>
                          <p:cTn id="38" fill="hold">
                            <p:stCondLst>
                              <p:cond delay="5250"/>
                            </p:stCondLst>
                            <p:childTnLst>
                              <p:par>
                                <p:cTn id="39" presetID="21" presetClass="entr" presetSubtype="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heel(1)">
                                      <p:cBhvr>
                                        <p:cTn id="41" dur="750"/>
                                        <p:tgtEl>
                                          <p:spTgt spid="25"/>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2" grpId="0" animBg="1"/>
      <p:bldP spid="24" grpId="0" animBg="1"/>
      <p:bldP spid="25" grpId="0" animBg="1"/>
      <p:bldP spid="26" grpId="0" animBg="1"/>
      <p:bldP spid="27" grpId="0" animBg="1"/>
      <p:bldP spid="28" grpId="0"/>
      <p:bldP spid="30" grpId="0"/>
      <p:bldP spid="31"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8" name="Freeform 2"/>
          <p:cNvSpPr>
            <a:spLocks/>
          </p:cNvSpPr>
          <p:nvPr/>
        </p:nvSpPr>
        <p:spPr bwMode="auto">
          <a:xfrm>
            <a:off x="1552016" y="1059582"/>
            <a:ext cx="4820184" cy="4157816"/>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1298" tIns="35650" rIns="71298" bIns="35650" anchor="ctr"/>
          <a:lstStyle/>
          <a:p>
            <a:pPr algn="ctr" fontAlgn="base">
              <a:spcBef>
                <a:spcPct val="0"/>
              </a:spcBef>
              <a:spcAft>
                <a:spcPct val="0"/>
              </a:spcAft>
              <a:defRPr/>
            </a:pPr>
            <a:endParaRPr lang="zh-CN" altLang="en-US" sz="1500" b="1" kern="0">
              <a:solidFill>
                <a:srgbClr val="000000"/>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2818717" y="3609222"/>
            <a:ext cx="1880289" cy="350748"/>
          </a:xfrm>
          <a:prstGeom prst="roundRect">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1298" tIns="35650" rIns="71298" bIns="35650" rtlCol="0" anchor="ctr"/>
          <a:lstStyle/>
          <a:p>
            <a:pPr algn="ctr"/>
            <a:r>
              <a:rPr lang="en-US" altLang="zh-CN" sz="1500" dirty="0">
                <a:latin typeface="微软雅黑" panose="020B0503020204020204" pitchFamily="34" charset="-122"/>
                <a:ea typeface="微软雅黑" panose="020B0503020204020204" pitchFamily="34" charset="-122"/>
              </a:rPr>
              <a:t>2013</a:t>
            </a:r>
            <a:r>
              <a:rPr lang="zh-CN" altLang="en-US" sz="1500" dirty="0">
                <a:latin typeface="微软雅黑" panose="020B0503020204020204" pitchFamily="34" charset="-122"/>
                <a:ea typeface="微软雅黑" panose="020B0503020204020204" pitchFamily="34" charset="-122"/>
              </a:rPr>
              <a:t>年</a:t>
            </a:r>
            <a:r>
              <a:rPr lang="en-US" altLang="zh-CN" sz="1500" dirty="0">
                <a:latin typeface="微软雅黑" panose="020B0503020204020204" pitchFamily="34" charset="-122"/>
                <a:ea typeface="微软雅黑" panose="020B0503020204020204" pitchFamily="34" charset="-122"/>
              </a:rPr>
              <a:t>4</a:t>
            </a:r>
            <a:r>
              <a:rPr lang="zh-CN" altLang="en-US" sz="1500" dirty="0">
                <a:latin typeface="微软雅黑" panose="020B0503020204020204" pitchFamily="34" charset="-122"/>
                <a:ea typeface="微软雅黑" panose="020B0503020204020204" pitchFamily="34" charset="-122"/>
              </a:rPr>
              <a:t>月</a:t>
            </a:r>
          </a:p>
        </p:txBody>
      </p:sp>
      <p:sp>
        <p:nvSpPr>
          <p:cNvPr id="35" name="圆角矩形 34"/>
          <p:cNvSpPr/>
          <p:nvPr/>
        </p:nvSpPr>
        <p:spPr>
          <a:xfrm>
            <a:off x="3607223" y="2853549"/>
            <a:ext cx="1880289" cy="350748"/>
          </a:xfrm>
          <a:prstGeom prst="roundRect">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1298" tIns="35650" rIns="71298" bIns="35650" rtlCol="0" anchor="ctr"/>
          <a:lstStyle/>
          <a:p>
            <a:pPr algn="ctr"/>
            <a:r>
              <a:rPr lang="en-US" altLang="zh-CN" sz="1500" dirty="0">
                <a:latin typeface="微软雅黑" panose="020B0503020204020204" pitchFamily="34" charset="-122"/>
                <a:ea typeface="微软雅黑" panose="020B0503020204020204" pitchFamily="34" charset="-122"/>
              </a:rPr>
              <a:t>2014</a:t>
            </a:r>
            <a:r>
              <a:rPr lang="zh-CN" altLang="en-US" sz="1500" dirty="0">
                <a:latin typeface="微软雅黑" panose="020B0503020204020204" pitchFamily="34" charset="-122"/>
                <a:ea typeface="微软雅黑" panose="020B0503020204020204" pitchFamily="34" charset="-122"/>
              </a:rPr>
              <a:t>年</a:t>
            </a:r>
            <a:r>
              <a:rPr lang="en-US" altLang="zh-CN" sz="1500" dirty="0">
                <a:latin typeface="微软雅黑" panose="020B0503020204020204" pitchFamily="34" charset="-122"/>
                <a:ea typeface="微软雅黑" panose="020B0503020204020204" pitchFamily="34" charset="-122"/>
              </a:rPr>
              <a:t>5</a:t>
            </a:r>
            <a:r>
              <a:rPr lang="zh-CN" altLang="en-US" sz="1500" dirty="0">
                <a:latin typeface="微软雅黑" panose="020B0503020204020204" pitchFamily="34" charset="-122"/>
                <a:ea typeface="微软雅黑" panose="020B0503020204020204" pitchFamily="34" charset="-122"/>
              </a:rPr>
              <a:t>月</a:t>
            </a:r>
          </a:p>
        </p:txBody>
      </p:sp>
      <p:sp>
        <p:nvSpPr>
          <p:cNvPr id="36" name="圆角矩形 35"/>
          <p:cNvSpPr/>
          <p:nvPr/>
        </p:nvSpPr>
        <p:spPr>
          <a:xfrm>
            <a:off x="4194815" y="2124496"/>
            <a:ext cx="1880289" cy="350748"/>
          </a:xfrm>
          <a:prstGeom prst="roundRect">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1298" tIns="35650" rIns="71298" bIns="35650" rtlCol="0" anchor="ctr"/>
          <a:lstStyle/>
          <a:p>
            <a:pPr algn="ctr"/>
            <a:r>
              <a:rPr lang="en-US" altLang="zh-CN" sz="1500" dirty="0">
                <a:latin typeface="微软雅黑" panose="020B0503020204020204" pitchFamily="34" charset="-122"/>
                <a:ea typeface="微软雅黑" panose="020B0503020204020204" pitchFamily="34" charset="-122"/>
              </a:rPr>
              <a:t>2015</a:t>
            </a:r>
            <a:r>
              <a:rPr lang="zh-CN" altLang="en-US" sz="1500" dirty="0">
                <a:latin typeface="微软雅黑" panose="020B0503020204020204" pitchFamily="34" charset="-122"/>
                <a:ea typeface="微软雅黑" panose="020B0503020204020204" pitchFamily="34" charset="-122"/>
              </a:rPr>
              <a:t>年</a:t>
            </a:r>
            <a:r>
              <a:rPr lang="en-US" altLang="zh-CN" sz="1500" dirty="0">
                <a:latin typeface="微软雅黑" panose="020B0503020204020204" pitchFamily="34" charset="-122"/>
                <a:ea typeface="微软雅黑" panose="020B0503020204020204" pitchFamily="34" charset="-122"/>
              </a:rPr>
              <a:t>6</a:t>
            </a:r>
            <a:r>
              <a:rPr lang="zh-CN" altLang="en-US" sz="1500" dirty="0">
                <a:latin typeface="微软雅黑" panose="020B0503020204020204" pitchFamily="34" charset="-122"/>
                <a:ea typeface="微软雅黑" panose="020B0503020204020204" pitchFamily="34" charset="-122"/>
              </a:rPr>
              <a:t>月</a:t>
            </a:r>
          </a:p>
        </p:txBody>
      </p:sp>
      <p:sp>
        <p:nvSpPr>
          <p:cNvPr id="37" name="圆角矩形 36"/>
          <p:cNvSpPr/>
          <p:nvPr/>
        </p:nvSpPr>
        <p:spPr>
          <a:xfrm>
            <a:off x="4853500" y="1436311"/>
            <a:ext cx="1880289" cy="350748"/>
          </a:xfrm>
          <a:prstGeom prst="roundRect">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1298" tIns="35650" rIns="71298" bIns="35650" rtlCol="0" anchor="ctr"/>
          <a:lstStyle/>
          <a:p>
            <a:pPr algn="ctr"/>
            <a:r>
              <a:rPr lang="en-US" altLang="zh-CN" sz="1500" dirty="0">
                <a:latin typeface="微软雅黑" panose="020B0503020204020204" pitchFamily="34" charset="-122"/>
                <a:ea typeface="微软雅黑" panose="020B0503020204020204" pitchFamily="34" charset="-122"/>
              </a:rPr>
              <a:t>2016</a:t>
            </a:r>
            <a:r>
              <a:rPr lang="zh-CN" altLang="en-US" sz="1500" dirty="0">
                <a:latin typeface="微软雅黑" panose="020B0503020204020204" pitchFamily="34" charset="-122"/>
                <a:ea typeface="微软雅黑" panose="020B0503020204020204" pitchFamily="34" charset="-122"/>
              </a:rPr>
              <a:t>年</a:t>
            </a:r>
            <a:r>
              <a:rPr lang="en-US" altLang="zh-CN" sz="1500" dirty="0">
                <a:latin typeface="微软雅黑" panose="020B0503020204020204" pitchFamily="34" charset="-122"/>
                <a:ea typeface="微软雅黑" panose="020B0503020204020204" pitchFamily="34" charset="-122"/>
              </a:rPr>
              <a:t>12</a:t>
            </a:r>
            <a:r>
              <a:rPr lang="zh-CN" altLang="en-US" sz="1500" dirty="0">
                <a:latin typeface="微软雅黑" panose="020B0503020204020204" pitchFamily="34" charset="-122"/>
                <a:ea typeface="微软雅黑" panose="020B0503020204020204" pitchFamily="34" charset="-122"/>
              </a:rPr>
              <a:t>月</a:t>
            </a:r>
          </a:p>
        </p:txBody>
      </p:sp>
      <p:sp>
        <p:nvSpPr>
          <p:cNvPr id="38" name="圆角矩形 37"/>
          <p:cNvSpPr/>
          <p:nvPr/>
        </p:nvSpPr>
        <p:spPr>
          <a:xfrm>
            <a:off x="2072640" y="4301079"/>
            <a:ext cx="1880289" cy="350748"/>
          </a:xfrm>
          <a:prstGeom prst="roundRect">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1298" tIns="35650" rIns="71298" bIns="35650" rtlCol="0" anchor="ctr"/>
          <a:lstStyle/>
          <a:p>
            <a:pPr algn="ctr"/>
            <a:r>
              <a:rPr lang="en-US" altLang="zh-CN" sz="1500" dirty="0">
                <a:latin typeface="微软雅黑" panose="020B0503020204020204" pitchFamily="34" charset="-122"/>
                <a:ea typeface="微软雅黑" panose="020B0503020204020204" pitchFamily="34" charset="-122"/>
              </a:rPr>
              <a:t>2012</a:t>
            </a:r>
            <a:r>
              <a:rPr lang="zh-CN" altLang="en-US" sz="1500" dirty="0">
                <a:latin typeface="微软雅黑" panose="020B0503020204020204" pitchFamily="34" charset="-122"/>
                <a:ea typeface="微软雅黑" panose="020B0503020204020204" pitchFamily="34" charset="-122"/>
              </a:rPr>
              <a:t>年</a:t>
            </a:r>
            <a:r>
              <a:rPr lang="en-US" altLang="zh-CN" sz="1500" dirty="0">
                <a:latin typeface="微软雅黑" panose="020B0503020204020204" pitchFamily="34" charset="-122"/>
                <a:ea typeface="微软雅黑" panose="020B0503020204020204" pitchFamily="34" charset="-122"/>
              </a:rPr>
              <a:t>3</a:t>
            </a:r>
            <a:r>
              <a:rPr lang="zh-CN" altLang="en-US" sz="1500" dirty="0">
                <a:latin typeface="微软雅黑" panose="020B0503020204020204" pitchFamily="34" charset="-122"/>
                <a:ea typeface="微软雅黑" panose="020B0503020204020204" pitchFamily="34" charset="-122"/>
              </a:rPr>
              <a:t>月</a:t>
            </a:r>
          </a:p>
        </p:txBody>
      </p:sp>
      <p:sp>
        <p:nvSpPr>
          <p:cNvPr id="39" name="矩形 38"/>
          <p:cNvSpPr/>
          <p:nvPr/>
        </p:nvSpPr>
        <p:spPr>
          <a:xfrm>
            <a:off x="4853509" y="4277714"/>
            <a:ext cx="1865392" cy="441328"/>
          </a:xfrm>
          <a:prstGeom prst="rect">
            <a:avLst/>
          </a:prstGeom>
          <a:ln>
            <a:solidFill>
              <a:schemeClr val="accent2">
                <a:lumMod val="75000"/>
              </a:schemeClr>
            </a:solidFill>
            <a:prstDash val="dash"/>
          </a:ln>
        </p:spPr>
        <p:txBody>
          <a:bodyPr wrap="square" lIns="71298" tIns="35650" rIns="71298" bIns="35650">
            <a:spAutoFit/>
          </a:bodyPr>
          <a:lstStyle/>
          <a:p>
            <a:pPr algn="ctr"/>
            <a:r>
              <a:rPr lang="zh-CN" altLang="en-US" sz="1200" dirty="0">
                <a:latin typeface="微软雅黑" panose="020B0503020204020204" pitchFamily="34" charset="-122"/>
                <a:ea typeface="微软雅黑" panose="020B0503020204020204" pitchFamily="34" charset="-122"/>
              </a:rPr>
              <a:t>单击此处添加文本</a:t>
            </a:r>
            <a:endParaRPr lang="en-US" altLang="zh-CN" sz="1200" dirty="0">
              <a:latin typeface="微软雅黑" panose="020B0503020204020204" pitchFamily="34" charset="-122"/>
              <a:ea typeface="微软雅黑" panose="020B0503020204020204" pitchFamily="34" charset="-122"/>
            </a:endParaRPr>
          </a:p>
          <a:p>
            <a:pPr algn="ctr"/>
            <a:r>
              <a:rPr lang="zh-CN" altLang="en-US" sz="1200" dirty="0">
                <a:latin typeface="微软雅黑" panose="020B0503020204020204" pitchFamily="34" charset="-122"/>
                <a:ea typeface="微软雅黑" panose="020B0503020204020204" pitchFamily="34" charset="-122"/>
              </a:rPr>
              <a:t>单击此处添加文本</a:t>
            </a:r>
          </a:p>
        </p:txBody>
      </p:sp>
      <p:sp>
        <p:nvSpPr>
          <p:cNvPr id="40" name="矩形 39"/>
          <p:cNvSpPr/>
          <p:nvPr/>
        </p:nvSpPr>
        <p:spPr>
          <a:xfrm>
            <a:off x="5350432" y="3535352"/>
            <a:ext cx="1865392" cy="441328"/>
          </a:xfrm>
          <a:prstGeom prst="rect">
            <a:avLst/>
          </a:prstGeom>
          <a:ln>
            <a:solidFill>
              <a:schemeClr val="accent2">
                <a:lumMod val="75000"/>
              </a:schemeClr>
            </a:solidFill>
            <a:prstDash val="dash"/>
          </a:ln>
        </p:spPr>
        <p:txBody>
          <a:bodyPr wrap="square" lIns="71298" tIns="35650" rIns="71298" bIns="35650">
            <a:spAutoFit/>
          </a:bodyPr>
          <a:lstStyle/>
          <a:p>
            <a:pPr algn="ctr"/>
            <a:r>
              <a:rPr lang="zh-CN" altLang="en-US" sz="1200" dirty="0">
                <a:latin typeface="微软雅黑" panose="020B0503020204020204" pitchFamily="34" charset="-122"/>
                <a:ea typeface="微软雅黑" panose="020B0503020204020204" pitchFamily="34" charset="-122"/>
              </a:rPr>
              <a:t>单击此处添加文本</a:t>
            </a:r>
            <a:endParaRPr lang="en-US" altLang="zh-CN" sz="1200" dirty="0">
              <a:latin typeface="微软雅黑" panose="020B0503020204020204" pitchFamily="34" charset="-122"/>
              <a:ea typeface="微软雅黑" panose="020B0503020204020204" pitchFamily="34" charset="-122"/>
            </a:endParaRPr>
          </a:p>
          <a:p>
            <a:pPr algn="ctr"/>
            <a:r>
              <a:rPr lang="zh-CN" altLang="en-US" sz="1200" dirty="0">
                <a:latin typeface="微软雅黑" panose="020B0503020204020204" pitchFamily="34" charset="-122"/>
                <a:ea typeface="微软雅黑" panose="020B0503020204020204" pitchFamily="34" charset="-122"/>
              </a:rPr>
              <a:t>单击此处添加文本</a:t>
            </a:r>
          </a:p>
        </p:txBody>
      </p:sp>
      <p:sp>
        <p:nvSpPr>
          <p:cNvPr id="41" name="矩形 40"/>
          <p:cNvSpPr/>
          <p:nvPr/>
        </p:nvSpPr>
        <p:spPr>
          <a:xfrm>
            <a:off x="5832628" y="2792989"/>
            <a:ext cx="1865392" cy="441328"/>
          </a:xfrm>
          <a:prstGeom prst="rect">
            <a:avLst/>
          </a:prstGeom>
          <a:ln>
            <a:solidFill>
              <a:schemeClr val="accent2">
                <a:lumMod val="75000"/>
              </a:schemeClr>
            </a:solidFill>
            <a:prstDash val="dash"/>
          </a:ln>
        </p:spPr>
        <p:txBody>
          <a:bodyPr wrap="square" lIns="71298" tIns="35650" rIns="71298" bIns="35650">
            <a:spAutoFit/>
          </a:bodyPr>
          <a:lstStyle/>
          <a:p>
            <a:pPr algn="ctr"/>
            <a:r>
              <a:rPr lang="zh-CN" altLang="en-US" sz="1200" dirty="0">
                <a:latin typeface="微软雅黑" panose="020B0503020204020204" pitchFamily="34" charset="-122"/>
                <a:ea typeface="微软雅黑" panose="020B0503020204020204" pitchFamily="34" charset="-122"/>
              </a:rPr>
              <a:t>单击此处添加文本</a:t>
            </a:r>
            <a:endParaRPr lang="en-US" altLang="zh-CN" sz="1200" dirty="0">
              <a:latin typeface="微软雅黑" panose="020B0503020204020204" pitchFamily="34" charset="-122"/>
              <a:ea typeface="微软雅黑" panose="020B0503020204020204" pitchFamily="34" charset="-122"/>
            </a:endParaRPr>
          </a:p>
          <a:p>
            <a:pPr algn="ctr"/>
            <a:r>
              <a:rPr lang="zh-CN" altLang="en-US" sz="1200" dirty="0">
                <a:latin typeface="微软雅黑" panose="020B0503020204020204" pitchFamily="34" charset="-122"/>
                <a:ea typeface="微软雅黑" panose="020B0503020204020204" pitchFamily="34" charset="-122"/>
              </a:rPr>
              <a:t>单击此处添加文本</a:t>
            </a:r>
          </a:p>
        </p:txBody>
      </p:sp>
      <p:sp>
        <p:nvSpPr>
          <p:cNvPr id="42" name="矩形 41"/>
          <p:cNvSpPr/>
          <p:nvPr/>
        </p:nvSpPr>
        <p:spPr>
          <a:xfrm>
            <a:off x="6283128" y="2050627"/>
            <a:ext cx="1865392" cy="441328"/>
          </a:xfrm>
          <a:prstGeom prst="rect">
            <a:avLst/>
          </a:prstGeom>
          <a:ln>
            <a:solidFill>
              <a:schemeClr val="accent2">
                <a:lumMod val="75000"/>
              </a:schemeClr>
            </a:solidFill>
            <a:prstDash val="dash"/>
          </a:ln>
        </p:spPr>
        <p:txBody>
          <a:bodyPr wrap="square" lIns="71298" tIns="35650" rIns="71298" bIns="35650">
            <a:spAutoFit/>
          </a:bodyPr>
          <a:lstStyle/>
          <a:p>
            <a:pPr algn="ctr"/>
            <a:r>
              <a:rPr lang="zh-CN" altLang="en-US" sz="1200" dirty="0">
                <a:latin typeface="微软雅黑" panose="020B0503020204020204" pitchFamily="34" charset="-122"/>
                <a:ea typeface="微软雅黑" panose="020B0503020204020204" pitchFamily="34" charset="-122"/>
              </a:rPr>
              <a:t>单击此处添加文本</a:t>
            </a:r>
            <a:endParaRPr lang="en-US" altLang="zh-CN" sz="1200" dirty="0">
              <a:latin typeface="微软雅黑" panose="020B0503020204020204" pitchFamily="34" charset="-122"/>
              <a:ea typeface="微软雅黑" panose="020B0503020204020204" pitchFamily="34" charset="-122"/>
            </a:endParaRPr>
          </a:p>
          <a:p>
            <a:pPr algn="ctr"/>
            <a:r>
              <a:rPr lang="zh-CN" altLang="en-US" sz="1200" dirty="0">
                <a:latin typeface="微软雅黑" panose="020B0503020204020204" pitchFamily="34" charset="-122"/>
                <a:ea typeface="微软雅黑" panose="020B0503020204020204" pitchFamily="34" charset="-122"/>
              </a:rPr>
              <a:t>单击此处添加文本</a:t>
            </a:r>
          </a:p>
        </p:txBody>
      </p:sp>
      <p:sp>
        <p:nvSpPr>
          <p:cNvPr id="43" name="矩形 42"/>
          <p:cNvSpPr/>
          <p:nvPr/>
        </p:nvSpPr>
        <p:spPr>
          <a:xfrm>
            <a:off x="6989854" y="1375752"/>
            <a:ext cx="1865392" cy="441328"/>
          </a:xfrm>
          <a:prstGeom prst="rect">
            <a:avLst/>
          </a:prstGeom>
          <a:ln>
            <a:solidFill>
              <a:schemeClr val="accent2">
                <a:lumMod val="75000"/>
              </a:schemeClr>
            </a:solidFill>
            <a:prstDash val="dash"/>
          </a:ln>
        </p:spPr>
        <p:txBody>
          <a:bodyPr wrap="square" lIns="71298" tIns="35650" rIns="71298" bIns="35650">
            <a:spAutoFit/>
          </a:bodyPr>
          <a:lstStyle/>
          <a:p>
            <a:pPr algn="ctr"/>
            <a:r>
              <a:rPr lang="zh-CN" altLang="en-US" sz="1200" dirty="0">
                <a:latin typeface="微软雅黑" panose="020B0503020204020204" pitchFamily="34" charset="-122"/>
                <a:ea typeface="微软雅黑" panose="020B0503020204020204" pitchFamily="34" charset="-122"/>
              </a:rPr>
              <a:t>单击此处添加文本</a:t>
            </a:r>
            <a:endParaRPr lang="en-US" altLang="zh-CN" sz="1200" dirty="0">
              <a:latin typeface="微软雅黑" panose="020B0503020204020204" pitchFamily="34" charset="-122"/>
              <a:ea typeface="微软雅黑" panose="020B0503020204020204" pitchFamily="34" charset="-122"/>
            </a:endParaRPr>
          </a:p>
          <a:p>
            <a:pPr algn="ctr"/>
            <a:r>
              <a:rPr lang="zh-CN" altLang="en-US" sz="1200" dirty="0">
                <a:latin typeface="微软雅黑" panose="020B0503020204020204" pitchFamily="34" charset="-122"/>
                <a:ea typeface="微软雅黑" panose="020B0503020204020204" pitchFamily="34" charset="-122"/>
              </a:rPr>
              <a:t>单击此处添加文本</a:t>
            </a:r>
          </a:p>
        </p:txBody>
      </p:sp>
      <p:sp>
        <p:nvSpPr>
          <p:cNvPr id="44" name="Content Placeholder 2"/>
          <p:cNvSpPr txBox="1">
            <a:spLocks/>
          </p:cNvSpPr>
          <p:nvPr/>
        </p:nvSpPr>
        <p:spPr>
          <a:xfrm>
            <a:off x="489502" y="1565927"/>
            <a:ext cx="2679372" cy="1077066"/>
          </a:xfrm>
          <a:prstGeom prst="rect">
            <a:avLst/>
          </a:prstGeom>
        </p:spPr>
        <p:txBody>
          <a:bodyPr lIns="77770" tIns="38885" rIns="77770" bIns="38885">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200" dirty="0">
              <a:latin typeface="微软雅黑" pitchFamily="34" charset="-122"/>
              <a:ea typeface="微软雅黑" pitchFamily="34" charset="-122"/>
            </a:endParaRPr>
          </a:p>
        </p:txBody>
      </p:sp>
      <p:sp>
        <p:nvSpPr>
          <p:cNvPr id="45" name="Title 13"/>
          <p:cNvSpPr txBox="1">
            <a:spLocks/>
          </p:cNvSpPr>
          <p:nvPr/>
        </p:nvSpPr>
        <p:spPr>
          <a:xfrm>
            <a:off x="473434" y="1114438"/>
            <a:ext cx="2555421" cy="522626"/>
          </a:xfrm>
          <a:prstGeom prst="rect">
            <a:avLst/>
          </a:prstGeom>
        </p:spPr>
        <p:txBody>
          <a:bodyPr vert="horz" lIns="77770" tIns="38885" rIns="77770" bIns="38885"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tx1"/>
                </a:solidFill>
                <a:latin typeface="微软雅黑" pitchFamily="34" charset="-122"/>
                <a:ea typeface="微软雅黑" pitchFamily="34" charset="-122"/>
              </a:rPr>
              <a:t>行业发展新趋势</a:t>
            </a:r>
            <a:endParaRPr lang="en-US" sz="1400" b="1" dirty="0">
              <a:solidFill>
                <a:schemeClr val="tx1"/>
              </a:solidFill>
              <a:latin typeface="微软雅黑" pitchFamily="34" charset="-122"/>
              <a:ea typeface="微软雅黑" pitchFamily="34" charset="-122"/>
            </a:endParaRPr>
          </a:p>
        </p:txBody>
      </p:sp>
    </p:spTree>
    <p:extLst>
      <p:ext uri="{BB962C8B-B14F-4D97-AF65-F5344CB8AC3E}">
        <p14:creationId xmlns:p14="http://schemas.microsoft.com/office/powerpoint/2010/main" val="4191999763"/>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500"/>
                                        <p:tgtEl>
                                          <p:spTgt spid="18"/>
                                        </p:tgtEl>
                                      </p:cBhvr>
                                    </p:animEffect>
                                  </p:childTnLst>
                                </p:cTn>
                              </p:par>
                              <p:par>
                                <p:cTn id="12" presetID="2" presetClass="entr" presetSubtype="8" fill="hold" grpId="0" nodeType="withEffect">
                                  <p:stCondLst>
                                    <p:cond delay="30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500" fill="hold"/>
                                        <p:tgtEl>
                                          <p:spTgt spid="38"/>
                                        </p:tgtEl>
                                        <p:attrNameLst>
                                          <p:attrName>ppt_x</p:attrName>
                                        </p:attrNameLst>
                                      </p:cBhvr>
                                      <p:tavLst>
                                        <p:tav tm="0">
                                          <p:val>
                                            <p:strVal val="0-#ppt_w/2"/>
                                          </p:val>
                                        </p:tav>
                                        <p:tav tm="100000">
                                          <p:val>
                                            <p:strVal val="#ppt_x"/>
                                          </p:val>
                                        </p:tav>
                                      </p:tavLst>
                                    </p:anim>
                                    <p:anim calcmode="lin" valueType="num">
                                      <p:cBhvr additive="base">
                                        <p:cTn id="15" dur="500" fill="hold"/>
                                        <p:tgtEl>
                                          <p:spTgt spid="38"/>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30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500" fill="hold"/>
                                        <p:tgtEl>
                                          <p:spTgt spid="39"/>
                                        </p:tgtEl>
                                        <p:attrNameLst>
                                          <p:attrName>ppt_x</p:attrName>
                                        </p:attrNameLst>
                                      </p:cBhvr>
                                      <p:tavLst>
                                        <p:tav tm="0">
                                          <p:val>
                                            <p:strVal val="1+#ppt_w/2"/>
                                          </p:val>
                                        </p:tav>
                                        <p:tav tm="100000">
                                          <p:val>
                                            <p:strVal val="#ppt_x"/>
                                          </p:val>
                                        </p:tav>
                                      </p:tavLst>
                                    </p:anim>
                                    <p:anim calcmode="lin" valueType="num">
                                      <p:cBhvr additive="base">
                                        <p:cTn id="19" dur="500" fill="hold"/>
                                        <p:tgtEl>
                                          <p:spTgt spid="39"/>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0-#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fill="hold"/>
                                        <p:tgtEl>
                                          <p:spTgt spid="40"/>
                                        </p:tgtEl>
                                        <p:attrNameLst>
                                          <p:attrName>ppt_x</p:attrName>
                                        </p:attrNameLst>
                                      </p:cBhvr>
                                      <p:tavLst>
                                        <p:tav tm="0">
                                          <p:val>
                                            <p:strVal val="1+#ppt_w/2"/>
                                          </p:val>
                                        </p:tav>
                                        <p:tav tm="100000">
                                          <p:val>
                                            <p:strVal val="#ppt_x"/>
                                          </p:val>
                                        </p:tav>
                                      </p:tavLst>
                                    </p:anim>
                                    <p:anim calcmode="lin" valueType="num">
                                      <p:cBhvr additive="base">
                                        <p:cTn id="27" dur="500" fill="hold"/>
                                        <p:tgtEl>
                                          <p:spTgt spid="4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70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0-#ppt_w/2"/>
                                          </p:val>
                                        </p:tav>
                                        <p:tav tm="100000">
                                          <p:val>
                                            <p:strVal val="#ppt_x"/>
                                          </p:val>
                                        </p:tav>
                                      </p:tavLst>
                                    </p:anim>
                                    <p:anim calcmode="lin" valueType="num">
                                      <p:cBhvr additive="base">
                                        <p:cTn id="31" dur="500" fill="hold"/>
                                        <p:tgtEl>
                                          <p:spTgt spid="3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70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1+#ppt_w/2"/>
                                          </p:val>
                                        </p:tav>
                                        <p:tav tm="100000">
                                          <p:val>
                                            <p:strVal val="#ppt_x"/>
                                          </p:val>
                                        </p:tav>
                                      </p:tavLst>
                                    </p:anim>
                                    <p:anim calcmode="lin" valueType="num">
                                      <p:cBhvr additive="base">
                                        <p:cTn id="35" dur="500" fill="hold"/>
                                        <p:tgtEl>
                                          <p:spTgt spid="41"/>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9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0-#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90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500" fill="hold"/>
                                        <p:tgtEl>
                                          <p:spTgt spid="42"/>
                                        </p:tgtEl>
                                        <p:attrNameLst>
                                          <p:attrName>ppt_x</p:attrName>
                                        </p:attrNameLst>
                                      </p:cBhvr>
                                      <p:tavLst>
                                        <p:tav tm="0">
                                          <p:val>
                                            <p:strVal val="1+#ppt_w/2"/>
                                          </p:val>
                                        </p:tav>
                                        <p:tav tm="100000">
                                          <p:val>
                                            <p:strVal val="#ppt_x"/>
                                          </p:val>
                                        </p:tav>
                                      </p:tavLst>
                                    </p:anim>
                                    <p:anim calcmode="lin" valueType="num">
                                      <p:cBhvr additive="base">
                                        <p:cTn id="43" dur="500" fill="hold"/>
                                        <p:tgtEl>
                                          <p:spTgt spid="4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120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0-#ppt_w/2"/>
                                          </p:val>
                                        </p:tav>
                                        <p:tav tm="100000">
                                          <p:val>
                                            <p:strVal val="#ppt_x"/>
                                          </p:val>
                                        </p:tav>
                                      </p:tavLst>
                                    </p:anim>
                                    <p:anim calcmode="lin" valueType="num">
                                      <p:cBhvr additive="base">
                                        <p:cTn id="47" dur="500" fill="hold"/>
                                        <p:tgtEl>
                                          <p:spTgt spid="37"/>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20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1+#ppt_w/2"/>
                                          </p:val>
                                        </p:tav>
                                        <p:tav tm="100000">
                                          <p:val>
                                            <p:strVal val="#ppt_x"/>
                                          </p:val>
                                        </p:tav>
                                      </p:tavLst>
                                    </p:anim>
                                    <p:anim calcmode="lin" valueType="num">
                                      <p:cBhvr additive="base">
                                        <p:cTn id="51" dur="500" fill="hold"/>
                                        <p:tgtEl>
                                          <p:spTgt spid="43"/>
                                        </p:tgtEl>
                                        <p:attrNameLst>
                                          <p:attrName>ppt_y</p:attrName>
                                        </p:attrNameLst>
                                      </p:cBhvr>
                                      <p:tavLst>
                                        <p:tav tm="0">
                                          <p:val>
                                            <p:strVal val="#ppt_y"/>
                                          </p:val>
                                        </p:tav>
                                        <p:tav tm="100000">
                                          <p:val>
                                            <p:strVal val="#ppt_y"/>
                                          </p:val>
                                        </p:tav>
                                      </p:tavLst>
                                    </p:anim>
                                  </p:childTnLst>
                                </p:cTn>
                              </p:par>
                            </p:childTnLst>
                          </p:cTn>
                        </p:par>
                        <p:par>
                          <p:cTn id="52" fill="hold">
                            <p:stCondLst>
                              <p:cond delay="2700"/>
                            </p:stCondLst>
                            <p:childTnLst>
                              <p:par>
                                <p:cTn id="53" presetID="16" presetClass="entr" presetSubtype="21"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barn(inVertical)">
                                      <p:cBhvr>
                                        <p:cTn id="55" dur="500"/>
                                        <p:tgtEl>
                                          <p:spTgt spid="45"/>
                                        </p:tgtEl>
                                      </p:cBhvr>
                                    </p:animEffect>
                                  </p:childTnLst>
                                </p:cTn>
                              </p:par>
                            </p:childTnLst>
                          </p:cTn>
                        </p:par>
                        <p:par>
                          <p:cTn id="56" fill="hold">
                            <p:stCondLst>
                              <p:cond delay="3200"/>
                            </p:stCondLst>
                            <p:childTnLst>
                              <p:par>
                                <p:cTn id="57" presetID="10" presetClass="entr" presetSubtype="0"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9"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
            <a:ext cx="4682025" cy="5143499"/>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组合 39"/>
          <p:cNvGrpSpPr/>
          <p:nvPr/>
        </p:nvGrpSpPr>
        <p:grpSpPr>
          <a:xfrm>
            <a:off x="1449087" y="1759201"/>
            <a:ext cx="1877111" cy="1209223"/>
            <a:chOff x="179512" y="1367993"/>
            <a:chExt cx="1877437" cy="1209596"/>
          </a:xfrm>
        </p:grpSpPr>
        <p:sp>
          <p:nvSpPr>
            <p:cNvPr id="41" name="TextBox 40"/>
            <p:cNvSpPr txBox="1"/>
            <p:nvPr/>
          </p:nvSpPr>
          <p:spPr>
            <a:xfrm>
              <a:off x="179512" y="1367993"/>
              <a:ext cx="1877437" cy="1015663"/>
            </a:xfrm>
            <a:prstGeom prst="rect">
              <a:avLst/>
            </a:prstGeom>
            <a:noFill/>
          </p:spPr>
          <p:txBody>
            <a:bodyPr vert="horz" wrap="none" rtlCol="0">
              <a:spAutoFit/>
            </a:bodyPr>
            <a:lstStyle/>
            <a:p>
              <a:r>
                <a:rPr lang="zh-CN" altLang="en-US" sz="6000" b="1" spc="600" dirty="0">
                  <a:latin typeface="微软雅黑" pitchFamily="34" charset="-122"/>
                  <a:ea typeface="微软雅黑" pitchFamily="34" charset="-122"/>
                </a:rPr>
                <a:t>目录</a:t>
              </a:r>
            </a:p>
          </p:txBody>
        </p:sp>
        <p:sp>
          <p:nvSpPr>
            <p:cNvPr id="42" name="TextBox 41"/>
            <p:cNvSpPr txBox="1"/>
            <p:nvPr/>
          </p:nvSpPr>
          <p:spPr>
            <a:xfrm>
              <a:off x="242268" y="2239035"/>
              <a:ext cx="1156087" cy="338554"/>
            </a:xfrm>
            <a:prstGeom prst="rect">
              <a:avLst/>
            </a:prstGeom>
            <a:noFill/>
          </p:spPr>
          <p:txBody>
            <a:bodyPr vert="horz" wrap="none" rtlCol="0">
              <a:spAutoFit/>
            </a:bodyPr>
            <a:lstStyle/>
            <a:p>
              <a:r>
                <a:rPr lang="en-US" altLang="zh-CN" sz="1600" b="1" spc="-150" dirty="0">
                  <a:latin typeface="Arial" pitchFamily="34" charset="0"/>
                  <a:cs typeface="Arial" pitchFamily="34" charset="0"/>
                </a:rPr>
                <a:t>CONTENTS</a:t>
              </a:r>
              <a:endParaRPr lang="zh-CN" altLang="en-US" sz="1600" b="1" spc="-150" dirty="0">
                <a:latin typeface="Arial" pitchFamily="34" charset="0"/>
                <a:cs typeface="Arial" pitchFamily="34" charset="0"/>
              </a:endParaRPr>
            </a:p>
          </p:txBody>
        </p:sp>
      </p:grpSp>
      <p:sp>
        <p:nvSpPr>
          <p:cNvPr id="60" name="Freeform 8"/>
          <p:cNvSpPr>
            <a:spLocks/>
          </p:cNvSpPr>
          <p:nvPr/>
        </p:nvSpPr>
        <p:spPr bwMode="auto">
          <a:xfrm>
            <a:off x="4532195" y="4730529"/>
            <a:ext cx="4635613" cy="411383"/>
          </a:xfrm>
          <a:custGeom>
            <a:avLst/>
            <a:gdLst>
              <a:gd name="T0" fmla="*/ 0 w 658"/>
              <a:gd name="T1" fmla="*/ 0 h 49"/>
              <a:gd name="T2" fmla="*/ 658 w 658"/>
              <a:gd name="T3" fmla="*/ 0 h 49"/>
              <a:gd name="T4" fmla="*/ 658 w 658"/>
              <a:gd name="T5" fmla="*/ 49 h 49"/>
              <a:gd name="T6" fmla="*/ 17 w 658"/>
              <a:gd name="T7" fmla="*/ 49 h 49"/>
              <a:gd name="T8" fmla="*/ 0 w 658"/>
              <a:gd name="T9" fmla="*/ 0 h 49"/>
              <a:gd name="connsiteX0" fmla="*/ 0 w 10000"/>
              <a:gd name="connsiteY0" fmla="*/ 0 h 10000"/>
              <a:gd name="connsiteX1" fmla="*/ 10000 w 10000"/>
              <a:gd name="connsiteY1" fmla="*/ 0 h 10000"/>
              <a:gd name="connsiteX2" fmla="*/ 10000 w 10000"/>
              <a:gd name="connsiteY2" fmla="*/ 10000 h 10000"/>
              <a:gd name="connsiteX3" fmla="*/ 321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293 w 10000"/>
              <a:gd name="connsiteY3" fmla="*/ 9923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293" y="9923"/>
                </a:lnTo>
                <a:cubicBezTo>
                  <a:pt x="207" y="6590"/>
                  <a:pt x="86" y="3333"/>
                  <a:pt x="0" y="0"/>
                </a:cubicBezTo>
              </a:path>
            </a:pathLst>
          </a:custGeom>
          <a:solidFill>
            <a:srgbClr val="0070C0">
              <a:alpha val="69804"/>
            </a:srgbClr>
          </a:solidFill>
          <a:ln w="0">
            <a:noFill/>
            <a:prstDash val="solid"/>
            <a:round/>
            <a:headEnd/>
            <a:tailEnd/>
          </a:ln>
        </p:spPr>
        <p:txBody>
          <a:bodyPr vert="horz" wrap="square" lIns="91413" tIns="45706" rIns="91413" bIns="45706" numCol="1" anchor="t" anchorCtr="0" compatLnSpc="1">
            <a:prstTxWarp prst="textNoShape">
              <a:avLst/>
            </a:prstTxWarp>
          </a:bodyPr>
          <a:lstStyle/>
          <a:p>
            <a:endParaRPr lang="zh-CN" altLang="en-US"/>
          </a:p>
        </p:txBody>
      </p:sp>
      <p:sp>
        <p:nvSpPr>
          <p:cNvPr id="30" name="TextBox 29"/>
          <p:cNvSpPr txBox="1"/>
          <p:nvPr/>
        </p:nvSpPr>
        <p:spPr>
          <a:xfrm>
            <a:off x="3719066" y="286456"/>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1</a:t>
            </a:r>
            <a:endParaRPr lang="zh-CN" altLang="en-US" sz="6000" b="1" dirty="0">
              <a:latin typeface="Arial" pitchFamily="34" charset="0"/>
              <a:cs typeface="Arial" pitchFamily="34" charset="0"/>
            </a:endParaRPr>
          </a:p>
        </p:txBody>
      </p:sp>
      <p:grpSp>
        <p:nvGrpSpPr>
          <p:cNvPr id="31" name="组合 30"/>
          <p:cNvGrpSpPr/>
          <p:nvPr/>
        </p:nvGrpSpPr>
        <p:grpSpPr>
          <a:xfrm>
            <a:off x="4326998" y="477498"/>
            <a:ext cx="3056716" cy="605915"/>
            <a:chOff x="4507582" y="792034"/>
            <a:chExt cx="3057247" cy="606102"/>
          </a:xfrm>
        </p:grpSpPr>
        <p:sp>
          <p:nvSpPr>
            <p:cNvPr id="32" name="TextBox 31"/>
            <p:cNvSpPr txBox="1"/>
            <p:nvPr/>
          </p:nvSpPr>
          <p:spPr>
            <a:xfrm>
              <a:off x="4534694" y="792034"/>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年度工作概况</a:t>
              </a:r>
            </a:p>
          </p:txBody>
        </p:sp>
        <p:sp>
          <p:nvSpPr>
            <p:cNvPr id="33" name="TextBox 32"/>
            <p:cNvSpPr txBox="1"/>
            <p:nvPr/>
          </p:nvSpPr>
          <p:spPr>
            <a:xfrm>
              <a:off x="4507582" y="1059582"/>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34" name="TextBox 33"/>
          <p:cNvSpPr txBox="1"/>
          <p:nvPr/>
        </p:nvSpPr>
        <p:spPr>
          <a:xfrm>
            <a:off x="4065261" y="1070617"/>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2</a:t>
            </a:r>
            <a:endParaRPr lang="zh-CN" altLang="en-US" sz="6000" b="1" dirty="0">
              <a:latin typeface="Arial" pitchFamily="34" charset="0"/>
              <a:cs typeface="Arial" pitchFamily="34" charset="0"/>
            </a:endParaRPr>
          </a:p>
        </p:txBody>
      </p:sp>
      <p:grpSp>
        <p:nvGrpSpPr>
          <p:cNvPr id="35" name="组合 34"/>
          <p:cNvGrpSpPr/>
          <p:nvPr/>
        </p:nvGrpSpPr>
        <p:grpSpPr>
          <a:xfrm>
            <a:off x="4673193" y="1261659"/>
            <a:ext cx="3056716" cy="627394"/>
            <a:chOff x="4853837" y="1576437"/>
            <a:chExt cx="3057247" cy="627588"/>
          </a:xfrm>
        </p:grpSpPr>
        <p:sp>
          <p:nvSpPr>
            <p:cNvPr id="36" name="TextBox 35"/>
            <p:cNvSpPr txBox="1"/>
            <p:nvPr/>
          </p:nvSpPr>
          <p:spPr>
            <a:xfrm>
              <a:off x="4857334" y="1576437"/>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工作完成情况</a:t>
              </a:r>
            </a:p>
          </p:txBody>
        </p:sp>
        <p:sp>
          <p:nvSpPr>
            <p:cNvPr id="37" name="TextBox 36"/>
            <p:cNvSpPr txBox="1"/>
            <p:nvPr/>
          </p:nvSpPr>
          <p:spPr>
            <a:xfrm>
              <a:off x="4853837" y="1865471"/>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38" name="TextBox 37"/>
          <p:cNvSpPr txBox="1"/>
          <p:nvPr/>
        </p:nvSpPr>
        <p:spPr>
          <a:xfrm>
            <a:off x="4480046" y="1923085"/>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3</a:t>
            </a:r>
            <a:endParaRPr lang="zh-CN" altLang="en-US" sz="6000" b="1" dirty="0">
              <a:latin typeface="Arial" pitchFamily="34" charset="0"/>
              <a:cs typeface="Arial" pitchFamily="34" charset="0"/>
            </a:endParaRPr>
          </a:p>
        </p:txBody>
      </p:sp>
      <p:grpSp>
        <p:nvGrpSpPr>
          <p:cNvPr id="46" name="组合 45"/>
          <p:cNvGrpSpPr/>
          <p:nvPr/>
        </p:nvGrpSpPr>
        <p:grpSpPr>
          <a:xfrm>
            <a:off x="5087978" y="2114126"/>
            <a:ext cx="3056716" cy="627394"/>
            <a:chOff x="5268694" y="2429168"/>
            <a:chExt cx="3057247" cy="627588"/>
          </a:xfrm>
        </p:grpSpPr>
        <p:sp>
          <p:nvSpPr>
            <p:cNvPr id="62" name="TextBox 61"/>
            <p:cNvSpPr txBox="1"/>
            <p:nvPr/>
          </p:nvSpPr>
          <p:spPr>
            <a:xfrm>
              <a:off x="5289134" y="2429168"/>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成功项目展示</a:t>
              </a:r>
            </a:p>
          </p:txBody>
        </p:sp>
        <p:sp>
          <p:nvSpPr>
            <p:cNvPr id="63" name="TextBox 62"/>
            <p:cNvSpPr txBox="1"/>
            <p:nvPr/>
          </p:nvSpPr>
          <p:spPr>
            <a:xfrm>
              <a:off x="5268694" y="2718202"/>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64" name="TextBox 63"/>
          <p:cNvSpPr txBox="1"/>
          <p:nvPr/>
        </p:nvSpPr>
        <p:spPr>
          <a:xfrm>
            <a:off x="4979823" y="2743494"/>
            <a:ext cx="612562" cy="1015350"/>
          </a:xfrm>
          <a:prstGeom prst="rect">
            <a:avLst/>
          </a:prstGeom>
          <a:noFill/>
        </p:spPr>
        <p:txBody>
          <a:bodyPr wrap="none" lIns="91413" tIns="45706" rIns="91413" bIns="45706" rtlCol="0">
            <a:spAutoFit/>
          </a:bodyPr>
          <a:lstStyle/>
          <a:p>
            <a:r>
              <a:rPr lang="en-US" altLang="zh-CN" sz="6000" b="1" dirty="0">
                <a:latin typeface="Arial" pitchFamily="34" charset="0"/>
                <a:cs typeface="Arial" pitchFamily="34" charset="0"/>
              </a:rPr>
              <a:t>4</a:t>
            </a:r>
            <a:endParaRPr lang="zh-CN" altLang="en-US" sz="6000" b="1" dirty="0">
              <a:latin typeface="Arial" pitchFamily="34" charset="0"/>
              <a:cs typeface="Arial" pitchFamily="34" charset="0"/>
            </a:endParaRPr>
          </a:p>
        </p:txBody>
      </p:sp>
      <p:grpSp>
        <p:nvGrpSpPr>
          <p:cNvPr id="65" name="组合 64"/>
          <p:cNvGrpSpPr/>
          <p:nvPr/>
        </p:nvGrpSpPr>
        <p:grpSpPr>
          <a:xfrm>
            <a:off x="5587755" y="2934536"/>
            <a:ext cx="3056716" cy="627394"/>
            <a:chOff x="5768558" y="3249831"/>
            <a:chExt cx="3057247" cy="627588"/>
          </a:xfrm>
        </p:grpSpPr>
        <p:sp>
          <p:nvSpPr>
            <p:cNvPr id="66" name="TextBox 65"/>
            <p:cNvSpPr txBox="1"/>
            <p:nvPr/>
          </p:nvSpPr>
          <p:spPr>
            <a:xfrm>
              <a:off x="5777736" y="3249831"/>
              <a:ext cx="2262158"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工作存在不足与改善</a:t>
              </a:r>
            </a:p>
          </p:txBody>
        </p:sp>
        <p:sp>
          <p:nvSpPr>
            <p:cNvPr id="67" name="TextBox 66"/>
            <p:cNvSpPr txBox="1"/>
            <p:nvPr/>
          </p:nvSpPr>
          <p:spPr>
            <a:xfrm>
              <a:off x="5768558" y="3538865"/>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68" name="Freeform 8"/>
          <p:cNvSpPr>
            <a:spLocks/>
          </p:cNvSpPr>
          <p:nvPr/>
        </p:nvSpPr>
        <p:spPr bwMode="auto">
          <a:xfrm>
            <a:off x="4532195" y="4730529"/>
            <a:ext cx="4635613" cy="411383"/>
          </a:xfrm>
          <a:custGeom>
            <a:avLst/>
            <a:gdLst>
              <a:gd name="T0" fmla="*/ 0 w 658"/>
              <a:gd name="T1" fmla="*/ 0 h 49"/>
              <a:gd name="T2" fmla="*/ 658 w 658"/>
              <a:gd name="T3" fmla="*/ 0 h 49"/>
              <a:gd name="T4" fmla="*/ 658 w 658"/>
              <a:gd name="T5" fmla="*/ 49 h 49"/>
              <a:gd name="T6" fmla="*/ 17 w 658"/>
              <a:gd name="T7" fmla="*/ 49 h 49"/>
              <a:gd name="T8" fmla="*/ 0 w 658"/>
              <a:gd name="T9" fmla="*/ 0 h 49"/>
              <a:gd name="connsiteX0" fmla="*/ 0 w 10000"/>
              <a:gd name="connsiteY0" fmla="*/ 0 h 10000"/>
              <a:gd name="connsiteX1" fmla="*/ 10000 w 10000"/>
              <a:gd name="connsiteY1" fmla="*/ 0 h 10000"/>
              <a:gd name="connsiteX2" fmla="*/ 10000 w 10000"/>
              <a:gd name="connsiteY2" fmla="*/ 10000 h 10000"/>
              <a:gd name="connsiteX3" fmla="*/ 321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293 w 10000"/>
              <a:gd name="connsiteY3" fmla="*/ 9923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293" y="9923"/>
                </a:lnTo>
                <a:cubicBezTo>
                  <a:pt x="207" y="6590"/>
                  <a:pt x="86" y="3333"/>
                  <a:pt x="0" y="0"/>
                </a:cubicBezTo>
              </a:path>
            </a:pathLst>
          </a:custGeom>
          <a:solidFill>
            <a:srgbClr val="FF0000">
              <a:alpha val="69804"/>
            </a:srgbClr>
          </a:solidFill>
          <a:ln w="0">
            <a:noFill/>
            <a:prstDash val="solid"/>
            <a:round/>
            <a:headEnd/>
            <a:tailEnd/>
          </a:ln>
        </p:spPr>
        <p:txBody>
          <a:bodyPr vert="horz" wrap="square" lIns="91413" tIns="45706" rIns="91413" bIns="45706" numCol="1" anchor="t" anchorCtr="0" compatLnSpc="1">
            <a:prstTxWarp prst="textNoShape">
              <a:avLst/>
            </a:prstTxWarp>
          </a:bodyPr>
          <a:lstStyle/>
          <a:p>
            <a:endParaRPr lang="zh-CN" altLang="en-US"/>
          </a:p>
        </p:txBody>
      </p:sp>
      <p:sp>
        <p:nvSpPr>
          <p:cNvPr id="69" name="椭圆 68"/>
          <p:cNvSpPr/>
          <p:nvPr/>
        </p:nvSpPr>
        <p:spPr>
          <a:xfrm>
            <a:off x="4698908" y="3257339"/>
            <a:ext cx="177840" cy="1778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solidFill>
                <a:schemeClr val="tx1"/>
              </a:solidFill>
            </a:endParaRPr>
          </a:p>
        </p:txBody>
      </p:sp>
    </p:spTree>
    <p:extLst>
      <p:ext uri="{BB962C8B-B14F-4D97-AF65-F5344CB8AC3E}">
        <p14:creationId xmlns:p14="http://schemas.microsoft.com/office/powerpoint/2010/main" val="170753759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strVal val="4*#ppt_w"/>
                                          </p:val>
                                        </p:tav>
                                        <p:tav tm="100000">
                                          <p:val>
                                            <p:strVal val="#ppt_w"/>
                                          </p:val>
                                        </p:tav>
                                      </p:tavLst>
                                    </p:anim>
                                    <p:anim calcmode="lin" valueType="num">
                                      <p:cBhvr>
                                        <p:cTn id="8" dur="500" fill="hold"/>
                                        <p:tgtEl>
                                          <p:spTgt spid="69"/>
                                        </p:tgtEl>
                                        <p:attrNameLst>
                                          <p:attrName>ppt_h</p:attrName>
                                        </p:attrNameLst>
                                      </p:cBhvr>
                                      <p:tavLst>
                                        <p:tav tm="0">
                                          <p:val>
                                            <p:strVal val="4*#ppt_h"/>
                                          </p:val>
                                        </p:tav>
                                        <p:tav tm="100000">
                                          <p:val>
                                            <p:strVal val="#ppt_h"/>
                                          </p:val>
                                        </p:tav>
                                      </p:tavLst>
                                    </p:anim>
                                  </p:childTnLst>
                                </p:cTn>
                              </p:par>
                              <p:par>
                                <p:cTn id="9" presetID="47" presetClass="exit" presetSubtype="0" fill="hold" grpId="0" nodeType="withEffect">
                                  <p:stCondLst>
                                    <p:cond delay="1500"/>
                                  </p:stCondLst>
                                  <p:childTnLst>
                                    <p:animEffect transition="out" filter="fade">
                                      <p:cBhvr>
                                        <p:cTn id="10" dur="1000"/>
                                        <p:tgtEl>
                                          <p:spTgt spid="30"/>
                                        </p:tgtEl>
                                      </p:cBhvr>
                                    </p:animEffect>
                                    <p:anim calcmode="lin" valueType="num">
                                      <p:cBhvr>
                                        <p:cTn id="11" dur="1000"/>
                                        <p:tgtEl>
                                          <p:spTgt spid="30"/>
                                        </p:tgtEl>
                                        <p:attrNameLst>
                                          <p:attrName>ppt_x</p:attrName>
                                        </p:attrNameLst>
                                      </p:cBhvr>
                                      <p:tavLst>
                                        <p:tav tm="0">
                                          <p:val>
                                            <p:strVal val="ppt_x"/>
                                          </p:val>
                                        </p:tav>
                                        <p:tav tm="100000">
                                          <p:val>
                                            <p:strVal val="ppt_x"/>
                                          </p:val>
                                        </p:tav>
                                      </p:tavLst>
                                    </p:anim>
                                    <p:anim calcmode="lin" valueType="num">
                                      <p:cBhvr>
                                        <p:cTn id="12" dur="1000"/>
                                        <p:tgtEl>
                                          <p:spTgt spid="30"/>
                                        </p:tgtEl>
                                        <p:attrNameLst>
                                          <p:attrName>ppt_y</p:attrName>
                                        </p:attrNameLst>
                                      </p:cBhvr>
                                      <p:tavLst>
                                        <p:tav tm="0">
                                          <p:val>
                                            <p:strVal val="ppt_y"/>
                                          </p:val>
                                        </p:tav>
                                        <p:tav tm="100000">
                                          <p:val>
                                            <p:strVal val="ppt_y-.1"/>
                                          </p:val>
                                        </p:tav>
                                      </p:tavLst>
                                    </p:anim>
                                    <p:set>
                                      <p:cBhvr>
                                        <p:cTn id="13" dur="1" fill="hold">
                                          <p:stCondLst>
                                            <p:cond delay="999"/>
                                          </p:stCondLst>
                                        </p:cTn>
                                        <p:tgtEl>
                                          <p:spTgt spid="30"/>
                                        </p:tgtEl>
                                        <p:attrNameLst>
                                          <p:attrName>style.visibility</p:attrName>
                                        </p:attrNameLst>
                                      </p:cBhvr>
                                      <p:to>
                                        <p:strVal val="hidden"/>
                                      </p:to>
                                    </p:set>
                                  </p:childTnLst>
                                </p:cTn>
                              </p:par>
                              <p:par>
                                <p:cTn id="14" presetID="47" presetClass="exit" presetSubtype="0" fill="hold" nodeType="withEffect">
                                  <p:stCondLst>
                                    <p:cond delay="1500"/>
                                  </p:stCondLst>
                                  <p:childTnLst>
                                    <p:animEffect transition="out" filter="fade">
                                      <p:cBhvr>
                                        <p:cTn id="15" dur="1000"/>
                                        <p:tgtEl>
                                          <p:spTgt spid="31"/>
                                        </p:tgtEl>
                                      </p:cBhvr>
                                    </p:animEffect>
                                    <p:anim calcmode="lin" valueType="num">
                                      <p:cBhvr>
                                        <p:cTn id="16" dur="1000"/>
                                        <p:tgtEl>
                                          <p:spTgt spid="31"/>
                                        </p:tgtEl>
                                        <p:attrNameLst>
                                          <p:attrName>ppt_x</p:attrName>
                                        </p:attrNameLst>
                                      </p:cBhvr>
                                      <p:tavLst>
                                        <p:tav tm="0">
                                          <p:val>
                                            <p:strVal val="ppt_x"/>
                                          </p:val>
                                        </p:tav>
                                        <p:tav tm="100000">
                                          <p:val>
                                            <p:strVal val="ppt_x"/>
                                          </p:val>
                                        </p:tav>
                                      </p:tavLst>
                                    </p:anim>
                                    <p:anim calcmode="lin" valueType="num">
                                      <p:cBhvr>
                                        <p:cTn id="17" dur="1000"/>
                                        <p:tgtEl>
                                          <p:spTgt spid="31"/>
                                        </p:tgtEl>
                                        <p:attrNameLst>
                                          <p:attrName>ppt_y</p:attrName>
                                        </p:attrNameLst>
                                      </p:cBhvr>
                                      <p:tavLst>
                                        <p:tav tm="0">
                                          <p:val>
                                            <p:strVal val="ppt_y"/>
                                          </p:val>
                                        </p:tav>
                                        <p:tav tm="100000">
                                          <p:val>
                                            <p:strVal val="ppt_y-.1"/>
                                          </p:val>
                                        </p:tav>
                                      </p:tavLst>
                                    </p:anim>
                                    <p:set>
                                      <p:cBhvr>
                                        <p:cTn id="18" dur="1" fill="hold">
                                          <p:stCondLst>
                                            <p:cond delay="999"/>
                                          </p:stCondLst>
                                        </p:cTn>
                                        <p:tgtEl>
                                          <p:spTgt spid="31"/>
                                        </p:tgtEl>
                                        <p:attrNameLst>
                                          <p:attrName>style.visibility</p:attrName>
                                        </p:attrNameLst>
                                      </p:cBhvr>
                                      <p:to>
                                        <p:strVal val="hidden"/>
                                      </p:to>
                                    </p:set>
                                  </p:childTnLst>
                                </p:cTn>
                              </p:par>
                              <p:par>
                                <p:cTn id="19" presetID="47" presetClass="exit" presetSubtype="0" fill="hold" grpId="0" nodeType="withEffect">
                                  <p:stCondLst>
                                    <p:cond delay="1500"/>
                                  </p:stCondLst>
                                  <p:childTnLst>
                                    <p:animEffect transition="out" filter="fade">
                                      <p:cBhvr>
                                        <p:cTn id="20" dur="1000"/>
                                        <p:tgtEl>
                                          <p:spTgt spid="34"/>
                                        </p:tgtEl>
                                      </p:cBhvr>
                                    </p:animEffect>
                                    <p:anim calcmode="lin" valueType="num">
                                      <p:cBhvr>
                                        <p:cTn id="21" dur="1000"/>
                                        <p:tgtEl>
                                          <p:spTgt spid="34"/>
                                        </p:tgtEl>
                                        <p:attrNameLst>
                                          <p:attrName>ppt_x</p:attrName>
                                        </p:attrNameLst>
                                      </p:cBhvr>
                                      <p:tavLst>
                                        <p:tav tm="0">
                                          <p:val>
                                            <p:strVal val="ppt_x"/>
                                          </p:val>
                                        </p:tav>
                                        <p:tav tm="100000">
                                          <p:val>
                                            <p:strVal val="ppt_x"/>
                                          </p:val>
                                        </p:tav>
                                      </p:tavLst>
                                    </p:anim>
                                    <p:anim calcmode="lin" valueType="num">
                                      <p:cBhvr>
                                        <p:cTn id="22" dur="1000"/>
                                        <p:tgtEl>
                                          <p:spTgt spid="34"/>
                                        </p:tgtEl>
                                        <p:attrNameLst>
                                          <p:attrName>ppt_y</p:attrName>
                                        </p:attrNameLst>
                                      </p:cBhvr>
                                      <p:tavLst>
                                        <p:tav tm="0">
                                          <p:val>
                                            <p:strVal val="ppt_y"/>
                                          </p:val>
                                        </p:tav>
                                        <p:tav tm="100000">
                                          <p:val>
                                            <p:strVal val="ppt_y-.1"/>
                                          </p:val>
                                        </p:tav>
                                      </p:tavLst>
                                    </p:anim>
                                    <p:set>
                                      <p:cBhvr>
                                        <p:cTn id="23" dur="1" fill="hold">
                                          <p:stCondLst>
                                            <p:cond delay="999"/>
                                          </p:stCondLst>
                                        </p:cTn>
                                        <p:tgtEl>
                                          <p:spTgt spid="34"/>
                                        </p:tgtEl>
                                        <p:attrNameLst>
                                          <p:attrName>style.visibility</p:attrName>
                                        </p:attrNameLst>
                                      </p:cBhvr>
                                      <p:to>
                                        <p:strVal val="hidden"/>
                                      </p:to>
                                    </p:set>
                                  </p:childTnLst>
                                </p:cTn>
                              </p:par>
                              <p:par>
                                <p:cTn id="24" presetID="47" presetClass="exit" presetSubtype="0" fill="hold" nodeType="withEffect">
                                  <p:stCondLst>
                                    <p:cond delay="1500"/>
                                  </p:stCondLst>
                                  <p:childTnLst>
                                    <p:animEffect transition="out" filter="fade">
                                      <p:cBhvr>
                                        <p:cTn id="25" dur="1000"/>
                                        <p:tgtEl>
                                          <p:spTgt spid="35"/>
                                        </p:tgtEl>
                                      </p:cBhvr>
                                    </p:animEffect>
                                    <p:anim calcmode="lin" valueType="num">
                                      <p:cBhvr>
                                        <p:cTn id="26" dur="1000"/>
                                        <p:tgtEl>
                                          <p:spTgt spid="35"/>
                                        </p:tgtEl>
                                        <p:attrNameLst>
                                          <p:attrName>ppt_x</p:attrName>
                                        </p:attrNameLst>
                                      </p:cBhvr>
                                      <p:tavLst>
                                        <p:tav tm="0">
                                          <p:val>
                                            <p:strVal val="ppt_x"/>
                                          </p:val>
                                        </p:tav>
                                        <p:tav tm="100000">
                                          <p:val>
                                            <p:strVal val="ppt_x"/>
                                          </p:val>
                                        </p:tav>
                                      </p:tavLst>
                                    </p:anim>
                                    <p:anim calcmode="lin" valueType="num">
                                      <p:cBhvr>
                                        <p:cTn id="27" dur="1000"/>
                                        <p:tgtEl>
                                          <p:spTgt spid="35"/>
                                        </p:tgtEl>
                                        <p:attrNameLst>
                                          <p:attrName>ppt_y</p:attrName>
                                        </p:attrNameLst>
                                      </p:cBhvr>
                                      <p:tavLst>
                                        <p:tav tm="0">
                                          <p:val>
                                            <p:strVal val="ppt_y"/>
                                          </p:val>
                                        </p:tav>
                                        <p:tav tm="100000">
                                          <p:val>
                                            <p:strVal val="ppt_y-.1"/>
                                          </p:val>
                                        </p:tav>
                                      </p:tavLst>
                                    </p:anim>
                                    <p:set>
                                      <p:cBhvr>
                                        <p:cTn id="28" dur="1" fill="hold">
                                          <p:stCondLst>
                                            <p:cond delay="999"/>
                                          </p:stCondLst>
                                        </p:cTn>
                                        <p:tgtEl>
                                          <p:spTgt spid="35"/>
                                        </p:tgtEl>
                                        <p:attrNameLst>
                                          <p:attrName>style.visibility</p:attrName>
                                        </p:attrNameLst>
                                      </p:cBhvr>
                                      <p:to>
                                        <p:strVal val="hidden"/>
                                      </p:to>
                                    </p:set>
                                  </p:childTnLst>
                                </p:cTn>
                              </p:par>
                              <p:par>
                                <p:cTn id="29" presetID="47" presetClass="exit" presetSubtype="0" fill="hold" grpId="0" nodeType="withEffect">
                                  <p:stCondLst>
                                    <p:cond delay="1500"/>
                                  </p:stCondLst>
                                  <p:childTnLst>
                                    <p:animEffect transition="out" filter="fade">
                                      <p:cBhvr>
                                        <p:cTn id="30" dur="1000"/>
                                        <p:tgtEl>
                                          <p:spTgt spid="38"/>
                                        </p:tgtEl>
                                      </p:cBhvr>
                                    </p:animEffect>
                                    <p:anim calcmode="lin" valueType="num">
                                      <p:cBhvr>
                                        <p:cTn id="31" dur="1000"/>
                                        <p:tgtEl>
                                          <p:spTgt spid="38"/>
                                        </p:tgtEl>
                                        <p:attrNameLst>
                                          <p:attrName>ppt_x</p:attrName>
                                        </p:attrNameLst>
                                      </p:cBhvr>
                                      <p:tavLst>
                                        <p:tav tm="0">
                                          <p:val>
                                            <p:strVal val="ppt_x"/>
                                          </p:val>
                                        </p:tav>
                                        <p:tav tm="100000">
                                          <p:val>
                                            <p:strVal val="ppt_x"/>
                                          </p:val>
                                        </p:tav>
                                      </p:tavLst>
                                    </p:anim>
                                    <p:anim calcmode="lin" valueType="num">
                                      <p:cBhvr>
                                        <p:cTn id="32" dur="1000"/>
                                        <p:tgtEl>
                                          <p:spTgt spid="38"/>
                                        </p:tgtEl>
                                        <p:attrNameLst>
                                          <p:attrName>ppt_y</p:attrName>
                                        </p:attrNameLst>
                                      </p:cBhvr>
                                      <p:tavLst>
                                        <p:tav tm="0">
                                          <p:val>
                                            <p:strVal val="ppt_y"/>
                                          </p:val>
                                        </p:tav>
                                        <p:tav tm="100000">
                                          <p:val>
                                            <p:strVal val="ppt_y-.1"/>
                                          </p:val>
                                        </p:tav>
                                      </p:tavLst>
                                    </p:anim>
                                    <p:set>
                                      <p:cBhvr>
                                        <p:cTn id="33" dur="1" fill="hold">
                                          <p:stCondLst>
                                            <p:cond delay="999"/>
                                          </p:stCondLst>
                                        </p:cTn>
                                        <p:tgtEl>
                                          <p:spTgt spid="38"/>
                                        </p:tgtEl>
                                        <p:attrNameLst>
                                          <p:attrName>style.visibility</p:attrName>
                                        </p:attrNameLst>
                                      </p:cBhvr>
                                      <p:to>
                                        <p:strVal val="hidden"/>
                                      </p:to>
                                    </p:set>
                                  </p:childTnLst>
                                </p:cTn>
                              </p:par>
                              <p:par>
                                <p:cTn id="34" presetID="47" presetClass="exit" presetSubtype="0" fill="hold" nodeType="withEffect">
                                  <p:stCondLst>
                                    <p:cond delay="1500"/>
                                  </p:stCondLst>
                                  <p:childTnLst>
                                    <p:animEffect transition="out" filter="fade">
                                      <p:cBhvr>
                                        <p:cTn id="35" dur="1000"/>
                                        <p:tgtEl>
                                          <p:spTgt spid="46"/>
                                        </p:tgtEl>
                                      </p:cBhvr>
                                    </p:animEffect>
                                    <p:anim calcmode="lin" valueType="num">
                                      <p:cBhvr>
                                        <p:cTn id="36" dur="1000"/>
                                        <p:tgtEl>
                                          <p:spTgt spid="46"/>
                                        </p:tgtEl>
                                        <p:attrNameLst>
                                          <p:attrName>ppt_x</p:attrName>
                                        </p:attrNameLst>
                                      </p:cBhvr>
                                      <p:tavLst>
                                        <p:tav tm="0">
                                          <p:val>
                                            <p:strVal val="ppt_x"/>
                                          </p:val>
                                        </p:tav>
                                        <p:tav tm="100000">
                                          <p:val>
                                            <p:strVal val="ppt_x"/>
                                          </p:val>
                                        </p:tav>
                                      </p:tavLst>
                                    </p:anim>
                                    <p:anim calcmode="lin" valueType="num">
                                      <p:cBhvr>
                                        <p:cTn id="37" dur="1000"/>
                                        <p:tgtEl>
                                          <p:spTgt spid="46"/>
                                        </p:tgtEl>
                                        <p:attrNameLst>
                                          <p:attrName>ppt_y</p:attrName>
                                        </p:attrNameLst>
                                      </p:cBhvr>
                                      <p:tavLst>
                                        <p:tav tm="0">
                                          <p:val>
                                            <p:strVal val="ppt_y"/>
                                          </p:val>
                                        </p:tav>
                                        <p:tav tm="100000">
                                          <p:val>
                                            <p:strVal val="ppt_y-.1"/>
                                          </p:val>
                                        </p:tav>
                                      </p:tavLst>
                                    </p:anim>
                                    <p:set>
                                      <p:cBhvr>
                                        <p:cTn id="38" dur="1" fill="hold">
                                          <p:stCondLst>
                                            <p:cond delay="9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38" grpId="0"/>
      <p:bldP spid="69"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4" name="圆角右箭头 23"/>
          <p:cNvSpPr/>
          <p:nvPr/>
        </p:nvSpPr>
        <p:spPr>
          <a:xfrm>
            <a:off x="3404650" y="1470388"/>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5" name="圆角右箭头 24"/>
          <p:cNvSpPr/>
          <p:nvPr/>
        </p:nvSpPr>
        <p:spPr>
          <a:xfrm rot="5400000">
            <a:off x="4822793" y="1552485"/>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6" name="圆角右箭头 25"/>
          <p:cNvSpPr/>
          <p:nvPr/>
        </p:nvSpPr>
        <p:spPr>
          <a:xfrm rot="16200000">
            <a:off x="3350300" y="2871714"/>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7" name="圆角右箭头 26"/>
          <p:cNvSpPr/>
          <p:nvPr/>
        </p:nvSpPr>
        <p:spPr>
          <a:xfrm flipH="1" flipV="1">
            <a:off x="4767821" y="2944191"/>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28" name="组合 27"/>
          <p:cNvGrpSpPr/>
          <p:nvPr/>
        </p:nvGrpSpPr>
        <p:grpSpPr>
          <a:xfrm>
            <a:off x="3738933" y="2125999"/>
            <a:ext cx="1800200" cy="1501897"/>
            <a:chOff x="3666054" y="2607295"/>
            <a:chExt cx="1924896" cy="2002530"/>
          </a:xfrm>
        </p:grpSpPr>
        <p:sp>
          <p:nvSpPr>
            <p:cNvPr id="29"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rPr>
                <a:t>添加标题</a:t>
              </a:r>
            </a:p>
          </p:txBody>
        </p:sp>
        <p:sp>
          <p:nvSpPr>
            <p:cNvPr id="30"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1" name="组合 30"/>
          <p:cNvGrpSpPr/>
          <p:nvPr/>
        </p:nvGrpSpPr>
        <p:grpSpPr>
          <a:xfrm>
            <a:off x="6071064" y="1403878"/>
            <a:ext cx="1800200" cy="1280909"/>
            <a:chOff x="6391520" y="1772816"/>
            <a:chExt cx="1924896" cy="1707878"/>
          </a:xfrm>
        </p:grpSpPr>
        <p:sp>
          <p:nvSpPr>
            <p:cNvPr id="32"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3"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4" name="组合 33"/>
          <p:cNvGrpSpPr/>
          <p:nvPr/>
        </p:nvGrpSpPr>
        <p:grpSpPr>
          <a:xfrm>
            <a:off x="6071064" y="2973718"/>
            <a:ext cx="1800200" cy="1300039"/>
            <a:chOff x="6391520" y="3692218"/>
            <a:chExt cx="1924896" cy="1733386"/>
          </a:xfrm>
        </p:grpSpPr>
        <p:sp>
          <p:nvSpPr>
            <p:cNvPr id="35"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6"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7" name="组合 36"/>
          <p:cNvGrpSpPr/>
          <p:nvPr/>
        </p:nvGrpSpPr>
        <p:grpSpPr>
          <a:xfrm>
            <a:off x="1246528" y="1392128"/>
            <a:ext cx="1800200" cy="1269861"/>
            <a:chOff x="918912" y="1844824"/>
            <a:chExt cx="1924896" cy="1693146"/>
          </a:xfrm>
        </p:grpSpPr>
        <p:sp>
          <p:nvSpPr>
            <p:cNvPr id="38"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9"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40" name="组合 39"/>
          <p:cNvGrpSpPr/>
          <p:nvPr/>
        </p:nvGrpSpPr>
        <p:grpSpPr>
          <a:xfrm>
            <a:off x="1246528" y="3047032"/>
            <a:ext cx="1800200" cy="1308273"/>
            <a:chOff x="918912" y="3738518"/>
            <a:chExt cx="1924896" cy="1744364"/>
          </a:xfrm>
        </p:grpSpPr>
        <p:sp>
          <p:nvSpPr>
            <p:cNvPr id="41"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42"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spTree>
    <p:extLst>
      <p:ext uri="{BB962C8B-B14F-4D97-AF65-F5344CB8AC3E}">
        <p14:creationId xmlns:p14="http://schemas.microsoft.com/office/powerpoint/2010/main" val="3139401812"/>
      </p:ext>
    </p:extLst>
  </p:cSld>
  <p:clrMapOvr>
    <a:masterClrMapping/>
  </p:clrMapOvr>
  <mc:AlternateContent xmlns:mc="http://schemas.openxmlformats.org/markup-compatibility/2006" xmlns:p14="http://schemas.microsoft.com/office/powerpoint/2010/main">
    <mc:Choice Requires="p14">
      <p:transition spd="slow" p14:dur="1100" advClick="0" advTm="11000">
        <p14:switch dir="r"/>
      </p:transition>
    </mc:Choice>
    <mc:Fallback xmlns="">
      <p:transition spd="slow"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par>
                                <p:cTn id="12" presetID="22" presetClass="entr" presetSubtype="1" fill="hold" grpId="0" nodeType="withEffect">
                                  <p:stCondLst>
                                    <p:cond delay="20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par>
                                <p:cTn id="15" presetID="22" presetClass="entr" presetSubtype="2"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wipe(right)">
                                      <p:cBhvr>
                                        <p:cTn id="17" dur="500"/>
                                        <p:tgtEl>
                                          <p:spTgt spid="27"/>
                                        </p:tgtEl>
                                      </p:cBhvr>
                                    </p:animEffect>
                                  </p:childTnLst>
                                </p:cTn>
                              </p:par>
                              <p:par>
                                <p:cTn id="18" presetID="22" presetClass="entr" presetSubtype="4" fill="hold" grpId="0" nodeType="withEffect">
                                  <p:stCondLst>
                                    <p:cond delay="8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500"/>
                                        <p:tgtEl>
                                          <p:spTgt spid="26"/>
                                        </p:tgtEl>
                                      </p:cBhvr>
                                    </p:animEffect>
                                  </p:childTnLst>
                                </p:cTn>
                              </p:par>
                            </p:childTnLst>
                          </p:cTn>
                        </p:par>
                        <p:par>
                          <p:cTn id="21" fill="hold">
                            <p:stCondLst>
                              <p:cond delay="230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800"/>
                            </p:stCondLst>
                            <p:childTnLst>
                              <p:par>
                                <p:cTn id="28" presetID="22" presetClass="entr" presetSubtype="8"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par>
                                <p:cTn id="31" presetID="22" presetClass="entr" presetSubtype="8"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par>
                                <p:cTn id="34" presetID="22" presetClass="entr" presetSubtype="2"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right)">
                                      <p:cBhvr>
                                        <p:cTn id="36" dur="500"/>
                                        <p:tgtEl>
                                          <p:spTgt spid="40"/>
                                        </p:tgtEl>
                                      </p:cBhvr>
                                    </p:animEffect>
                                  </p:childTnLst>
                                </p:cTn>
                              </p:par>
                              <p:par>
                                <p:cTn id="37" presetID="22" presetClass="entr" presetSubtype="2"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25" grpId="0" animBg="1"/>
      <p:bldP spid="26" grpId="0" animBg="1"/>
      <p:bldP spid="27"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7" name="组合 16"/>
          <p:cNvGrpSpPr/>
          <p:nvPr/>
        </p:nvGrpSpPr>
        <p:grpSpPr>
          <a:xfrm>
            <a:off x="845586" y="1182414"/>
            <a:ext cx="1404156" cy="1404156"/>
            <a:chOff x="467544" y="1578560"/>
            <a:chExt cx="1872208" cy="1872208"/>
          </a:xfrm>
        </p:grpSpPr>
        <p:sp>
          <p:nvSpPr>
            <p:cNvPr id="18" name="弦形 17"/>
            <p:cNvSpPr/>
            <p:nvPr/>
          </p:nvSpPr>
          <p:spPr>
            <a:xfrm rot="19715174">
              <a:off x="537184" y="1644658"/>
              <a:ext cx="1732929" cy="1732929"/>
            </a:xfrm>
            <a:prstGeom prst="chord">
              <a:avLst>
                <a:gd name="adj1" fmla="val 2700000"/>
                <a:gd name="adj2" fmla="val 1176119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19" name="组合 18"/>
            <p:cNvGrpSpPr/>
            <p:nvPr/>
          </p:nvGrpSpPr>
          <p:grpSpPr>
            <a:xfrm>
              <a:off x="467544" y="1578560"/>
              <a:ext cx="1872208" cy="1872208"/>
              <a:chOff x="467544" y="1578560"/>
              <a:chExt cx="1872208" cy="1872208"/>
            </a:xfrm>
          </p:grpSpPr>
          <p:sp>
            <p:nvSpPr>
              <p:cNvPr id="20" name="椭圆 19"/>
              <p:cNvSpPr/>
              <p:nvPr/>
            </p:nvSpPr>
            <p:spPr>
              <a:xfrm>
                <a:off x="467544"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21" name="TextBox 20"/>
              <p:cNvSpPr txBox="1"/>
              <p:nvPr/>
            </p:nvSpPr>
            <p:spPr>
              <a:xfrm>
                <a:off x="922533" y="2194119"/>
                <a:ext cx="962229" cy="553997"/>
              </a:xfrm>
              <a:prstGeom prst="rect">
                <a:avLst/>
              </a:prstGeom>
              <a:noFill/>
              <a:ln>
                <a:noFill/>
              </a:ln>
            </p:spPr>
            <p:txBody>
              <a:bodyPr wrap="none" rtlCol="0">
                <a:spAutoFit/>
              </a:bodyPr>
              <a:lstStyle/>
              <a:p>
                <a:pPr algn="ctr"/>
                <a:r>
                  <a:rPr lang="en-US" altLang="zh-CN" sz="2100" b="0" dirty="0"/>
                  <a:t>20%</a:t>
                </a:r>
                <a:endParaRPr lang="zh-CN" altLang="en-US" sz="2100" b="0" dirty="0"/>
              </a:p>
            </p:txBody>
          </p:sp>
        </p:grpSp>
      </p:grpSp>
      <p:grpSp>
        <p:nvGrpSpPr>
          <p:cNvPr id="22" name="组合 21"/>
          <p:cNvGrpSpPr/>
          <p:nvPr/>
        </p:nvGrpSpPr>
        <p:grpSpPr>
          <a:xfrm>
            <a:off x="2873398" y="1182414"/>
            <a:ext cx="1404156" cy="1404156"/>
            <a:chOff x="2603781" y="1578560"/>
            <a:chExt cx="1872208" cy="1872208"/>
          </a:xfrm>
        </p:grpSpPr>
        <p:sp>
          <p:nvSpPr>
            <p:cNvPr id="23" name="弦形 22"/>
            <p:cNvSpPr/>
            <p:nvPr/>
          </p:nvSpPr>
          <p:spPr>
            <a:xfrm rot="18780312">
              <a:off x="2678221" y="1651667"/>
              <a:ext cx="1732929" cy="1732929"/>
            </a:xfrm>
            <a:prstGeom prst="chord">
              <a:avLst>
                <a:gd name="adj1" fmla="val 2700000"/>
                <a:gd name="adj2" fmla="val 1364353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24" name="组合 23"/>
            <p:cNvGrpSpPr/>
            <p:nvPr/>
          </p:nvGrpSpPr>
          <p:grpSpPr>
            <a:xfrm>
              <a:off x="2603781" y="1578560"/>
              <a:ext cx="1872208" cy="1872208"/>
              <a:chOff x="2603781" y="1578560"/>
              <a:chExt cx="1872208" cy="1872208"/>
            </a:xfrm>
          </p:grpSpPr>
          <p:sp>
            <p:nvSpPr>
              <p:cNvPr id="25" name="椭圆 24"/>
              <p:cNvSpPr/>
              <p:nvPr/>
            </p:nvSpPr>
            <p:spPr>
              <a:xfrm>
                <a:off x="2603781"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26" name="TextBox 25"/>
              <p:cNvSpPr txBox="1"/>
              <p:nvPr/>
            </p:nvSpPr>
            <p:spPr>
              <a:xfrm>
                <a:off x="3063570" y="2194119"/>
                <a:ext cx="962229" cy="553997"/>
              </a:xfrm>
              <a:prstGeom prst="rect">
                <a:avLst/>
              </a:prstGeom>
              <a:noFill/>
            </p:spPr>
            <p:txBody>
              <a:bodyPr wrap="none" rtlCol="0">
                <a:spAutoFit/>
              </a:bodyPr>
              <a:lstStyle/>
              <a:p>
                <a:pPr algn="ctr"/>
                <a:r>
                  <a:rPr lang="en-US" altLang="zh-CN" sz="2100" b="0" dirty="0"/>
                  <a:t>40%</a:t>
                </a:r>
                <a:endParaRPr lang="zh-CN" altLang="en-US" sz="2100" b="0" dirty="0"/>
              </a:p>
            </p:txBody>
          </p:sp>
        </p:grpSp>
      </p:grpSp>
      <p:grpSp>
        <p:nvGrpSpPr>
          <p:cNvPr id="27" name="组合 26"/>
          <p:cNvGrpSpPr/>
          <p:nvPr/>
        </p:nvGrpSpPr>
        <p:grpSpPr>
          <a:xfrm>
            <a:off x="5011700" y="1182414"/>
            <a:ext cx="1404156" cy="1404156"/>
            <a:chOff x="4740018" y="1578560"/>
            <a:chExt cx="1872208" cy="1872208"/>
          </a:xfrm>
        </p:grpSpPr>
        <p:sp>
          <p:nvSpPr>
            <p:cNvPr id="28" name="椭圆 27"/>
            <p:cNvSpPr/>
            <p:nvPr/>
          </p:nvSpPr>
          <p:spPr>
            <a:xfrm>
              <a:off x="4740018"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29" name="弦形 28"/>
            <p:cNvSpPr/>
            <p:nvPr/>
          </p:nvSpPr>
          <p:spPr>
            <a:xfrm rot="18000000">
              <a:off x="4824171" y="1651666"/>
              <a:ext cx="1732929" cy="1732929"/>
            </a:xfrm>
            <a:prstGeom prst="chord">
              <a:avLst>
                <a:gd name="adj1" fmla="val 2700000"/>
                <a:gd name="adj2" fmla="val 152720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sp>
          <p:nvSpPr>
            <p:cNvPr id="30" name="TextBox 29"/>
            <p:cNvSpPr txBox="1"/>
            <p:nvPr/>
          </p:nvSpPr>
          <p:spPr>
            <a:xfrm>
              <a:off x="5213894" y="2194119"/>
              <a:ext cx="962229" cy="553997"/>
            </a:xfrm>
            <a:prstGeom prst="rect">
              <a:avLst/>
            </a:prstGeom>
            <a:noFill/>
          </p:spPr>
          <p:txBody>
            <a:bodyPr wrap="none" rtlCol="0">
              <a:spAutoFit/>
            </a:bodyPr>
            <a:lstStyle/>
            <a:p>
              <a:pPr algn="ctr"/>
              <a:r>
                <a:rPr lang="en-US" altLang="zh-CN" sz="2100" b="0" dirty="0"/>
                <a:t>50%</a:t>
              </a:r>
              <a:endParaRPr lang="zh-CN" altLang="en-US" sz="2100" b="0" dirty="0"/>
            </a:p>
          </p:txBody>
        </p:sp>
      </p:grpSp>
      <p:grpSp>
        <p:nvGrpSpPr>
          <p:cNvPr id="31" name="组合 30"/>
          <p:cNvGrpSpPr/>
          <p:nvPr/>
        </p:nvGrpSpPr>
        <p:grpSpPr>
          <a:xfrm>
            <a:off x="6984268" y="1182414"/>
            <a:ext cx="1404156" cy="1404156"/>
            <a:chOff x="6876256" y="1578560"/>
            <a:chExt cx="1872208" cy="1872208"/>
          </a:xfrm>
        </p:grpSpPr>
        <p:sp>
          <p:nvSpPr>
            <p:cNvPr id="32" name="椭圆 31"/>
            <p:cNvSpPr/>
            <p:nvPr/>
          </p:nvSpPr>
          <p:spPr>
            <a:xfrm>
              <a:off x="6876256"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33" name="弦形 32"/>
            <p:cNvSpPr/>
            <p:nvPr/>
          </p:nvSpPr>
          <p:spPr>
            <a:xfrm rot="16358992">
              <a:off x="6960409" y="1648200"/>
              <a:ext cx="1732929" cy="1732929"/>
            </a:xfrm>
            <a:prstGeom prst="chord">
              <a:avLst>
                <a:gd name="adj1" fmla="val 2700000"/>
                <a:gd name="adj2" fmla="val 1853352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34" name="TextBox 33"/>
            <p:cNvSpPr txBox="1"/>
            <p:nvPr/>
          </p:nvSpPr>
          <p:spPr>
            <a:xfrm>
              <a:off x="7353312" y="2194119"/>
              <a:ext cx="962229" cy="553997"/>
            </a:xfrm>
            <a:prstGeom prst="rect">
              <a:avLst/>
            </a:prstGeom>
            <a:noFill/>
          </p:spPr>
          <p:txBody>
            <a:bodyPr wrap="none" rtlCol="0">
              <a:spAutoFit/>
            </a:bodyPr>
            <a:lstStyle/>
            <a:p>
              <a:pPr algn="ctr"/>
              <a:r>
                <a:rPr lang="en-US" altLang="zh-CN" sz="2100" b="0" dirty="0"/>
                <a:t>90%</a:t>
              </a:r>
              <a:endParaRPr lang="zh-CN" altLang="en-US" sz="2100" b="0" dirty="0"/>
            </a:p>
          </p:txBody>
        </p:sp>
      </p:grpSp>
      <p:cxnSp>
        <p:nvCxnSpPr>
          <p:cNvPr id="35" name="直接连接符 34"/>
          <p:cNvCxnSpPr/>
          <p:nvPr/>
        </p:nvCxnSpPr>
        <p:spPr>
          <a:xfrm>
            <a:off x="611560" y="2766668"/>
            <a:ext cx="8280920" cy="0"/>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36" name="组合 35"/>
          <p:cNvGrpSpPr/>
          <p:nvPr/>
        </p:nvGrpSpPr>
        <p:grpSpPr>
          <a:xfrm>
            <a:off x="683568" y="2966577"/>
            <a:ext cx="1689711" cy="1316034"/>
            <a:chOff x="251520" y="3957444"/>
            <a:chExt cx="2252948" cy="1754713"/>
          </a:xfrm>
        </p:grpSpPr>
        <p:sp>
          <p:nvSpPr>
            <p:cNvPr id="37" name="TextBox 36"/>
            <p:cNvSpPr txBox="1"/>
            <p:nvPr/>
          </p:nvSpPr>
          <p:spPr>
            <a:xfrm>
              <a:off x="323528" y="3957444"/>
              <a:ext cx="2108932" cy="410370"/>
            </a:xfrm>
            <a:prstGeom prst="rect">
              <a:avLst/>
            </a:prstGeom>
            <a:noFill/>
          </p:spPr>
          <p:txBody>
            <a:bodyPr wrap="square" rtlCol="0">
              <a:spAutoFit/>
            </a:bodyPr>
            <a:lstStyle/>
            <a:p>
              <a:pPr algn="ctr"/>
              <a:r>
                <a:rPr lang="zh-CN" altLang="en-US" sz="1400" b="0" dirty="0"/>
                <a:t>单击添加文本</a:t>
              </a:r>
            </a:p>
          </p:txBody>
        </p:sp>
        <p:sp>
          <p:nvSpPr>
            <p:cNvPr id="38" name="矩形 37"/>
            <p:cNvSpPr/>
            <p:nvPr/>
          </p:nvSpPr>
          <p:spPr>
            <a:xfrm>
              <a:off x="251520"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54" name="组合 53"/>
          <p:cNvGrpSpPr/>
          <p:nvPr/>
        </p:nvGrpSpPr>
        <p:grpSpPr>
          <a:xfrm>
            <a:off x="2699792" y="2966577"/>
            <a:ext cx="1689711" cy="1316034"/>
            <a:chOff x="2372306" y="3957444"/>
            <a:chExt cx="2252948" cy="1754713"/>
          </a:xfrm>
        </p:grpSpPr>
        <p:sp>
          <p:nvSpPr>
            <p:cNvPr id="55" name="TextBox 54"/>
            <p:cNvSpPr txBox="1"/>
            <p:nvPr/>
          </p:nvSpPr>
          <p:spPr>
            <a:xfrm>
              <a:off x="2411761" y="3957444"/>
              <a:ext cx="2160240" cy="410370"/>
            </a:xfrm>
            <a:prstGeom prst="rect">
              <a:avLst/>
            </a:prstGeom>
            <a:noFill/>
          </p:spPr>
          <p:txBody>
            <a:bodyPr wrap="square" rtlCol="0">
              <a:spAutoFit/>
            </a:bodyPr>
            <a:lstStyle/>
            <a:p>
              <a:pPr algn="ctr"/>
              <a:r>
                <a:rPr lang="zh-CN" altLang="en-US" sz="1400" b="0" dirty="0"/>
                <a:t>单击添加文本</a:t>
              </a:r>
            </a:p>
          </p:txBody>
        </p:sp>
        <p:sp>
          <p:nvSpPr>
            <p:cNvPr id="56" name="矩形 55"/>
            <p:cNvSpPr/>
            <p:nvPr/>
          </p:nvSpPr>
          <p:spPr>
            <a:xfrm>
              <a:off x="2372306"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57" name="组合 56"/>
          <p:cNvGrpSpPr/>
          <p:nvPr/>
        </p:nvGrpSpPr>
        <p:grpSpPr>
          <a:xfrm>
            <a:off x="4898513" y="2966577"/>
            <a:ext cx="1689711" cy="1316034"/>
            <a:chOff x="4493092" y="3957444"/>
            <a:chExt cx="2252948" cy="1754713"/>
          </a:xfrm>
        </p:grpSpPr>
        <p:sp>
          <p:nvSpPr>
            <p:cNvPr id="58" name="TextBox 57"/>
            <p:cNvSpPr txBox="1"/>
            <p:nvPr/>
          </p:nvSpPr>
          <p:spPr>
            <a:xfrm>
              <a:off x="4557204" y="3957444"/>
              <a:ext cx="2175036" cy="410370"/>
            </a:xfrm>
            <a:prstGeom prst="rect">
              <a:avLst/>
            </a:prstGeom>
            <a:noFill/>
          </p:spPr>
          <p:txBody>
            <a:bodyPr wrap="square" rtlCol="0">
              <a:spAutoFit/>
            </a:bodyPr>
            <a:lstStyle/>
            <a:p>
              <a:pPr algn="ctr"/>
              <a:r>
                <a:rPr lang="zh-CN" altLang="en-US" sz="1400" b="0" dirty="0"/>
                <a:t>单击添加文本</a:t>
              </a:r>
            </a:p>
          </p:txBody>
        </p:sp>
        <p:sp>
          <p:nvSpPr>
            <p:cNvPr id="59" name="矩形 58"/>
            <p:cNvSpPr/>
            <p:nvPr/>
          </p:nvSpPr>
          <p:spPr>
            <a:xfrm>
              <a:off x="4493092"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60" name="组合 59"/>
          <p:cNvGrpSpPr/>
          <p:nvPr/>
        </p:nvGrpSpPr>
        <p:grpSpPr>
          <a:xfrm>
            <a:off x="6914737" y="2966577"/>
            <a:ext cx="1689711" cy="1316034"/>
            <a:chOff x="6783548" y="3957444"/>
            <a:chExt cx="2252948" cy="1754713"/>
          </a:xfrm>
        </p:grpSpPr>
        <p:sp>
          <p:nvSpPr>
            <p:cNvPr id="61" name="TextBox 60"/>
            <p:cNvSpPr txBox="1"/>
            <p:nvPr/>
          </p:nvSpPr>
          <p:spPr>
            <a:xfrm>
              <a:off x="6921276" y="3957444"/>
              <a:ext cx="1971204" cy="410370"/>
            </a:xfrm>
            <a:prstGeom prst="rect">
              <a:avLst/>
            </a:prstGeom>
            <a:noFill/>
          </p:spPr>
          <p:txBody>
            <a:bodyPr wrap="square" rtlCol="0">
              <a:spAutoFit/>
            </a:bodyPr>
            <a:lstStyle/>
            <a:p>
              <a:pPr algn="ctr"/>
              <a:r>
                <a:rPr lang="zh-CN" altLang="en-US" sz="1400" b="0" dirty="0"/>
                <a:t>单击添加文本</a:t>
              </a:r>
            </a:p>
          </p:txBody>
        </p:sp>
        <p:sp>
          <p:nvSpPr>
            <p:cNvPr id="62" name="矩形 61"/>
            <p:cNvSpPr/>
            <p:nvPr/>
          </p:nvSpPr>
          <p:spPr>
            <a:xfrm>
              <a:off x="6783548"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spTree>
    <p:extLst>
      <p:ext uri="{BB962C8B-B14F-4D97-AF65-F5344CB8AC3E}">
        <p14:creationId xmlns:p14="http://schemas.microsoft.com/office/powerpoint/2010/main" val="3303996627"/>
      </p:ext>
    </p:extLst>
  </p:cSld>
  <p:clrMapOvr>
    <a:masterClrMapping/>
  </p:clrMapOvr>
  <mc:AlternateContent xmlns:mc="http://schemas.openxmlformats.org/markup-compatibility/2006" xmlns:p14="http://schemas.microsoft.com/office/powerpoint/2010/main">
    <mc:Choice Requires="p14">
      <p:transition spd="slow" p14:dur="1500" advClick="0" advTm="8000">
        <p14:window dir="vert"/>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14:presetBounceEnd="48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48000">
                                          <p:cBhvr additive="base">
                                            <p:cTn id="15" dur="500" fill="hold"/>
                                            <p:tgtEl>
                                              <p:spTgt spid="17"/>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14:presetBounceEnd="48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48000">
                                          <p:cBhvr additive="base">
                                            <p:cTn id="23" dur="50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14:presetBounceEnd="48000">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14:bounceEnd="48000">
                                          <p:cBhvr additive="base">
                                            <p:cTn id="31" dur="500" fill="hold"/>
                                            <p:tgtEl>
                                              <p:spTgt spid="27"/>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14:presetBounceEnd="48000">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48000">
                                          <p:cBhvr additive="base">
                                            <p:cTn id="39" dur="500" fill="hold"/>
                                            <p:tgtEl>
                                              <p:spTgt spid="31"/>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8"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546"/>
            <a:ext cx="4682839" cy="5145087"/>
          </a:xfrm>
          <a:prstGeom prst="rect">
            <a:avLst/>
          </a:prstGeom>
          <a:noFill/>
          <a:extLst>
            <a:ext uri="{909E8E84-426E-40DD-AFC4-6F175D3DCCD1}">
              <a14:hiddenFill xmlns:a14="http://schemas.microsoft.com/office/drawing/2010/main">
                <a:solidFill>
                  <a:srgbClr val="FFFFFF"/>
                </a:solidFill>
              </a14:hiddenFill>
            </a:ext>
          </a:extLst>
        </p:spPr>
      </p:pic>
      <p:grpSp>
        <p:nvGrpSpPr>
          <p:cNvPr id="149" name="组合 148"/>
          <p:cNvGrpSpPr/>
          <p:nvPr/>
        </p:nvGrpSpPr>
        <p:grpSpPr>
          <a:xfrm>
            <a:off x="1449338" y="1759744"/>
            <a:ext cx="1877437" cy="1209596"/>
            <a:chOff x="179512" y="1367993"/>
            <a:chExt cx="1877437" cy="1209596"/>
          </a:xfrm>
        </p:grpSpPr>
        <p:sp>
          <p:nvSpPr>
            <p:cNvPr id="150" name="TextBox 149"/>
            <p:cNvSpPr txBox="1"/>
            <p:nvPr/>
          </p:nvSpPr>
          <p:spPr>
            <a:xfrm>
              <a:off x="179512" y="1367993"/>
              <a:ext cx="1877437" cy="1015663"/>
            </a:xfrm>
            <a:prstGeom prst="rect">
              <a:avLst/>
            </a:prstGeom>
            <a:noFill/>
          </p:spPr>
          <p:txBody>
            <a:bodyPr vert="horz" wrap="none" rtlCol="0">
              <a:spAutoFit/>
            </a:bodyPr>
            <a:lstStyle/>
            <a:p>
              <a:r>
                <a:rPr lang="zh-CN" altLang="en-US" sz="6000" b="1" spc="600" dirty="0">
                  <a:latin typeface="微软雅黑" pitchFamily="34" charset="-122"/>
                  <a:ea typeface="微软雅黑" pitchFamily="34" charset="-122"/>
                </a:rPr>
                <a:t>目录</a:t>
              </a:r>
            </a:p>
          </p:txBody>
        </p:sp>
        <p:sp>
          <p:nvSpPr>
            <p:cNvPr id="151" name="TextBox 150"/>
            <p:cNvSpPr txBox="1"/>
            <p:nvPr/>
          </p:nvSpPr>
          <p:spPr>
            <a:xfrm>
              <a:off x="254968" y="2239035"/>
              <a:ext cx="1156087" cy="338554"/>
            </a:xfrm>
            <a:prstGeom prst="rect">
              <a:avLst/>
            </a:prstGeom>
            <a:noFill/>
          </p:spPr>
          <p:txBody>
            <a:bodyPr vert="horz" wrap="none" rtlCol="0">
              <a:spAutoFit/>
            </a:bodyPr>
            <a:lstStyle/>
            <a:p>
              <a:r>
                <a:rPr lang="en-US" altLang="zh-CN" sz="1600" b="1" spc="-150" dirty="0">
                  <a:latin typeface="Arial" pitchFamily="34" charset="0"/>
                  <a:cs typeface="Arial" pitchFamily="34" charset="0"/>
                </a:rPr>
                <a:t>CONTENTS</a:t>
              </a:r>
              <a:endParaRPr lang="zh-CN" altLang="en-US" sz="1600" b="1" spc="-150" dirty="0">
                <a:latin typeface="Arial" pitchFamily="34" charset="0"/>
                <a:cs typeface="Arial" pitchFamily="34" charset="0"/>
              </a:endParaRPr>
            </a:p>
          </p:txBody>
        </p:sp>
      </p:grpSp>
      <p:sp>
        <p:nvSpPr>
          <p:cNvPr id="152" name="TextBox 151"/>
          <p:cNvSpPr txBox="1"/>
          <p:nvPr/>
        </p:nvSpPr>
        <p:spPr>
          <a:xfrm>
            <a:off x="3944208" y="512375"/>
            <a:ext cx="612668" cy="1015663"/>
          </a:xfrm>
          <a:prstGeom prst="rect">
            <a:avLst/>
          </a:prstGeom>
          <a:noFill/>
        </p:spPr>
        <p:txBody>
          <a:bodyPr wrap="none" rtlCol="0">
            <a:spAutoFit/>
          </a:bodyPr>
          <a:lstStyle/>
          <a:p>
            <a:r>
              <a:rPr lang="en-US" altLang="zh-CN" sz="6000" b="1" dirty="0">
                <a:latin typeface="Arial" pitchFamily="34" charset="0"/>
                <a:cs typeface="Arial" pitchFamily="34" charset="0"/>
              </a:rPr>
              <a:t>1</a:t>
            </a:r>
            <a:endParaRPr lang="zh-CN" altLang="en-US" sz="6000" b="1" dirty="0">
              <a:latin typeface="Arial" pitchFamily="34" charset="0"/>
              <a:cs typeface="Arial" pitchFamily="34" charset="0"/>
            </a:endParaRPr>
          </a:p>
        </p:txBody>
      </p:sp>
      <p:grpSp>
        <p:nvGrpSpPr>
          <p:cNvPr id="153" name="组合 152"/>
          <p:cNvGrpSpPr/>
          <p:nvPr/>
        </p:nvGrpSpPr>
        <p:grpSpPr>
          <a:xfrm>
            <a:off x="4524240" y="743635"/>
            <a:ext cx="3057247" cy="606102"/>
            <a:chOff x="4507582" y="792034"/>
            <a:chExt cx="3057247" cy="606102"/>
          </a:xfrm>
        </p:grpSpPr>
        <p:sp>
          <p:nvSpPr>
            <p:cNvPr id="154" name="TextBox 153"/>
            <p:cNvSpPr txBox="1"/>
            <p:nvPr/>
          </p:nvSpPr>
          <p:spPr>
            <a:xfrm>
              <a:off x="4534694" y="792034"/>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年度工作概况</a:t>
              </a:r>
            </a:p>
          </p:txBody>
        </p:sp>
        <p:sp>
          <p:nvSpPr>
            <p:cNvPr id="155" name="TextBox 154"/>
            <p:cNvSpPr txBox="1"/>
            <p:nvPr/>
          </p:nvSpPr>
          <p:spPr>
            <a:xfrm>
              <a:off x="4507582" y="1059582"/>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156" name="TextBox 155"/>
          <p:cNvSpPr txBox="1"/>
          <p:nvPr/>
        </p:nvSpPr>
        <p:spPr>
          <a:xfrm>
            <a:off x="4262458" y="1336937"/>
            <a:ext cx="612668" cy="1015663"/>
          </a:xfrm>
          <a:prstGeom prst="rect">
            <a:avLst/>
          </a:prstGeom>
          <a:noFill/>
        </p:spPr>
        <p:txBody>
          <a:bodyPr wrap="none" rtlCol="0">
            <a:spAutoFit/>
          </a:bodyPr>
          <a:lstStyle/>
          <a:p>
            <a:r>
              <a:rPr lang="en-US" altLang="zh-CN" sz="6000" b="1" dirty="0">
                <a:latin typeface="Arial" pitchFamily="34" charset="0"/>
                <a:cs typeface="Arial" pitchFamily="34" charset="0"/>
              </a:rPr>
              <a:t>2</a:t>
            </a:r>
            <a:endParaRPr lang="zh-CN" altLang="en-US" sz="6000" b="1" dirty="0">
              <a:latin typeface="Arial" pitchFamily="34" charset="0"/>
              <a:cs typeface="Arial" pitchFamily="34" charset="0"/>
            </a:endParaRPr>
          </a:p>
        </p:txBody>
      </p:sp>
      <p:grpSp>
        <p:nvGrpSpPr>
          <p:cNvPr id="157" name="组合 156"/>
          <p:cNvGrpSpPr/>
          <p:nvPr/>
        </p:nvGrpSpPr>
        <p:grpSpPr>
          <a:xfrm>
            <a:off x="4870495" y="1528038"/>
            <a:ext cx="3057247" cy="627588"/>
            <a:chOff x="4853837" y="1576437"/>
            <a:chExt cx="3057247" cy="627588"/>
          </a:xfrm>
        </p:grpSpPr>
        <p:sp>
          <p:nvSpPr>
            <p:cNvPr id="158" name="TextBox 157"/>
            <p:cNvSpPr txBox="1"/>
            <p:nvPr/>
          </p:nvSpPr>
          <p:spPr>
            <a:xfrm>
              <a:off x="4857334" y="1576437"/>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工作完成情况</a:t>
              </a:r>
            </a:p>
          </p:txBody>
        </p:sp>
        <p:sp>
          <p:nvSpPr>
            <p:cNvPr id="159" name="TextBox 158"/>
            <p:cNvSpPr txBox="1"/>
            <p:nvPr/>
          </p:nvSpPr>
          <p:spPr>
            <a:xfrm>
              <a:off x="4853837" y="1865471"/>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160" name="TextBox 159"/>
          <p:cNvSpPr txBox="1"/>
          <p:nvPr/>
        </p:nvSpPr>
        <p:spPr>
          <a:xfrm>
            <a:off x="4677315" y="2189668"/>
            <a:ext cx="612668" cy="1015663"/>
          </a:xfrm>
          <a:prstGeom prst="rect">
            <a:avLst/>
          </a:prstGeom>
          <a:noFill/>
        </p:spPr>
        <p:txBody>
          <a:bodyPr wrap="none" rtlCol="0">
            <a:spAutoFit/>
          </a:bodyPr>
          <a:lstStyle/>
          <a:p>
            <a:r>
              <a:rPr lang="en-US" altLang="zh-CN" sz="6000" b="1" dirty="0">
                <a:latin typeface="Arial" pitchFamily="34" charset="0"/>
                <a:cs typeface="Arial" pitchFamily="34" charset="0"/>
              </a:rPr>
              <a:t>3</a:t>
            </a:r>
            <a:endParaRPr lang="zh-CN" altLang="en-US" sz="6000" b="1" dirty="0">
              <a:latin typeface="Arial" pitchFamily="34" charset="0"/>
              <a:cs typeface="Arial" pitchFamily="34" charset="0"/>
            </a:endParaRPr>
          </a:p>
        </p:txBody>
      </p:sp>
      <p:grpSp>
        <p:nvGrpSpPr>
          <p:cNvPr id="161" name="组合 160"/>
          <p:cNvGrpSpPr/>
          <p:nvPr/>
        </p:nvGrpSpPr>
        <p:grpSpPr>
          <a:xfrm>
            <a:off x="5285352" y="2380769"/>
            <a:ext cx="3057247" cy="627588"/>
            <a:chOff x="5268694" y="2429168"/>
            <a:chExt cx="3057247" cy="627588"/>
          </a:xfrm>
        </p:grpSpPr>
        <p:sp>
          <p:nvSpPr>
            <p:cNvPr id="162" name="TextBox 161"/>
            <p:cNvSpPr txBox="1"/>
            <p:nvPr/>
          </p:nvSpPr>
          <p:spPr>
            <a:xfrm>
              <a:off x="5289134" y="2429168"/>
              <a:ext cx="1569660"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成功项目展示</a:t>
              </a:r>
            </a:p>
          </p:txBody>
        </p:sp>
        <p:sp>
          <p:nvSpPr>
            <p:cNvPr id="163" name="TextBox 162"/>
            <p:cNvSpPr txBox="1"/>
            <p:nvPr/>
          </p:nvSpPr>
          <p:spPr>
            <a:xfrm>
              <a:off x="5268694" y="2718202"/>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164" name="TextBox 163"/>
          <p:cNvSpPr txBox="1"/>
          <p:nvPr/>
        </p:nvSpPr>
        <p:spPr>
          <a:xfrm>
            <a:off x="5177179" y="3010331"/>
            <a:ext cx="612668" cy="1015663"/>
          </a:xfrm>
          <a:prstGeom prst="rect">
            <a:avLst/>
          </a:prstGeom>
          <a:noFill/>
        </p:spPr>
        <p:txBody>
          <a:bodyPr wrap="none" rtlCol="0">
            <a:spAutoFit/>
          </a:bodyPr>
          <a:lstStyle/>
          <a:p>
            <a:r>
              <a:rPr lang="en-US" altLang="zh-CN" sz="6000" b="1" dirty="0">
                <a:latin typeface="Arial" pitchFamily="34" charset="0"/>
                <a:cs typeface="Arial" pitchFamily="34" charset="0"/>
              </a:rPr>
              <a:t>4</a:t>
            </a:r>
            <a:endParaRPr lang="zh-CN" altLang="en-US" sz="6000" b="1" dirty="0">
              <a:latin typeface="Arial" pitchFamily="34" charset="0"/>
              <a:cs typeface="Arial" pitchFamily="34" charset="0"/>
            </a:endParaRPr>
          </a:p>
        </p:txBody>
      </p:sp>
      <p:grpSp>
        <p:nvGrpSpPr>
          <p:cNvPr id="165" name="组合 164"/>
          <p:cNvGrpSpPr/>
          <p:nvPr/>
        </p:nvGrpSpPr>
        <p:grpSpPr>
          <a:xfrm>
            <a:off x="5785216" y="3201432"/>
            <a:ext cx="3057247" cy="627588"/>
            <a:chOff x="5768558" y="3249831"/>
            <a:chExt cx="3057247" cy="627588"/>
          </a:xfrm>
        </p:grpSpPr>
        <p:sp>
          <p:nvSpPr>
            <p:cNvPr id="166" name="TextBox 165"/>
            <p:cNvSpPr txBox="1"/>
            <p:nvPr/>
          </p:nvSpPr>
          <p:spPr>
            <a:xfrm>
              <a:off x="5777736" y="3249831"/>
              <a:ext cx="2262158" cy="369332"/>
            </a:xfrm>
            <a:prstGeom prst="rect">
              <a:avLst/>
            </a:prstGeom>
            <a:noFill/>
          </p:spPr>
          <p:txBody>
            <a:bodyPr wrap="none" rtlCol="0">
              <a:spAutoFit/>
            </a:bodyPr>
            <a:lstStyle/>
            <a:p>
              <a:r>
                <a:rPr lang="zh-CN" altLang="en-US" b="1" dirty="0">
                  <a:latin typeface="微软雅黑" pitchFamily="34" charset="-122"/>
                  <a:ea typeface="微软雅黑" pitchFamily="34" charset="-122"/>
                </a:rPr>
                <a:t>工作存在不足与改善</a:t>
              </a:r>
            </a:p>
          </p:txBody>
        </p:sp>
        <p:sp>
          <p:nvSpPr>
            <p:cNvPr id="167" name="TextBox 166"/>
            <p:cNvSpPr txBox="1"/>
            <p:nvPr/>
          </p:nvSpPr>
          <p:spPr>
            <a:xfrm>
              <a:off x="5768558" y="3538865"/>
              <a:ext cx="3057247" cy="338554"/>
            </a:xfrm>
            <a:prstGeom prst="rect">
              <a:avLst/>
            </a:prstGeom>
            <a:noFill/>
          </p:spPr>
          <p:txBody>
            <a:bodyPr wrap="none" rtlCol="0">
              <a:spAutoFit/>
            </a:bodyPr>
            <a:lstStyle/>
            <a:p>
              <a:r>
                <a:rPr lang="zh-CN" altLang="en-US" sz="1600" dirty="0">
                  <a:latin typeface="微软雅黑" pitchFamily="34" charset="-122"/>
                  <a:ea typeface="微软雅黑" pitchFamily="34" charset="-122"/>
                </a:rPr>
                <a:t>点击此处添加文字点击添加文字</a:t>
              </a:r>
            </a:p>
          </p:txBody>
        </p:sp>
      </p:grpSp>
      <p:sp>
        <p:nvSpPr>
          <p:cNvPr id="168" name="Freeform 8"/>
          <p:cNvSpPr>
            <a:spLocks/>
          </p:cNvSpPr>
          <p:nvPr/>
        </p:nvSpPr>
        <p:spPr bwMode="auto">
          <a:xfrm>
            <a:off x="4532982" y="4731990"/>
            <a:ext cx="4636418" cy="411510"/>
          </a:xfrm>
          <a:custGeom>
            <a:avLst/>
            <a:gdLst>
              <a:gd name="T0" fmla="*/ 0 w 658"/>
              <a:gd name="T1" fmla="*/ 0 h 49"/>
              <a:gd name="T2" fmla="*/ 658 w 658"/>
              <a:gd name="T3" fmla="*/ 0 h 49"/>
              <a:gd name="T4" fmla="*/ 658 w 658"/>
              <a:gd name="T5" fmla="*/ 49 h 49"/>
              <a:gd name="T6" fmla="*/ 17 w 658"/>
              <a:gd name="T7" fmla="*/ 49 h 49"/>
              <a:gd name="T8" fmla="*/ 0 w 658"/>
              <a:gd name="T9" fmla="*/ 0 h 49"/>
              <a:gd name="connsiteX0" fmla="*/ 0 w 10000"/>
              <a:gd name="connsiteY0" fmla="*/ 0 h 10000"/>
              <a:gd name="connsiteX1" fmla="*/ 10000 w 10000"/>
              <a:gd name="connsiteY1" fmla="*/ 0 h 10000"/>
              <a:gd name="connsiteX2" fmla="*/ 10000 w 10000"/>
              <a:gd name="connsiteY2" fmla="*/ 10000 h 10000"/>
              <a:gd name="connsiteX3" fmla="*/ 321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293 w 10000"/>
              <a:gd name="connsiteY3" fmla="*/ 9923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293" y="9923"/>
                </a:lnTo>
                <a:cubicBezTo>
                  <a:pt x="207" y="6590"/>
                  <a:pt x="86" y="3333"/>
                  <a:pt x="0" y="0"/>
                </a:cubicBezTo>
              </a:path>
            </a:pathLst>
          </a:custGeom>
          <a:solidFill>
            <a:srgbClr val="FF0000">
              <a:alpha val="69804"/>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椭圆 168"/>
          <p:cNvSpPr/>
          <p:nvPr/>
        </p:nvSpPr>
        <p:spPr>
          <a:xfrm>
            <a:off x="3702485" y="1018803"/>
            <a:ext cx="177871" cy="1778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467673866"/>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cBhvr additive="base">
                                        <p:cTn id="7" dur="500" fill="hold"/>
                                        <p:tgtEl>
                                          <p:spTgt spid="148"/>
                                        </p:tgtEl>
                                        <p:attrNameLst>
                                          <p:attrName>ppt_x</p:attrName>
                                        </p:attrNameLst>
                                      </p:cBhvr>
                                      <p:tavLst>
                                        <p:tav tm="0">
                                          <p:val>
                                            <p:strVal val="0-#ppt_w/2"/>
                                          </p:val>
                                        </p:tav>
                                        <p:tav tm="100000">
                                          <p:val>
                                            <p:strVal val="#ppt_x"/>
                                          </p:val>
                                        </p:tav>
                                      </p:tavLst>
                                    </p:anim>
                                    <p:anim calcmode="lin" valueType="num">
                                      <p:cBhvr additive="base">
                                        <p:cTn id="8" dur="500" fill="hold"/>
                                        <p:tgtEl>
                                          <p:spTgt spid="148"/>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168"/>
                                        </p:tgtEl>
                                        <p:attrNameLst>
                                          <p:attrName>style.visibility</p:attrName>
                                        </p:attrNameLst>
                                      </p:cBhvr>
                                      <p:to>
                                        <p:strVal val="visible"/>
                                      </p:to>
                                    </p:set>
                                    <p:animEffect transition="in" filter="wipe(right)">
                                      <p:cBhvr>
                                        <p:cTn id="11" dur="500"/>
                                        <p:tgtEl>
                                          <p:spTgt spid="168"/>
                                        </p:tgtEl>
                                      </p:cBhvr>
                                    </p:animEffect>
                                  </p:childTnLst>
                                </p:cTn>
                              </p:par>
                            </p:childTnLst>
                          </p:cTn>
                        </p:par>
                        <p:par>
                          <p:cTn id="12" fill="hold">
                            <p:stCondLst>
                              <p:cond delay="500"/>
                            </p:stCondLst>
                            <p:childTnLst>
                              <p:par>
                                <p:cTn id="13" presetID="23" presetClass="entr" presetSubtype="16" fill="hold" nodeType="afterEffect">
                                  <p:stCondLst>
                                    <p:cond delay="0"/>
                                  </p:stCondLst>
                                  <p:childTnLst>
                                    <p:set>
                                      <p:cBhvr>
                                        <p:cTn id="14" dur="1" fill="hold">
                                          <p:stCondLst>
                                            <p:cond delay="0"/>
                                          </p:stCondLst>
                                        </p:cTn>
                                        <p:tgtEl>
                                          <p:spTgt spid="149"/>
                                        </p:tgtEl>
                                        <p:attrNameLst>
                                          <p:attrName>style.visibility</p:attrName>
                                        </p:attrNameLst>
                                      </p:cBhvr>
                                      <p:to>
                                        <p:strVal val="visible"/>
                                      </p:to>
                                    </p:set>
                                    <p:anim calcmode="lin" valueType="num">
                                      <p:cBhvr>
                                        <p:cTn id="15" dur="500" fill="hold"/>
                                        <p:tgtEl>
                                          <p:spTgt spid="149"/>
                                        </p:tgtEl>
                                        <p:attrNameLst>
                                          <p:attrName>ppt_w</p:attrName>
                                        </p:attrNameLst>
                                      </p:cBhvr>
                                      <p:tavLst>
                                        <p:tav tm="0">
                                          <p:val>
                                            <p:fltVal val="0"/>
                                          </p:val>
                                        </p:tav>
                                        <p:tav tm="100000">
                                          <p:val>
                                            <p:strVal val="#ppt_w"/>
                                          </p:val>
                                        </p:tav>
                                      </p:tavLst>
                                    </p:anim>
                                    <p:anim calcmode="lin" valueType="num">
                                      <p:cBhvr>
                                        <p:cTn id="16" dur="500" fill="hold"/>
                                        <p:tgtEl>
                                          <p:spTgt spid="149"/>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152"/>
                                        </p:tgtEl>
                                        <p:attrNameLst>
                                          <p:attrName>style.visibility</p:attrName>
                                        </p:attrNameLst>
                                      </p:cBhvr>
                                      <p:to>
                                        <p:strVal val="visible"/>
                                      </p:to>
                                    </p:set>
                                    <p:anim calcmode="lin" valueType="num">
                                      <p:cBhvr>
                                        <p:cTn id="20" dur="750" fill="hold"/>
                                        <p:tgtEl>
                                          <p:spTgt spid="152"/>
                                        </p:tgtEl>
                                        <p:attrNameLst>
                                          <p:attrName>ppt_w</p:attrName>
                                        </p:attrNameLst>
                                      </p:cBhvr>
                                      <p:tavLst>
                                        <p:tav tm="0">
                                          <p:val>
                                            <p:fltVal val="0"/>
                                          </p:val>
                                        </p:tav>
                                        <p:tav tm="100000">
                                          <p:val>
                                            <p:strVal val="#ppt_w"/>
                                          </p:val>
                                        </p:tav>
                                      </p:tavLst>
                                    </p:anim>
                                    <p:anim calcmode="lin" valueType="num">
                                      <p:cBhvr>
                                        <p:cTn id="21" dur="750" fill="hold"/>
                                        <p:tgtEl>
                                          <p:spTgt spid="152"/>
                                        </p:tgtEl>
                                        <p:attrNameLst>
                                          <p:attrName>ppt_h</p:attrName>
                                        </p:attrNameLst>
                                      </p:cBhvr>
                                      <p:tavLst>
                                        <p:tav tm="0">
                                          <p:val>
                                            <p:fltVal val="0"/>
                                          </p:val>
                                        </p:tav>
                                        <p:tav tm="100000">
                                          <p:val>
                                            <p:strVal val="#ppt_h"/>
                                          </p:val>
                                        </p:tav>
                                      </p:tavLst>
                                    </p:anim>
                                    <p:anim calcmode="lin" valueType="num">
                                      <p:cBhvr>
                                        <p:cTn id="22" dur="750" fill="hold"/>
                                        <p:tgtEl>
                                          <p:spTgt spid="152"/>
                                        </p:tgtEl>
                                        <p:attrNameLst>
                                          <p:attrName>style.rotation</p:attrName>
                                        </p:attrNameLst>
                                      </p:cBhvr>
                                      <p:tavLst>
                                        <p:tav tm="0">
                                          <p:val>
                                            <p:fltVal val="90"/>
                                          </p:val>
                                        </p:tav>
                                        <p:tav tm="100000">
                                          <p:val>
                                            <p:fltVal val="0"/>
                                          </p:val>
                                        </p:tav>
                                      </p:tavLst>
                                    </p:anim>
                                    <p:animEffect transition="in" filter="fade">
                                      <p:cBhvr>
                                        <p:cTn id="23" dur="750"/>
                                        <p:tgtEl>
                                          <p:spTgt spid="152"/>
                                        </p:tgtEl>
                                      </p:cBhvr>
                                    </p:animEffect>
                                  </p:childTnLst>
                                </p:cTn>
                              </p:par>
                            </p:childTnLst>
                          </p:cTn>
                        </p:par>
                        <p:par>
                          <p:cTn id="24" fill="hold">
                            <p:stCondLst>
                              <p:cond delay="1750"/>
                            </p:stCondLst>
                            <p:childTnLst>
                              <p:par>
                                <p:cTn id="25" presetID="22" presetClass="entr" presetSubtype="4" fill="hold" nodeType="afterEffect">
                                  <p:stCondLst>
                                    <p:cond delay="0"/>
                                  </p:stCondLst>
                                  <p:childTnLst>
                                    <p:set>
                                      <p:cBhvr>
                                        <p:cTn id="26" dur="1" fill="hold">
                                          <p:stCondLst>
                                            <p:cond delay="0"/>
                                          </p:stCondLst>
                                        </p:cTn>
                                        <p:tgtEl>
                                          <p:spTgt spid="153"/>
                                        </p:tgtEl>
                                        <p:attrNameLst>
                                          <p:attrName>style.visibility</p:attrName>
                                        </p:attrNameLst>
                                      </p:cBhvr>
                                      <p:to>
                                        <p:strVal val="visible"/>
                                      </p:to>
                                    </p:set>
                                    <p:animEffect transition="in" filter="wipe(down)">
                                      <p:cBhvr>
                                        <p:cTn id="27" dur="500"/>
                                        <p:tgtEl>
                                          <p:spTgt spid="153"/>
                                        </p:tgtEl>
                                      </p:cBhvr>
                                    </p:animEffect>
                                  </p:childTnLst>
                                </p:cTn>
                              </p:par>
                            </p:childTnLst>
                          </p:cTn>
                        </p:par>
                        <p:par>
                          <p:cTn id="28" fill="hold">
                            <p:stCondLst>
                              <p:cond delay="2250"/>
                            </p:stCondLst>
                            <p:childTnLst>
                              <p:par>
                                <p:cTn id="29" presetID="31" presetClass="entr" presetSubtype="0" fill="hold" grpId="0" nodeType="afterEffect">
                                  <p:stCondLst>
                                    <p:cond delay="0"/>
                                  </p:stCondLst>
                                  <p:childTnLst>
                                    <p:set>
                                      <p:cBhvr>
                                        <p:cTn id="30" dur="1" fill="hold">
                                          <p:stCondLst>
                                            <p:cond delay="0"/>
                                          </p:stCondLst>
                                        </p:cTn>
                                        <p:tgtEl>
                                          <p:spTgt spid="156"/>
                                        </p:tgtEl>
                                        <p:attrNameLst>
                                          <p:attrName>style.visibility</p:attrName>
                                        </p:attrNameLst>
                                      </p:cBhvr>
                                      <p:to>
                                        <p:strVal val="visible"/>
                                      </p:to>
                                    </p:set>
                                    <p:anim calcmode="lin" valueType="num">
                                      <p:cBhvr>
                                        <p:cTn id="31" dur="750" fill="hold"/>
                                        <p:tgtEl>
                                          <p:spTgt spid="156"/>
                                        </p:tgtEl>
                                        <p:attrNameLst>
                                          <p:attrName>ppt_w</p:attrName>
                                        </p:attrNameLst>
                                      </p:cBhvr>
                                      <p:tavLst>
                                        <p:tav tm="0">
                                          <p:val>
                                            <p:fltVal val="0"/>
                                          </p:val>
                                        </p:tav>
                                        <p:tav tm="100000">
                                          <p:val>
                                            <p:strVal val="#ppt_w"/>
                                          </p:val>
                                        </p:tav>
                                      </p:tavLst>
                                    </p:anim>
                                    <p:anim calcmode="lin" valueType="num">
                                      <p:cBhvr>
                                        <p:cTn id="32" dur="750" fill="hold"/>
                                        <p:tgtEl>
                                          <p:spTgt spid="156"/>
                                        </p:tgtEl>
                                        <p:attrNameLst>
                                          <p:attrName>ppt_h</p:attrName>
                                        </p:attrNameLst>
                                      </p:cBhvr>
                                      <p:tavLst>
                                        <p:tav tm="0">
                                          <p:val>
                                            <p:fltVal val="0"/>
                                          </p:val>
                                        </p:tav>
                                        <p:tav tm="100000">
                                          <p:val>
                                            <p:strVal val="#ppt_h"/>
                                          </p:val>
                                        </p:tav>
                                      </p:tavLst>
                                    </p:anim>
                                    <p:anim calcmode="lin" valueType="num">
                                      <p:cBhvr>
                                        <p:cTn id="33" dur="750" fill="hold"/>
                                        <p:tgtEl>
                                          <p:spTgt spid="156"/>
                                        </p:tgtEl>
                                        <p:attrNameLst>
                                          <p:attrName>style.rotation</p:attrName>
                                        </p:attrNameLst>
                                      </p:cBhvr>
                                      <p:tavLst>
                                        <p:tav tm="0">
                                          <p:val>
                                            <p:fltVal val="90"/>
                                          </p:val>
                                        </p:tav>
                                        <p:tav tm="100000">
                                          <p:val>
                                            <p:fltVal val="0"/>
                                          </p:val>
                                        </p:tav>
                                      </p:tavLst>
                                    </p:anim>
                                    <p:animEffect transition="in" filter="fade">
                                      <p:cBhvr>
                                        <p:cTn id="34" dur="750"/>
                                        <p:tgtEl>
                                          <p:spTgt spid="156"/>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157"/>
                                        </p:tgtEl>
                                        <p:attrNameLst>
                                          <p:attrName>style.visibility</p:attrName>
                                        </p:attrNameLst>
                                      </p:cBhvr>
                                      <p:to>
                                        <p:strVal val="visible"/>
                                      </p:to>
                                    </p:set>
                                    <p:animEffect transition="in" filter="wipe(down)">
                                      <p:cBhvr>
                                        <p:cTn id="38" dur="500"/>
                                        <p:tgtEl>
                                          <p:spTgt spid="157"/>
                                        </p:tgtEl>
                                      </p:cBhvr>
                                    </p:animEffect>
                                  </p:childTnLst>
                                </p:cTn>
                              </p:par>
                            </p:childTnLst>
                          </p:cTn>
                        </p:par>
                        <p:par>
                          <p:cTn id="39" fill="hold">
                            <p:stCondLst>
                              <p:cond delay="3500"/>
                            </p:stCondLst>
                            <p:childTnLst>
                              <p:par>
                                <p:cTn id="40" presetID="31" presetClass="entr" presetSubtype="0" fill="hold" grpId="0" nodeType="afterEffect">
                                  <p:stCondLst>
                                    <p:cond delay="0"/>
                                  </p:stCondLst>
                                  <p:childTnLst>
                                    <p:set>
                                      <p:cBhvr>
                                        <p:cTn id="41" dur="1" fill="hold">
                                          <p:stCondLst>
                                            <p:cond delay="0"/>
                                          </p:stCondLst>
                                        </p:cTn>
                                        <p:tgtEl>
                                          <p:spTgt spid="160"/>
                                        </p:tgtEl>
                                        <p:attrNameLst>
                                          <p:attrName>style.visibility</p:attrName>
                                        </p:attrNameLst>
                                      </p:cBhvr>
                                      <p:to>
                                        <p:strVal val="visible"/>
                                      </p:to>
                                    </p:set>
                                    <p:anim calcmode="lin" valueType="num">
                                      <p:cBhvr>
                                        <p:cTn id="42" dur="750" fill="hold"/>
                                        <p:tgtEl>
                                          <p:spTgt spid="160"/>
                                        </p:tgtEl>
                                        <p:attrNameLst>
                                          <p:attrName>ppt_w</p:attrName>
                                        </p:attrNameLst>
                                      </p:cBhvr>
                                      <p:tavLst>
                                        <p:tav tm="0">
                                          <p:val>
                                            <p:fltVal val="0"/>
                                          </p:val>
                                        </p:tav>
                                        <p:tav tm="100000">
                                          <p:val>
                                            <p:strVal val="#ppt_w"/>
                                          </p:val>
                                        </p:tav>
                                      </p:tavLst>
                                    </p:anim>
                                    <p:anim calcmode="lin" valueType="num">
                                      <p:cBhvr>
                                        <p:cTn id="43" dur="750" fill="hold"/>
                                        <p:tgtEl>
                                          <p:spTgt spid="160"/>
                                        </p:tgtEl>
                                        <p:attrNameLst>
                                          <p:attrName>ppt_h</p:attrName>
                                        </p:attrNameLst>
                                      </p:cBhvr>
                                      <p:tavLst>
                                        <p:tav tm="0">
                                          <p:val>
                                            <p:fltVal val="0"/>
                                          </p:val>
                                        </p:tav>
                                        <p:tav tm="100000">
                                          <p:val>
                                            <p:strVal val="#ppt_h"/>
                                          </p:val>
                                        </p:tav>
                                      </p:tavLst>
                                    </p:anim>
                                    <p:anim calcmode="lin" valueType="num">
                                      <p:cBhvr>
                                        <p:cTn id="44" dur="750" fill="hold"/>
                                        <p:tgtEl>
                                          <p:spTgt spid="160"/>
                                        </p:tgtEl>
                                        <p:attrNameLst>
                                          <p:attrName>style.rotation</p:attrName>
                                        </p:attrNameLst>
                                      </p:cBhvr>
                                      <p:tavLst>
                                        <p:tav tm="0">
                                          <p:val>
                                            <p:fltVal val="90"/>
                                          </p:val>
                                        </p:tav>
                                        <p:tav tm="100000">
                                          <p:val>
                                            <p:fltVal val="0"/>
                                          </p:val>
                                        </p:tav>
                                      </p:tavLst>
                                    </p:anim>
                                    <p:animEffect transition="in" filter="fade">
                                      <p:cBhvr>
                                        <p:cTn id="45" dur="750"/>
                                        <p:tgtEl>
                                          <p:spTgt spid="160"/>
                                        </p:tgtEl>
                                      </p:cBhvr>
                                    </p:animEffect>
                                  </p:childTnLst>
                                </p:cTn>
                              </p:par>
                            </p:childTnLst>
                          </p:cTn>
                        </p:par>
                        <p:par>
                          <p:cTn id="46" fill="hold">
                            <p:stCondLst>
                              <p:cond delay="4250"/>
                            </p:stCondLst>
                            <p:childTnLst>
                              <p:par>
                                <p:cTn id="47" presetID="22" presetClass="entr" presetSubtype="4" fill="hold" nodeType="afterEffect">
                                  <p:stCondLst>
                                    <p:cond delay="0"/>
                                  </p:stCondLst>
                                  <p:childTnLst>
                                    <p:set>
                                      <p:cBhvr>
                                        <p:cTn id="48" dur="1" fill="hold">
                                          <p:stCondLst>
                                            <p:cond delay="0"/>
                                          </p:stCondLst>
                                        </p:cTn>
                                        <p:tgtEl>
                                          <p:spTgt spid="161"/>
                                        </p:tgtEl>
                                        <p:attrNameLst>
                                          <p:attrName>style.visibility</p:attrName>
                                        </p:attrNameLst>
                                      </p:cBhvr>
                                      <p:to>
                                        <p:strVal val="visible"/>
                                      </p:to>
                                    </p:set>
                                    <p:animEffect transition="in" filter="wipe(down)">
                                      <p:cBhvr>
                                        <p:cTn id="49" dur="500"/>
                                        <p:tgtEl>
                                          <p:spTgt spid="161"/>
                                        </p:tgtEl>
                                      </p:cBhvr>
                                    </p:animEffect>
                                  </p:childTnLst>
                                </p:cTn>
                              </p:par>
                            </p:childTnLst>
                          </p:cTn>
                        </p:par>
                        <p:par>
                          <p:cTn id="50" fill="hold">
                            <p:stCondLst>
                              <p:cond delay="4750"/>
                            </p:stCondLst>
                            <p:childTnLst>
                              <p:par>
                                <p:cTn id="51" presetID="31" presetClass="entr" presetSubtype="0" fill="hold" grpId="0" nodeType="afterEffect">
                                  <p:stCondLst>
                                    <p:cond delay="0"/>
                                  </p:stCondLst>
                                  <p:childTnLst>
                                    <p:set>
                                      <p:cBhvr>
                                        <p:cTn id="52" dur="1" fill="hold">
                                          <p:stCondLst>
                                            <p:cond delay="0"/>
                                          </p:stCondLst>
                                        </p:cTn>
                                        <p:tgtEl>
                                          <p:spTgt spid="164"/>
                                        </p:tgtEl>
                                        <p:attrNameLst>
                                          <p:attrName>style.visibility</p:attrName>
                                        </p:attrNameLst>
                                      </p:cBhvr>
                                      <p:to>
                                        <p:strVal val="visible"/>
                                      </p:to>
                                    </p:set>
                                    <p:anim calcmode="lin" valueType="num">
                                      <p:cBhvr>
                                        <p:cTn id="53" dur="750" fill="hold"/>
                                        <p:tgtEl>
                                          <p:spTgt spid="164"/>
                                        </p:tgtEl>
                                        <p:attrNameLst>
                                          <p:attrName>ppt_w</p:attrName>
                                        </p:attrNameLst>
                                      </p:cBhvr>
                                      <p:tavLst>
                                        <p:tav tm="0">
                                          <p:val>
                                            <p:fltVal val="0"/>
                                          </p:val>
                                        </p:tav>
                                        <p:tav tm="100000">
                                          <p:val>
                                            <p:strVal val="#ppt_w"/>
                                          </p:val>
                                        </p:tav>
                                      </p:tavLst>
                                    </p:anim>
                                    <p:anim calcmode="lin" valueType="num">
                                      <p:cBhvr>
                                        <p:cTn id="54" dur="750" fill="hold"/>
                                        <p:tgtEl>
                                          <p:spTgt spid="164"/>
                                        </p:tgtEl>
                                        <p:attrNameLst>
                                          <p:attrName>ppt_h</p:attrName>
                                        </p:attrNameLst>
                                      </p:cBhvr>
                                      <p:tavLst>
                                        <p:tav tm="0">
                                          <p:val>
                                            <p:fltVal val="0"/>
                                          </p:val>
                                        </p:tav>
                                        <p:tav tm="100000">
                                          <p:val>
                                            <p:strVal val="#ppt_h"/>
                                          </p:val>
                                        </p:tav>
                                      </p:tavLst>
                                    </p:anim>
                                    <p:anim calcmode="lin" valueType="num">
                                      <p:cBhvr>
                                        <p:cTn id="55" dur="750" fill="hold"/>
                                        <p:tgtEl>
                                          <p:spTgt spid="164"/>
                                        </p:tgtEl>
                                        <p:attrNameLst>
                                          <p:attrName>style.rotation</p:attrName>
                                        </p:attrNameLst>
                                      </p:cBhvr>
                                      <p:tavLst>
                                        <p:tav tm="0">
                                          <p:val>
                                            <p:fltVal val="90"/>
                                          </p:val>
                                        </p:tav>
                                        <p:tav tm="100000">
                                          <p:val>
                                            <p:fltVal val="0"/>
                                          </p:val>
                                        </p:tav>
                                      </p:tavLst>
                                    </p:anim>
                                    <p:animEffect transition="in" filter="fade">
                                      <p:cBhvr>
                                        <p:cTn id="56" dur="750"/>
                                        <p:tgtEl>
                                          <p:spTgt spid="164"/>
                                        </p:tgtEl>
                                      </p:cBhvr>
                                    </p:animEffect>
                                  </p:childTnLst>
                                </p:cTn>
                              </p:par>
                            </p:childTnLst>
                          </p:cTn>
                        </p:par>
                        <p:par>
                          <p:cTn id="57" fill="hold">
                            <p:stCondLst>
                              <p:cond delay="5500"/>
                            </p:stCondLst>
                            <p:childTnLst>
                              <p:par>
                                <p:cTn id="58" presetID="22" presetClass="entr" presetSubtype="4" fill="hold" nodeType="after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wipe(down)">
                                      <p:cBhvr>
                                        <p:cTn id="60" dur="500"/>
                                        <p:tgtEl>
                                          <p:spTgt spid="165"/>
                                        </p:tgtEl>
                                      </p:cBhvr>
                                    </p:animEffect>
                                  </p:childTnLst>
                                </p:cTn>
                              </p:par>
                            </p:childTnLst>
                          </p:cTn>
                        </p:par>
                        <p:par>
                          <p:cTn id="61" fill="hold">
                            <p:stCondLst>
                              <p:cond delay="6000"/>
                            </p:stCondLst>
                            <p:childTnLst>
                              <p:par>
                                <p:cTn id="62" presetID="23" presetClass="entr" presetSubtype="32" fill="hold" grpId="0" nodeType="afterEffect">
                                  <p:stCondLst>
                                    <p:cond delay="1000"/>
                                  </p:stCondLst>
                                  <p:childTnLst>
                                    <p:set>
                                      <p:cBhvr>
                                        <p:cTn id="63" dur="1" fill="hold">
                                          <p:stCondLst>
                                            <p:cond delay="0"/>
                                          </p:stCondLst>
                                        </p:cTn>
                                        <p:tgtEl>
                                          <p:spTgt spid="169"/>
                                        </p:tgtEl>
                                        <p:attrNameLst>
                                          <p:attrName>style.visibility</p:attrName>
                                        </p:attrNameLst>
                                      </p:cBhvr>
                                      <p:to>
                                        <p:strVal val="visible"/>
                                      </p:to>
                                    </p:set>
                                    <p:anim calcmode="lin" valueType="num">
                                      <p:cBhvr>
                                        <p:cTn id="64" dur="500" fill="hold"/>
                                        <p:tgtEl>
                                          <p:spTgt spid="169"/>
                                        </p:tgtEl>
                                        <p:attrNameLst>
                                          <p:attrName>ppt_w</p:attrName>
                                        </p:attrNameLst>
                                      </p:cBhvr>
                                      <p:tavLst>
                                        <p:tav tm="0">
                                          <p:val>
                                            <p:strVal val="4*#ppt_w"/>
                                          </p:val>
                                        </p:tav>
                                        <p:tav tm="100000">
                                          <p:val>
                                            <p:strVal val="#ppt_w"/>
                                          </p:val>
                                        </p:tav>
                                      </p:tavLst>
                                    </p:anim>
                                    <p:anim calcmode="lin" valueType="num">
                                      <p:cBhvr>
                                        <p:cTn id="65" dur="500" fill="hold"/>
                                        <p:tgtEl>
                                          <p:spTgt spid="169"/>
                                        </p:tgtEl>
                                        <p:attrNameLst>
                                          <p:attrName>ppt_h</p:attrName>
                                        </p:attrNameLst>
                                      </p:cBhvr>
                                      <p:tavLst>
                                        <p:tav tm="0">
                                          <p:val>
                                            <p:strVal val="4*#ppt_h"/>
                                          </p:val>
                                        </p:tav>
                                        <p:tav tm="100000">
                                          <p:val>
                                            <p:strVal val="#ppt_h"/>
                                          </p:val>
                                        </p:tav>
                                      </p:tavLst>
                                    </p:anim>
                                  </p:childTnLst>
                                </p:cTn>
                              </p:par>
                              <p:par>
                                <p:cTn id="66" presetID="42" presetClass="exit" presetSubtype="0" fill="hold" grpId="1" nodeType="withEffect">
                                  <p:stCondLst>
                                    <p:cond delay="1500"/>
                                  </p:stCondLst>
                                  <p:childTnLst>
                                    <p:animEffect transition="out" filter="fade">
                                      <p:cBhvr>
                                        <p:cTn id="67" dur="1000"/>
                                        <p:tgtEl>
                                          <p:spTgt spid="156"/>
                                        </p:tgtEl>
                                      </p:cBhvr>
                                    </p:animEffect>
                                    <p:anim calcmode="lin" valueType="num">
                                      <p:cBhvr>
                                        <p:cTn id="68" dur="1000"/>
                                        <p:tgtEl>
                                          <p:spTgt spid="156"/>
                                        </p:tgtEl>
                                        <p:attrNameLst>
                                          <p:attrName>ppt_x</p:attrName>
                                        </p:attrNameLst>
                                      </p:cBhvr>
                                      <p:tavLst>
                                        <p:tav tm="0">
                                          <p:val>
                                            <p:strVal val="ppt_x"/>
                                          </p:val>
                                        </p:tav>
                                        <p:tav tm="100000">
                                          <p:val>
                                            <p:strVal val="ppt_x"/>
                                          </p:val>
                                        </p:tav>
                                      </p:tavLst>
                                    </p:anim>
                                    <p:anim calcmode="lin" valueType="num">
                                      <p:cBhvr>
                                        <p:cTn id="69" dur="1000"/>
                                        <p:tgtEl>
                                          <p:spTgt spid="156"/>
                                        </p:tgtEl>
                                        <p:attrNameLst>
                                          <p:attrName>ppt_y</p:attrName>
                                        </p:attrNameLst>
                                      </p:cBhvr>
                                      <p:tavLst>
                                        <p:tav tm="0">
                                          <p:val>
                                            <p:strVal val="ppt_y"/>
                                          </p:val>
                                        </p:tav>
                                        <p:tav tm="100000">
                                          <p:val>
                                            <p:strVal val="ppt_y+.1"/>
                                          </p:val>
                                        </p:tav>
                                      </p:tavLst>
                                    </p:anim>
                                    <p:set>
                                      <p:cBhvr>
                                        <p:cTn id="70" dur="1" fill="hold">
                                          <p:stCondLst>
                                            <p:cond delay="999"/>
                                          </p:stCondLst>
                                        </p:cTn>
                                        <p:tgtEl>
                                          <p:spTgt spid="156"/>
                                        </p:tgtEl>
                                        <p:attrNameLst>
                                          <p:attrName>style.visibility</p:attrName>
                                        </p:attrNameLst>
                                      </p:cBhvr>
                                      <p:to>
                                        <p:strVal val="hidden"/>
                                      </p:to>
                                    </p:set>
                                  </p:childTnLst>
                                </p:cTn>
                              </p:par>
                              <p:par>
                                <p:cTn id="71" presetID="42" presetClass="exit" presetSubtype="0" fill="hold" nodeType="withEffect">
                                  <p:stCondLst>
                                    <p:cond delay="1500"/>
                                  </p:stCondLst>
                                  <p:childTnLst>
                                    <p:animEffect transition="out" filter="fade">
                                      <p:cBhvr>
                                        <p:cTn id="72" dur="1000"/>
                                        <p:tgtEl>
                                          <p:spTgt spid="157"/>
                                        </p:tgtEl>
                                      </p:cBhvr>
                                    </p:animEffect>
                                    <p:anim calcmode="lin" valueType="num">
                                      <p:cBhvr>
                                        <p:cTn id="73" dur="1000"/>
                                        <p:tgtEl>
                                          <p:spTgt spid="157"/>
                                        </p:tgtEl>
                                        <p:attrNameLst>
                                          <p:attrName>ppt_x</p:attrName>
                                        </p:attrNameLst>
                                      </p:cBhvr>
                                      <p:tavLst>
                                        <p:tav tm="0">
                                          <p:val>
                                            <p:strVal val="ppt_x"/>
                                          </p:val>
                                        </p:tav>
                                        <p:tav tm="100000">
                                          <p:val>
                                            <p:strVal val="ppt_x"/>
                                          </p:val>
                                        </p:tav>
                                      </p:tavLst>
                                    </p:anim>
                                    <p:anim calcmode="lin" valueType="num">
                                      <p:cBhvr>
                                        <p:cTn id="74" dur="1000"/>
                                        <p:tgtEl>
                                          <p:spTgt spid="157"/>
                                        </p:tgtEl>
                                        <p:attrNameLst>
                                          <p:attrName>ppt_y</p:attrName>
                                        </p:attrNameLst>
                                      </p:cBhvr>
                                      <p:tavLst>
                                        <p:tav tm="0">
                                          <p:val>
                                            <p:strVal val="ppt_y"/>
                                          </p:val>
                                        </p:tav>
                                        <p:tav tm="100000">
                                          <p:val>
                                            <p:strVal val="ppt_y+.1"/>
                                          </p:val>
                                        </p:tav>
                                      </p:tavLst>
                                    </p:anim>
                                    <p:set>
                                      <p:cBhvr>
                                        <p:cTn id="75" dur="1" fill="hold">
                                          <p:stCondLst>
                                            <p:cond delay="999"/>
                                          </p:stCondLst>
                                        </p:cTn>
                                        <p:tgtEl>
                                          <p:spTgt spid="157"/>
                                        </p:tgtEl>
                                        <p:attrNameLst>
                                          <p:attrName>style.visibility</p:attrName>
                                        </p:attrNameLst>
                                      </p:cBhvr>
                                      <p:to>
                                        <p:strVal val="hidden"/>
                                      </p:to>
                                    </p:set>
                                  </p:childTnLst>
                                </p:cTn>
                              </p:par>
                              <p:par>
                                <p:cTn id="76" presetID="42" presetClass="exit" presetSubtype="0" fill="hold" grpId="1" nodeType="withEffect">
                                  <p:stCondLst>
                                    <p:cond delay="1500"/>
                                  </p:stCondLst>
                                  <p:childTnLst>
                                    <p:animEffect transition="out" filter="fade">
                                      <p:cBhvr>
                                        <p:cTn id="77" dur="1000"/>
                                        <p:tgtEl>
                                          <p:spTgt spid="160"/>
                                        </p:tgtEl>
                                      </p:cBhvr>
                                    </p:animEffect>
                                    <p:anim calcmode="lin" valueType="num">
                                      <p:cBhvr>
                                        <p:cTn id="78" dur="1000"/>
                                        <p:tgtEl>
                                          <p:spTgt spid="160"/>
                                        </p:tgtEl>
                                        <p:attrNameLst>
                                          <p:attrName>ppt_x</p:attrName>
                                        </p:attrNameLst>
                                      </p:cBhvr>
                                      <p:tavLst>
                                        <p:tav tm="0">
                                          <p:val>
                                            <p:strVal val="ppt_x"/>
                                          </p:val>
                                        </p:tav>
                                        <p:tav tm="100000">
                                          <p:val>
                                            <p:strVal val="ppt_x"/>
                                          </p:val>
                                        </p:tav>
                                      </p:tavLst>
                                    </p:anim>
                                    <p:anim calcmode="lin" valueType="num">
                                      <p:cBhvr>
                                        <p:cTn id="79" dur="1000"/>
                                        <p:tgtEl>
                                          <p:spTgt spid="160"/>
                                        </p:tgtEl>
                                        <p:attrNameLst>
                                          <p:attrName>ppt_y</p:attrName>
                                        </p:attrNameLst>
                                      </p:cBhvr>
                                      <p:tavLst>
                                        <p:tav tm="0">
                                          <p:val>
                                            <p:strVal val="ppt_y"/>
                                          </p:val>
                                        </p:tav>
                                        <p:tav tm="100000">
                                          <p:val>
                                            <p:strVal val="ppt_y+.1"/>
                                          </p:val>
                                        </p:tav>
                                      </p:tavLst>
                                    </p:anim>
                                    <p:set>
                                      <p:cBhvr>
                                        <p:cTn id="80" dur="1" fill="hold">
                                          <p:stCondLst>
                                            <p:cond delay="999"/>
                                          </p:stCondLst>
                                        </p:cTn>
                                        <p:tgtEl>
                                          <p:spTgt spid="160"/>
                                        </p:tgtEl>
                                        <p:attrNameLst>
                                          <p:attrName>style.visibility</p:attrName>
                                        </p:attrNameLst>
                                      </p:cBhvr>
                                      <p:to>
                                        <p:strVal val="hidden"/>
                                      </p:to>
                                    </p:set>
                                  </p:childTnLst>
                                </p:cTn>
                              </p:par>
                              <p:par>
                                <p:cTn id="81" presetID="42" presetClass="exit" presetSubtype="0" fill="hold" nodeType="withEffect">
                                  <p:stCondLst>
                                    <p:cond delay="1500"/>
                                  </p:stCondLst>
                                  <p:childTnLst>
                                    <p:animEffect transition="out" filter="fade">
                                      <p:cBhvr>
                                        <p:cTn id="82" dur="1000"/>
                                        <p:tgtEl>
                                          <p:spTgt spid="161"/>
                                        </p:tgtEl>
                                      </p:cBhvr>
                                    </p:animEffect>
                                    <p:anim calcmode="lin" valueType="num">
                                      <p:cBhvr>
                                        <p:cTn id="83" dur="1000"/>
                                        <p:tgtEl>
                                          <p:spTgt spid="161"/>
                                        </p:tgtEl>
                                        <p:attrNameLst>
                                          <p:attrName>ppt_x</p:attrName>
                                        </p:attrNameLst>
                                      </p:cBhvr>
                                      <p:tavLst>
                                        <p:tav tm="0">
                                          <p:val>
                                            <p:strVal val="ppt_x"/>
                                          </p:val>
                                        </p:tav>
                                        <p:tav tm="100000">
                                          <p:val>
                                            <p:strVal val="ppt_x"/>
                                          </p:val>
                                        </p:tav>
                                      </p:tavLst>
                                    </p:anim>
                                    <p:anim calcmode="lin" valueType="num">
                                      <p:cBhvr>
                                        <p:cTn id="84" dur="1000"/>
                                        <p:tgtEl>
                                          <p:spTgt spid="161"/>
                                        </p:tgtEl>
                                        <p:attrNameLst>
                                          <p:attrName>ppt_y</p:attrName>
                                        </p:attrNameLst>
                                      </p:cBhvr>
                                      <p:tavLst>
                                        <p:tav tm="0">
                                          <p:val>
                                            <p:strVal val="ppt_y"/>
                                          </p:val>
                                        </p:tav>
                                        <p:tav tm="100000">
                                          <p:val>
                                            <p:strVal val="ppt_y+.1"/>
                                          </p:val>
                                        </p:tav>
                                      </p:tavLst>
                                    </p:anim>
                                    <p:set>
                                      <p:cBhvr>
                                        <p:cTn id="85" dur="1" fill="hold">
                                          <p:stCondLst>
                                            <p:cond delay="999"/>
                                          </p:stCondLst>
                                        </p:cTn>
                                        <p:tgtEl>
                                          <p:spTgt spid="161"/>
                                        </p:tgtEl>
                                        <p:attrNameLst>
                                          <p:attrName>style.visibility</p:attrName>
                                        </p:attrNameLst>
                                      </p:cBhvr>
                                      <p:to>
                                        <p:strVal val="hidden"/>
                                      </p:to>
                                    </p:set>
                                  </p:childTnLst>
                                </p:cTn>
                              </p:par>
                              <p:par>
                                <p:cTn id="86" presetID="42" presetClass="exit" presetSubtype="0" fill="hold" grpId="1" nodeType="withEffect">
                                  <p:stCondLst>
                                    <p:cond delay="1500"/>
                                  </p:stCondLst>
                                  <p:childTnLst>
                                    <p:animEffect transition="out" filter="fade">
                                      <p:cBhvr>
                                        <p:cTn id="87" dur="1000"/>
                                        <p:tgtEl>
                                          <p:spTgt spid="164"/>
                                        </p:tgtEl>
                                      </p:cBhvr>
                                    </p:animEffect>
                                    <p:anim calcmode="lin" valueType="num">
                                      <p:cBhvr>
                                        <p:cTn id="88" dur="1000"/>
                                        <p:tgtEl>
                                          <p:spTgt spid="164"/>
                                        </p:tgtEl>
                                        <p:attrNameLst>
                                          <p:attrName>ppt_x</p:attrName>
                                        </p:attrNameLst>
                                      </p:cBhvr>
                                      <p:tavLst>
                                        <p:tav tm="0">
                                          <p:val>
                                            <p:strVal val="ppt_x"/>
                                          </p:val>
                                        </p:tav>
                                        <p:tav tm="100000">
                                          <p:val>
                                            <p:strVal val="ppt_x"/>
                                          </p:val>
                                        </p:tav>
                                      </p:tavLst>
                                    </p:anim>
                                    <p:anim calcmode="lin" valueType="num">
                                      <p:cBhvr>
                                        <p:cTn id="89" dur="1000"/>
                                        <p:tgtEl>
                                          <p:spTgt spid="164"/>
                                        </p:tgtEl>
                                        <p:attrNameLst>
                                          <p:attrName>ppt_y</p:attrName>
                                        </p:attrNameLst>
                                      </p:cBhvr>
                                      <p:tavLst>
                                        <p:tav tm="0">
                                          <p:val>
                                            <p:strVal val="ppt_y"/>
                                          </p:val>
                                        </p:tav>
                                        <p:tav tm="100000">
                                          <p:val>
                                            <p:strVal val="ppt_y+.1"/>
                                          </p:val>
                                        </p:tav>
                                      </p:tavLst>
                                    </p:anim>
                                    <p:set>
                                      <p:cBhvr>
                                        <p:cTn id="90" dur="1" fill="hold">
                                          <p:stCondLst>
                                            <p:cond delay="999"/>
                                          </p:stCondLst>
                                        </p:cTn>
                                        <p:tgtEl>
                                          <p:spTgt spid="164"/>
                                        </p:tgtEl>
                                        <p:attrNameLst>
                                          <p:attrName>style.visibility</p:attrName>
                                        </p:attrNameLst>
                                      </p:cBhvr>
                                      <p:to>
                                        <p:strVal val="hidden"/>
                                      </p:to>
                                    </p:set>
                                  </p:childTnLst>
                                </p:cTn>
                              </p:par>
                              <p:par>
                                <p:cTn id="91" presetID="42" presetClass="exit" presetSubtype="0" fill="hold" nodeType="withEffect">
                                  <p:stCondLst>
                                    <p:cond delay="1500"/>
                                  </p:stCondLst>
                                  <p:childTnLst>
                                    <p:animEffect transition="out" filter="fade">
                                      <p:cBhvr>
                                        <p:cTn id="92" dur="1000"/>
                                        <p:tgtEl>
                                          <p:spTgt spid="165"/>
                                        </p:tgtEl>
                                      </p:cBhvr>
                                    </p:animEffect>
                                    <p:anim calcmode="lin" valueType="num">
                                      <p:cBhvr>
                                        <p:cTn id="93" dur="1000"/>
                                        <p:tgtEl>
                                          <p:spTgt spid="165"/>
                                        </p:tgtEl>
                                        <p:attrNameLst>
                                          <p:attrName>ppt_x</p:attrName>
                                        </p:attrNameLst>
                                      </p:cBhvr>
                                      <p:tavLst>
                                        <p:tav tm="0">
                                          <p:val>
                                            <p:strVal val="ppt_x"/>
                                          </p:val>
                                        </p:tav>
                                        <p:tav tm="100000">
                                          <p:val>
                                            <p:strVal val="ppt_x"/>
                                          </p:val>
                                        </p:tav>
                                      </p:tavLst>
                                    </p:anim>
                                    <p:anim calcmode="lin" valueType="num">
                                      <p:cBhvr>
                                        <p:cTn id="94" dur="1000"/>
                                        <p:tgtEl>
                                          <p:spTgt spid="165"/>
                                        </p:tgtEl>
                                        <p:attrNameLst>
                                          <p:attrName>ppt_y</p:attrName>
                                        </p:attrNameLst>
                                      </p:cBhvr>
                                      <p:tavLst>
                                        <p:tav tm="0">
                                          <p:val>
                                            <p:strVal val="ppt_y"/>
                                          </p:val>
                                        </p:tav>
                                        <p:tav tm="100000">
                                          <p:val>
                                            <p:strVal val="ppt_y+.1"/>
                                          </p:val>
                                        </p:tav>
                                      </p:tavLst>
                                    </p:anim>
                                    <p:set>
                                      <p:cBhvr>
                                        <p:cTn id="95" dur="1" fill="hold">
                                          <p:stCondLst>
                                            <p:cond delay="999"/>
                                          </p:stCondLst>
                                        </p:cTn>
                                        <p:tgtEl>
                                          <p:spTgt spid="16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56" grpId="0"/>
      <p:bldP spid="156" grpId="1"/>
      <p:bldP spid="160" grpId="0"/>
      <p:bldP spid="160" grpId="1"/>
      <p:bldP spid="164" grpId="0"/>
      <p:bldP spid="164" grpId="1"/>
      <p:bldP spid="168" grpId="0" animBg="1"/>
      <p:bldP spid="169"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8" name="流程图: 可选过程 47"/>
          <p:cNvSpPr>
            <a:spLocks noChangeArrowheads="1"/>
          </p:cNvSpPr>
          <p:nvPr/>
        </p:nvSpPr>
        <p:spPr bwMode="auto">
          <a:xfrm>
            <a:off x="3168650" y="15271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49" name="流程图: 可选过程 48"/>
          <p:cNvSpPr>
            <a:spLocks noChangeArrowheads="1"/>
          </p:cNvSpPr>
          <p:nvPr/>
        </p:nvSpPr>
        <p:spPr bwMode="auto">
          <a:xfrm>
            <a:off x="3168651" y="1546226"/>
            <a:ext cx="3667125" cy="250824"/>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50" name="圆角矩形标注 49"/>
          <p:cNvSpPr>
            <a:spLocks noChangeArrowheads="1"/>
          </p:cNvSpPr>
          <p:nvPr/>
        </p:nvSpPr>
        <p:spPr bwMode="auto">
          <a:xfrm>
            <a:off x="5651500" y="1995489"/>
            <a:ext cx="504825"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a:latin typeface="Calibri" pitchFamily="34" charset="0"/>
                <a:cs typeface="Calibri" pitchFamily="34" charset="0"/>
                <a:sym typeface="Calibri" pitchFamily="34" charset="0"/>
              </a:rPr>
              <a:t>50</a:t>
            </a:r>
            <a:endParaRPr lang="zh-CN" altLang="en-US"/>
          </a:p>
        </p:txBody>
      </p:sp>
      <p:sp>
        <p:nvSpPr>
          <p:cNvPr id="51" name="流程图: 可选过程 50"/>
          <p:cNvSpPr>
            <a:spLocks noChangeArrowheads="1"/>
          </p:cNvSpPr>
          <p:nvPr/>
        </p:nvSpPr>
        <p:spPr bwMode="auto">
          <a:xfrm>
            <a:off x="3168650" y="23193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52" name="流程图: 可选过程 51"/>
          <p:cNvSpPr>
            <a:spLocks noChangeArrowheads="1"/>
          </p:cNvSpPr>
          <p:nvPr/>
        </p:nvSpPr>
        <p:spPr bwMode="auto">
          <a:xfrm>
            <a:off x="3168651" y="2336800"/>
            <a:ext cx="2627313"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3" name="流程图: 可选过程 52"/>
          <p:cNvSpPr>
            <a:spLocks noChangeArrowheads="1"/>
          </p:cNvSpPr>
          <p:nvPr/>
        </p:nvSpPr>
        <p:spPr bwMode="auto">
          <a:xfrm>
            <a:off x="3203576"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54" name="流程图: 可选过程 53"/>
          <p:cNvSpPr>
            <a:spLocks noChangeArrowheads="1"/>
          </p:cNvSpPr>
          <p:nvPr/>
        </p:nvSpPr>
        <p:spPr bwMode="auto">
          <a:xfrm>
            <a:off x="3203575" y="3057525"/>
            <a:ext cx="1797050"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4" name="流程图: 可选过程 73"/>
          <p:cNvSpPr>
            <a:spLocks noChangeArrowheads="1"/>
          </p:cNvSpPr>
          <p:nvPr/>
        </p:nvSpPr>
        <p:spPr bwMode="auto">
          <a:xfrm>
            <a:off x="3203576" y="38322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75" name="流程图: 可选过程 74"/>
          <p:cNvSpPr>
            <a:spLocks noChangeArrowheads="1"/>
          </p:cNvSpPr>
          <p:nvPr/>
        </p:nvSpPr>
        <p:spPr bwMode="auto">
          <a:xfrm>
            <a:off x="3203576" y="3849690"/>
            <a:ext cx="4464050" cy="252411"/>
          </a:xfrm>
          <a:prstGeom prst="flowChartAlternateProcess">
            <a:avLst/>
          </a:prstGeom>
          <a:solidFill>
            <a:srgbClr val="C800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6" name="圆角矩形标注 75"/>
          <p:cNvSpPr>
            <a:spLocks noChangeArrowheads="1"/>
          </p:cNvSpPr>
          <p:nvPr/>
        </p:nvSpPr>
        <p:spPr bwMode="auto">
          <a:xfrm>
            <a:off x="4860924" y="2716214"/>
            <a:ext cx="503238"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dirty="0">
                <a:latin typeface="Calibri" pitchFamily="34" charset="0"/>
                <a:cs typeface="Calibri" pitchFamily="34" charset="0"/>
                <a:sym typeface="Calibri" pitchFamily="34" charset="0"/>
              </a:rPr>
              <a:t>30</a:t>
            </a:r>
            <a:endParaRPr lang="zh-CN" altLang="en-US" dirty="0"/>
          </a:p>
        </p:txBody>
      </p:sp>
      <p:sp>
        <p:nvSpPr>
          <p:cNvPr id="77" name="圆角矩形标注 76"/>
          <p:cNvSpPr>
            <a:spLocks noChangeArrowheads="1"/>
          </p:cNvSpPr>
          <p:nvPr/>
        </p:nvSpPr>
        <p:spPr bwMode="auto">
          <a:xfrm>
            <a:off x="6661151" y="1203326"/>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r>
              <a:rPr lang="en-US">
                <a:latin typeface="Calibri" pitchFamily="34" charset="0"/>
                <a:cs typeface="Calibri" pitchFamily="34" charset="0"/>
                <a:sym typeface="Calibri" pitchFamily="34" charset="0"/>
              </a:rPr>
              <a:t>65</a:t>
            </a:r>
            <a:endParaRPr lang="zh-CN" altLang="en-US"/>
          </a:p>
        </p:txBody>
      </p:sp>
      <p:sp>
        <p:nvSpPr>
          <p:cNvPr id="78" name="圆角矩形标注 77"/>
          <p:cNvSpPr>
            <a:spLocks noChangeArrowheads="1"/>
          </p:cNvSpPr>
          <p:nvPr/>
        </p:nvSpPr>
        <p:spPr bwMode="auto">
          <a:xfrm>
            <a:off x="7524751" y="3471864"/>
            <a:ext cx="503238" cy="252411"/>
          </a:xfrm>
          <a:prstGeom prst="wedgeRoundRectCallout">
            <a:avLst>
              <a:gd name="adj1" fmla="val -24569"/>
              <a:gd name="adj2" fmla="val 69968"/>
              <a:gd name="adj3" fmla="val 16667"/>
            </a:avLst>
          </a:prstGeom>
          <a:solidFill>
            <a:srgbClr val="C80000"/>
          </a:solidFill>
          <a:ln>
            <a:noFill/>
          </a:ln>
        </p:spPr>
        <p:txBody>
          <a:bodyPr lIns="91430" tIns="45716" rIns="91430" bIns="45716" anchor="ctr"/>
          <a:lstStyle/>
          <a:p>
            <a:pPr algn="ctr"/>
            <a:r>
              <a:rPr lang="en-US" dirty="0">
                <a:latin typeface="Calibri" pitchFamily="34" charset="0"/>
                <a:cs typeface="Calibri" pitchFamily="34" charset="0"/>
                <a:sym typeface="Calibri" pitchFamily="34" charset="0"/>
              </a:rPr>
              <a:t>80</a:t>
            </a:r>
            <a:endParaRPr lang="zh-CN" altLang="en-US" dirty="0"/>
          </a:p>
        </p:txBody>
      </p:sp>
      <p:sp>
        <p:nvSpPr>
          <p:cNvPr id="79" name="直接连接符 78"/>
          <p:cNvSpPr>
            <a:spLocks noChangeShapeType="1"/>
          </p:cNvSpPr>
          <p:nvPr/>
        </p:nvSpPr>
        <p:spPr bwMode="auto">
          <a:xfrm>
            <a:off x="2987675" y="14192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p>
        </p:txBody>
      </p:sp>
      <p:sp>
        <p:nvSpPr>
          <p:cNvPr id="80" name="TextBox 16"/>
          <p:cNvSpPr>
            <a:spLocks noChangeArrowheads="1"/>
          </p:cNvSpPr>
          <p:nvPr/>
        </p:nvSpPr>
        <p:spPr bwMode="auto">
          <a:xfrm>
            <a:off x="755800" y="1203598"/>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b="1" dirty="0">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latin typeface="微软雅黑" pitchFamily="34" charset="-122"/>
                <a:ea typeface="微软雅黑" pitchFamily="34" charset="-122"/>
                <a:sym typeface="微软雅黑" pitchFamily="34" charset="-122"/>
              </a:rPr>
              <a:t>点击添加图表说明</a:t>
            </a:r>
            <a:endParaRPr lang="en-US" altLang="zh-CN" sz="1700" b="1" dirty="0">
              <a:latin typeface="微软雅黑" pitchFamily="34" charset="-122"/>
              <a:ea typeface="微软雅黑" pitchFamily="34" charset="-122"/>
              <a:sym typeface="微软雅黑" pitchFamily="34" charset="-122"/>
            </a:endParaRPr>
          </a:p>
          <a:p>
            <a:pPr algn="ctr">
              <a:lnSpc>
                <a:spcPct val="300000"/>
              </a:lnSpc>
            </a:pPr>
            <a:r>
              <a:rPr lang="zh-CN" altLang="en-US" sz="1700" b="1" dirty="0">
                <a:latin typeface="微软雅黑" pitchFamily="34" charset="-122"/>
                <a:ea typeface="微软雅黑" pitchFamily="34" charset="-122"/>
                <a:sym typeface="微软雅黑" pitchFamily="34" charset="-122"/>
              </a:rPr>
              <a:t>点击添加图表说明</a:t>
            </a:r>
            <a:endParaRPr lang="zh-CN" altLang="en-US" sz="1700" b="1" dirty="0"/>
          </a:p>
        </p:txBody>
      </p:sp>
    </p:spTree>
    <p:extLst>
      <p:ext uri="{BB962C8B-B14F-4D97-AF65-F5344CB8AC3E}">
        <p14:creationId xmlns:p14="http://schemas.microsoft.com/office/powerpoint/2010/main" val="1569669827"/>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4)">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1000"/>
                                        <p:tgtEl>
                                          <p:spTgt spid="8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Effect transition="in" filter="wipe(left)">
                                      <p:cBhvr>
                                        <p:cTn id="38" dur="500"/>
                                        <p:tgtEl>
                                          <p:spTgt spid="52"/>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500"/>
                                        <p:tgtEl>
                                          <p:spTgt spid="76"/>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8" grpId="0" animBg="1"/>
      <p:bldP spid="49" grpId="0" animBg="1"/>
      <p:bldP spid="50" grpId="0" animBg="1"/>
      <p:bldP spid="51" grpId="0" animBg="1"/>
      <p:bldP spid="52" grpId="0" animBg="1"/>
      <p:bldP spid="53" grpId="0" animBg="1"/>
      <p:bldP spid="54" grpId="0" animBg="1"/>
      <p:bldP spid="74" grpId="0" animBg="1"/>
      <p:bldP spid="75" grpId="0" animBg="1"/>
      <p:bldP spid="76" grpId="0" animBg="1"/>
      <p:bldP spid="77" grpId="0" animBg="1"/>
      <p:bldP spid="78" grpId="0" animBg="1"/>
      <p:bldP spid="79" grpId="0" animBg="1"/>
      <p:bldP spid="80"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6" name="组合 25"/>
          <p:cNvGrpSpPr/>
          <p:nvPr/>
        </p:nvGrpSpPr>
        <p:grpSpPr>
          <a:xfrm>
            <a:off x="3995837" y="2737450"/>
            <a:ext cx="4464595" cy="652284"/>
            <a:chOff x="5519357" y="2845462"/>
            <a:chExt cx="4464595" cy="652284"/>
          </a:xfrm>
        </p:grpSpPr>
        <p:sp>
          <p:nvSpPr>
            <p:cNvPr id="27" name="Rectangle 14"/>
            <p:cNvSpPr/>
            <p:nvPr/>
          </p:nvSpPr>
          <p:spPr>
            <a:xfrm>
              <a:off x="6215443" y="2845462"/>
              <a:ext cx="3768509" cy="630942"/>
            </a:xfrm>
            <a:prstGeom prst="rect">
              <a:avLst/>
            </a:prstGeom>
          </p:spPr>
          <p:txBody>
            <a:bodyPr wrap="square">
              <a:spAutoFit/>
            </a:bodyPr>
            <a:lstStyle/>
            <a:p>
              <a:r>
                <a:rPr lang="zh-CN" altLang="en-US" sz="1400" b="1" dirty="0">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latin typeface="微软雅黑" panose="020B0503020204020204" pitchFamily="34" charset="-122"/>
                <a:ea typeface="微软雅黑" panose="020B0503020204020204" pitchFamily="34" charset="-122"/>
              </a:endParaRPr>
            </a:p>
          </p:txBody>
        </p:sp>
        <p:grpSp>
          <p:nvGrpSpPr>
            <p:cNvPr id="28" name="组合 27"/>
            <p:cNvGrpSpPr/>
            <p:nvPr/>
          </p:nvGrpSpPr>
          <p:grpSpPr>
            <a:xfrm>
              <a:off x="5519357" y="2866804"/>
              <a:ext cx="652843" cy="630942"/>
              <a:chOff x="5519357" y="2866804"/>
              <a:chExt cx="652843" cy="630942"/>
            </a:xfrm>
          </p:grpSpPr>
          <p:sp>
            <p:nvSpPr>
              <p:cNvPr id="29" name="Rounded Rectangle 23"/>
              <p:cNvSpPr/>
              <p:nvPr/>
            </p:nvSpPr>
            <p:spPr>
              <a:xfrm>
                <a:off x="5519357" y="2866804"/>
                <a:ext cx="652843" cy="63094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pitchFamily="34" charset="-122"/>
                  <a:ea typeface="微软雅黑" panose="020B0503020204020204" pitchFamily="34" charset="-122"/>
                </a:endParaRPr>
              </a:p>
            </p:txBody>
          </p:sp>
          <p:sp>
            <p:nvSpPr>
              <p:cNvPr id="30" name="Freeform 11"/>
              <p:cNvSpPr>
                <a:spLocks noEditPoints="1"/>
              </p:cNvSpPr>
              <p:nvPr/>
            </p:nvSpPr>
            <p:spPr bwMode="auto">
              <a:xfrm>
                <a:off x="5659308" y="3016598"/>
                <a:ext cx="372940" cy="33135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3995837" y="1941934"/>
            <a:ext cx="4464595" cy="664458"/>
            <a:chOff x="5519357" y="2049946"/>
            <a:chExt cx="4464595" cy="664458"/>
          </a:xfrm>
        </p:grpSpPr>
        <p:sp>
          <p:nvSpPr>
            <p:cNvPr id="33" name="Rectangle 13"/>
            <p:cNvSpPr/>
            <p:nvPr/>
          </p:nvSpPr>
          <p:spPr>
            <a:xfrm>
              <a:off x="6215443" y="2083462"/>
              <a:ext cx="3768509" cy="630942"/>
            </a:xfrm>
            <a:prstGeom prst="rect">
              <a:avLst/>
            </a:prstGeom>
          </p:spPr>
          <p:txBody>
            <a:bodyPr wrap="square">
              <a:spAutoFit/>
            </a:bodyPr>
            <a:lstStyle/>
            <a:p>
              <a:r>
                <a:rPr lang="zh-CN" altLang="en-US" sz="1400" b="1" dirty="0">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519357" y="2049946"/>
              <a:ext cx="652843" cy="630942"/>
              <a:chOff x="5519357" y="2049946"/>
              <a:chExt cx="652843" cy="630942"/>
            </a:xfrm>
          </p:grpSpPr>
          <p:sp>
            <p:nvSpPr>
              <p:cNvPr id="35" name="Rounded Rectangle 22"/>
              <p:cNvSpPr/>
              <p:nvPr/>
            </p:nvSpPr>
            <p:spPr>
              <a:xfrm>
                <a:off x="5519357" y="2049946"/>
                <a:ext cx="652843" cy="63094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pitchFamily="34" charset="-122"/>
                  <a:ea typeface="微软雅黑" panose="020B0503020204020204" pitchFamily="34" charset="-122"/>
                </a:endParaRPr>
              </a:p>
            </p:txBody>
          </p:sp>
          <p:sp>
            <p:nvSpPr>
              <p:cNvPr id="36" name="Freeform 10"/>
              <p:cNvSpPr>
                <a:spLocks noEditPoints="1"/>
              </p:cNvSpPr>
              <p:nvPr/>
            </p:nvSpPr>
            <p:spPr bwMode="auto">
              <a:xfrm>
                <a:off x="5658224" y="2180258"/>
                <a:ext cx="375107" cy="370318"/>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grpSp>
        <p:nvGrpSpPr>
          <p:cNvPr id="37" name="组合 36"/>
          <p:cNvGrpSpPr/>
          <p:nvPr/>
        </p:nvGrpSpPr>
        <p:grpSpPr>
          <a:xfrm>
            <a:off x="3995837" y="1103734"/>
            <a:ext cx="4464595" cy="630942"/>
            <a:chOff x="5519357" y="1211746"/>
            <a:chExt cx="4464595" cy="630942"/>
          </a:xfrm>
        </p:grpSpPr>
        <p:sp>
          <p:nvSpPr>
            <p:cNvPr id="38" name="Rectangle 12"/>
            <p:cNvSpPr/>
            <p:nvPr/>
          </p:nvSpPr>
          <p:spPr>
            <a:xfrm>
              <a:off x="6215443" y="1211746"/>
              <a:ext cx="3768509" cy="630942"/>
            </a:xfrm>
            <a:prstGeom prst="rect">
              <a:avLst/>
            </a:prstGeom>
          </p:spPr>
          <p:txBody>
            <a:bodyPr wrap="square">
              <a:spAutoFit/>
            </a:bodyPr>
            <a:lstStyle/>
            <a:p>
              <a:r>
                <a:rPr lang="zh-CN" altLang="en-US" sz="1400" b="1" dirty="0">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latin typeface="微软雅黑" panose="020B0503020204020204" pitchFamily="34" charset="-122"/>
                <a:ea typeface="微软雅黑" panose="020B0503020204020204" pitchFamily="34" charset="-122"/>
              </a:endParaRPr>
            </a:p>
          </p:txBody>
        </p:sp>
        <p:grpSp>
          <p:nvGrpSpPr>
            <p:cNvPr id="39" name="组合 38"/>
            <p:cNvGrpSpPr/>
            <p:nvPr/>
          </p:nvGrpSpPr>
          <p:grpSpPr>
            <a:xfrm>
              <a:off x="5519357" y="1211746"/>
              <a:ext cx="652843" cy="630942"/>
              <a:chOff x="5519357" y="1211746"/>
              <a:chExt cx="652843" cy="630942"/>
            </a:xfrm>
          </p:grpSpPr>
          <p:sp>
            <p:nvSpPr>
              <p:cNvPr id="40" name="Rounded Rectangle 2"/>
              <p:cNvSpPr/>
              <p:nvPr/>
            </p:nvSpPr>
            <p:spPr>
              <a:xfrm>
                <a:off x="5519357" y="1211746"/>
                <a:ext cx="652843" cy="63094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pitchFamily="34" charset="-122"/>
                  <a:ea typeface="微软雅黑" panose="020B0503020204020204" pitchFamily="34" charset="-122"/>
                </a:endParaRPr>
              </a:p>
            </p:txBody>
          </p:sp>
          <p:sp>
            <p:nvSpPr>
              <p:cNvPr id="41" name="Freeform 33"/>
              <p:cNvSpPr>
                <a:spLocks noEditPoints="1"/>
              </p:cNvSpPr>
              <p:nvPr/>
            </p:nvSpPr>
            <p:spPr bwMode="auto">
              <a:xfrm>
                <a:off x="5607593" y="1365049"/>
                <a:ext cx="476369" cy="32433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grpSp>
        <p:nvGrpSpPr>
          <p:cNvPr id="42" name="组合 41"/>
          <p:cNvGrpSpPr/>
          <p:nvPr/>
        </p:nvGrpSpPr>
        <p:grpSpPr>
          <a:xfrm>
            <a:off x="3995837" y="3575650"/>
            <a:ext cx="4464595" cy="652284"/>
            <a:chOff x="5519357" y="3683662"/>
            <a:chExt cx="4464595" cy="652284"/>
          </a:xfrm>
        </p:grpSpPr>
        <p:sp>
          <p:nvSpPr>
            <p:cNvPr id="43" name="Rectangle 15"/>
            <p:cNvSpPr/>
            <p:nvPr/>
          </p:nvSpPr>
          <p:spPr>
            <a:xfrm>
              <a:off x="6215443" y="3683662"/>
              <a:ext cx="3768509" cy="630942"/>
            </a:xfrm>
            <a:prstGeom prst="rect">
              <a:avLst/>
            </a:prstGeom>
          </p:spPr>
          <p:txBody>
            <a:bodyPr wrap="square">
              <a:spAutoFit/>
            </a:bodyPr>
            <a:lstStyle/>
            <a:p>
              <a:r>
                <a:rPr lang="zh-CN" altLang="en-US" sz="1400" b="1" dirty="0">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latin typeface="微软雅黑" panose="020B0503020204020204" pitchFamily="34" charset="-122"/>
                <a:ea typeface="微软雅黑" panose="020B0503020204020204" pitchFamily="34" charset="-122"/>
              </a:endParaRPr>
            </a:p>
          </p:txBody>
        </p:sp>
        <p:grpSp>
          <p:nvGrpSpPr>
            <p:cNvPr id="44" name="组合 43"/>
            <p:cNvGrpSpPr/>
            <p:nvPr/>
          </p:nvGrpSpPr>
          <p:grpSpPr>
            <a:xfrm>
              <a:off x="5519357" y="3705004"/>
              <a:ext cx="652843" cy="630942"/>
              <a:chOff x="5519357" y="3705004"/>
              <a:chExt cx="652843" cy="630942"/>
            </a:xfrm>
          </p:grpSpPr>
          <p:sp>
            <p:nvSpPr>
              <p:cNvPr id="45" name="Rounded Rectangle 24"/>
              <p:cNvSpPr/>
              <p:nvPr/>
            </p:nvSpPr>
            <p:spPr>
              <a:xfrm>
                <a:off x="5519357" y="3705004"/>
                <a:ext cx="652843" cy="63094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pitchFamily="34" charset="-122"/>
                  <a:ea typeface="微软雅黑" panose="020B0503020204020204" pitchFamily="34" charset="-122"/>
                </a:endParaRPr>
              </a:p>
            </p:txBody>
          </p:sp>
          <p:grpSp>
            <p:nvGrpSpPr>
              <p:cNvPr id="46" name="Group 28"/>
              <p:cNvGrpSpPr/>
              <p:nvPr/>
            </p:nvGrpSpPr>
            <p:grpSpPr>
              <a:xfrm>
                <a:off x="5678148" y="3810936"/>
                <a:ext cx="335260" cy="419077"/>
                <a:chOff x="6751638" y="2265363"/>
                <a:chExt cx="158750" cy="198438"/>
              </a:xfrm>
              <a:solidFill>
                <a:schemeClr val="bg1"/>
              </a:solidFill>
            </p:grpSpPr>
            <p:sp>
              <p:nvSpPr>
                <p:cNvPr id="47" name="Freeform 18"/>
                <p:cNvSpPr>
                  <a:spLocks/>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8" name="Freeform 19"/>
                <p:cNvSpPr>
                  <a:spLocks/>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9" name="Freeform 20"/>
                <p:cNvSpPr>
                  <a:spLocks/>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50"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grpSp>
      <p:pic>
        <p:nvPicPr>
          <p:cNvPr id="51"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71600" y="1139792"/>
            <a:ext cx="2628901" cy="3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2030390"/>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4)">
                                      <p:cBhvr>
                                        <p:cTn id="7" dur="1000"/>
                                        <p:tgtEl>
                                          <p:spTgt spid="32"/>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1+#ppt_w/2"/>
                                          </p:val>
                                        </p:tav>
                                        <p:tav tm="100000">
                                          <p:val>
                                            <p:strVal val="#ppt_x"/>
                                          </p:val>
                                        </p:tav>
                                      </p:tavLst>
                                    </p:anim>
                                    <p:anim calcmode="lin" valueType="num">
                                      <p:cBhvr additive="base">
                                        <p:cTn id="17" dur="500" fill="hold"/>
                                        <p:tgtEl>
                                          <p:spTgt spid="3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1+#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1+#ppt_w/2"/>
                                          </p:val>
                                        </p:tav>
                                        <p:tav tm="100000">
                                          <p:val>
                                            <p:strVal val="#ppt_x"/>
                                          </p:val>
                                        </p:tav>
                                      </p:tavLst>
                                    </p:anim>
                                    <p:anim calcmode="lin" valueType="num">
                                      <p:cBhvr additive="base">
                                        <p:cTn id="25" dur="5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7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1+#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86"/>
          <p:cNvSpPr/>
          <p:nvPr/>
        </p:nvSpPr>
        <p:spPr>
          <a:xfrm>
            <a:off x="196464" y="4665000"/>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PPT</a:t>
            </a:r>
            <a:r>
              <a:rPr kumimoji="0" lang="zh-CN" altLang="en-US" sz="100" b="0" i="0" u="none" strike="noStrike" kern="0" cap="none" spc="0" normalizeH="0" baseline="0" noProof="0" dirty="0">
                <a:ln>
                  <a:noFill/>
                </a:ln>
                <a:solidFill>
                  <a:sysClr val="window" lastClr="FFFFFF"/>
                </a:solidFill>
                <a:effectLst/>
                <a:uLnTx/>
                <a:uFillTx/>
              </a:rPr>
              <a:t>论坛：</a:t>
            </a:r>
            <a:r>
              <a:rPr kumimoji="0" lang="en-US" altLang="zh-CN" sz="100" b="0" i="0" u="none" strike="noStrike" kern="0" cap="none" spc="0" normalizeH="0" baseline="0" noProof="0" dirty="0">
                <a:ln>
                  <a:noFill/>
                </a:ln>
                <a:solidFill>
                  <a:sysClr val="window" lastClr="FFFFFF"/>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72" name="Picture 115" descr="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236057"/>
            <a:ext cx="3441248" cy="2847114"/>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160" descr="200712419435657_1"/>
          <p:cNvPicPr>
            <a:picLocks noChangeAspect="1" noChangeArrowheads="1" noCrop="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0364788" y="234315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159" descr="10004015438746072987"/>
          <p:cNvPicPr>
            <a:picLocks noChangeAspect="1" noChangeArrowheads="1" noCrop="1"/>
          </p:cNvPicPr>
          <p:nvPr/>
        </p:nvPicPr>
        <p:blipFill>
          <a:blip r:embed="rId5">
            <a:extLst>
              <a:ext uri="{28A0092B-C50C-407E-A947-70E740481C1C}">
                <a14:useLocalDpi xmlns:a14="http://schemas.microsoft.com/office/drawing/2010/main"/>
              </a:ext>
            </a:extLst>
          </a:blip>
          <a:srcRect/>
          <a:stretch>
            <a:fillRect/>
          </a:stretch>
        </p:blipFill>
        <p:spPr bwMode="auto">
          <a:xfrm flipH="1">
            <a:off x="9145588" y="3640138"/>
            <a:ext cx="992187"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5" descr="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22928" y="1138321"/>
            <a:ext cx="1624791" cy="1548892"/>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Group 550"/>
          <p:cNvGrpSpPr>
            <a:grpSpLocks/>
          </p:cNvGrpSpPr>
          <p:nvPr/>
        </p:nvGrpSpPr>
        <p:grpSpPr bwMode="auto">
          <a:xfrm>
            <a:off x="707021" y="826472"/>
            <a:ext cx="2109005" cy="2212627"/>
            <a:chOff x="392" y="3608"/>
            <a:chExt cx="1216" cy="1194"/>
          </a:xfrm>
        </p:grpSpPr>
        <p:sp>
          <p:nvSpPr>
            <p:cNvPr id="48" name="Oval 551"/>
            <p:cNvSpPr>
              <a:spLocks noChangeArrowheads="1"/>
            </p:cNvSpPr>
            <p:nvPr/>
          </p:nvSpPr>
          <p:spPr bwMode="auto">
            <a:xfrm>
              <a:off x="392" y="3608"/>
              <a:ext cx="1216" cy="1194"/>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lgn="l">
                <a:defRPr/>
              </a:pPr>
              <a:endParaRPr lang="zh-CN" altLang="en-US" b="0">
                <a:ea typeface="宋体" charset="-122"/>
              </a:endParaRPr>
            </a:p>
          </p:txBody>
        </p:sp>
        <p:grpSp>
          <p:nvGrpSpPr>
            <p:cNvPr id="50" name="Group 552"/>
            <p:cNvGrpSpPr>
              <a:grpSpLocks/>
            </p:cNvGrpSpPr>
            <p:nvPr/>
          </p:nvGrpSpPr>
          <p:grpSpPr bwMode="auto">
            <a:xfrm>
              <a:off x="476" y="3657"/>
              <a:ext cx="1050" cy="1050"/>
              <a:chOff x="-6056" y="-2208"/>
              <a:chExt cx="2208" cy="2208"/>
            </a:xfrm>
          </p:grpSpPr>
          <p:sp>
            <p:nvSpPr>
              <p:cNvPr id="51" name="Oval 553"/>
              <p:cNvSpPr>
                <a:spLocks noChangeArrowheads="1"/>
              </p:cNvSpPr>
              <p:nvPr/>
            </p:nvSpPr>
            <p:spPr bwMode="auto">
              <a:xfrm>
                <a:off x="-6056" y="-2133"/>
                <a:ext cx="2132" cy="2133"/>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a:endParaRPr lang="zh-CN" altLang="en-US" b="0">
                  <a:latin typeface="Calibri" pitchFamily="34" charset="0"/>
                  <a:ea typeface="宋体" charset="-122"/>
                </a:endParaRPr>
              </a:p>
            </p:txBody>
          </p:sp>
          <p:grpSp>
            <p:nvGrpSpPr>
              <p:cNvPr id="52" name="Group 554"/>
              <p:cNvGrpSpPr>
                <a:grpSpLocks/>
              </p:cNvGrpSpPr>
              <p:nvPr/>
            </p:nvGrpSpPr>
            <p:grpSpPr bwMode="auto">
              <a:xfrm>
                <a:off x="-6056" y="-2208"/>
                <a:ext cx="2208" cy="2208"/>
                <a:chOff x="-4060" y="-879"/>
                <a:chExt cx="2208" cy="2208"/>
              </a:xfrm>
            </p:grpSpPr>
            <p:grpSp>
              <p:nvGrpSpPr>
                <p:cNvPr id="53" name="Group 555"/>
                <p:cNvGrpSpPr>
                  <a:grpSpLocks/>
                </p:cNvGrpSpPr>
                <p:nvPr/>
              </p:nvGrpSpPr>
              <p:grpSpPr bwMode="auto">
                <a:xfrm>
                  <a:off x="-4060" y="-879"/>
                  <a:ext cx="2208" cy="2208"/>
                  <a:chOff x="-3924" y="-788"/>
                  <a:chExt cx="2208" cy="2208"/>
                </a:xfrm>
              </p:grpSpPr>
              <p:grpSp>
                <p:nvGrpSpPr>
                  <p:cNvPr id="69" name="Group 556"/>
                  <p:cNvGrpSpPr>
                    <a:grpSpLocks noChangeAspect="1"/>
                  </p:cNvGrpSpPr>
                  <p:nvPr/>
                </p:nvGrpSpPr>
                <p:grpSpPr bwMode="auto">
                  <a:xfrm>
                    <a:off x="-3924" y="-788"/>
                    <a:ext cx="2208" cy="2202"/>
                    <a:chOff x="168" y="696"/>
                    <a:chExt cx="1429" cy="1429"/>
                  </a:xfrm>
                </p:grpSpPr>
                <p:grpSp>
                  <p:nvGrpSpPr>
                    <p:cNvPr id="79" name="Group 557"/>
                    <p:cNvGrpSpPr>
                      <a:grpSpLocks noChangeAspect="1"/>
                    </p:cNvGrpSpPr>
                    <p:nvPr/>
                  </p:nvGrpSpPr>
                  <p:grpSpPr bwMode="auto">
                    <a:xfrm>
                      <a:off x="854" y="696"/>
                      <a:ext cx="56" cy="1429"/>
                      <a:chOff x="845" y="696"/>
                      <a:chExt cx="56" cy="1429"/>
                    </a:xfrm>
                  </p:grpSpPr>
                  <p:sp>
                    <p:nvSpPr>
                      <p:cNvPr id="83"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zh-CN" altLang="en-US" b="0">
                          <a:latin typeface="Calibri" pitchFamily="34" charset="0"/>
                          <a:ea typeface="宋体" charset="-122"/>
                        </a:endParaRPr>
                      </a:p>
                    </p:txBody>
                  </p:sp>
                  <p:sp>
                    <p:nvSpPr>
                      <p:cNvPr id="84"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grpSp>
                <p:grpSp>
                  <p:nvGrpSpPr>
                    <p:cNvPr id="80" name="Group 560"/>
                    <p:cNvGrpSpPr>
                      <a:grpSpLocks noChangeAspect="1"/>
                    </p:cNvGrpSpPr>
                    <p:nvPr/>
                  </p:nvGrpSpPr>
                  <p:grpSpPr bwMode="auto">
                    <a:xfrm rot="5400000">
                      <a:off x="855" y="696"/>
                      <a:ext cx="56" cy="1429"/>
                      <a:chOff x="845" y="696"/>
                      <a:chExt cx="56" cy="1429"/>
                    </a:xfrm>
                  </p:grpSpPr>
                  <p:sp>
                    <p:nvSpPr>
                      <p:cNvPr id="81"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lgn="l"/>
                        <a:endParaRPr lang="zh-CN" altLang="en-US" b="0">
                          <a:latin typeface="Calibri" pitchFamily="34" charset="0"/>
                          <a:ea typeface="宋体" charset="-122"/>
                        </a:endParaRPr>
                      </a:p>
                    </p:txBody>
                  </p:sp>
                  <p:sp>
                    <p:nvSpPr>
                      <p:cNvPr id="82"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zh-CN" altLang="en-US" b="0">
                          <a:latin typeface="Calibri" pitchFamily="34" charset="0"/>
                          <a:ea typeface="宋体" charset="-122"/>
                        </a:endParaRPr>
                      </a:p>
                    </p:txBody>
                  </p:sp>
                </p:grpSp>
              </p:grpSp>
              <p:grpSp>
                <p:nvGrpSpPr>
                  <p:cNvPr id="70" name="Group 563"/>
                  <p:cNvGrpSpPr>
                    <a:grpSpLocks noChangeAspect="1"/>
                  </p:cNvGrpSpPr>
                  <p:nvPr/>
                </p:nvGrpSpPr>
                <p:grpSpPr bwMode="auto">
                  <a:xfrm rot="2700000">
                    <a:off x="-3927" y="-785"/>
                    <a:ext cx="2208" cy="2202"/>
                    <a:chOff x="168" y="696"/>
                    <a:chExt cx="1429" cy="1429"/>
                  </a:xfrm>
                </p:grpSpPr>
                <p:grpSp>
                  <p:nvGrpSpPr>
                    <p:cNvPr id="71" name="Group 564"/>
                    <p:cNvGrpSpPr>
                      <a:grpSpLocks noChangeAspect="1"/>
                    </p:cNvGrpSpPr>
                    <p:nvPr/>
                  </p:nvGrpSpPr>
                  <p:grpSpPr bwMode="auto">
                    <a:xfrm>
                      <a:off x="854" y="696"/>
                      <a:ext cx="56" cy="1429"/>
                      <a:chOff x="845" y="696"/>
                      <a:chExt cx="56" cy="1429"/>
                    </a:xfrm>
                  </p:grpSpPr>
                  <p:sp>
                    <p:nvSpPr>
                      <p:cNvPr id="77"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lgn="l"/>
                        <a:endParaRPr lang="zh-CN" altLang="en-US" b="0">
                          <a:latin typeface="Calibri" pitchFamily="34" charset="0"/>
                          <a:ea typeface="宋体" charset="-122"/>
                        </a:endParaRPr>
                      </a:p>
                    </p:txBody>
                  </p:sp>
                  <p:sp>
                    <p:nvSpPr>
                      <p:cNvPr id="78"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grpSp>
                <p:grpSp>
                  <p:nvGrpSpPr>
                    <p:cNvPr id="73" name="Group 567"/>
                    <p:cNvGrpSpPr>
                      <a:grpSpLocks noChangeAspect="1"/>
                    </p:cNvGrpSpPr>
                    <p:nvPr/>
                  </p:nvGrpSpPr>
                  <p:grpSpPr bwMode="auto">
                    <a:xfrm rot="5400000">
                      <a:off x="855" y="696"/>
                      <a:ext cx="56" cy="1429"/>
                      <a:chOff x="845" y="696"/>
                      <a:chExt cx="56" cy="1429"/>
                    </a:xfrm>
                  </p:grpSpPr>
                  <p:sp>
                    <p:nvSpPr>
                      <p:cNvPr id="75"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sp>
                    <p:nvSpPr>
                      <p:cNvPr id="76"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zh-CN" altLang="en-US" b="0">
                          <a:latin typeface="Calibri" pitchFamily="34" charset="0"/>
                          <a:ea typeface="宋体" charset="-122"/>
                        </a:endParaRPr>
                      </a:p>
                    </p:txBody>
                  </p:sp>
                </p:grpSp>
              </p:grpSp>
            </p:grpSp>
            <p:grpSp>
              <p:nvGrpSpPr>
                <p:cNvPr id="54" name="Group 570"/>
                <p:cNvGrpSpPr>
                  <a:grpSpLocks/>
                </p:cNvGrpSpPr>
                <p:nvPr/>
              </p:nvGrpSpPr>
              <p:grpSpPr bwMode="auto">
                <a:xfrm rot="1320000">
                  <a:off x="-3742" y="-520"/>
                  <a:ext cx="1547" cy="1546"/>
                  <a:chOff x="-3926" y="-789"/>
                  <a:chExt cx="2210" cy="2208"/>
                </a:xfrm>
              </p:grpSpPr>
              <p:grpSp>
                <p:nvGrpSpPr>
                  <p:cNvPr id="55" name="Group 571"/>
                  <p:cNvGrpSpPr>
                    <a:grpSpLocks noChangeAspect="1"/>
                  </p:cNvGrpSpPr>
                  <p:nvPr/>
                </p:nvGrpSpPr>
                <p:grpSpPr bwMode="auto">
                  <a:xfrm>
                    <a:off x="-3924" y="-788"/>
                    <a:ext cx="2208" cy="2202"/>
                    <a:chOff x="168" y="696"/>
                    <a:chExt cx="1429" cy="1429"/>
                  </a:xfrm>
                </p:grpSpPr>
                <p:grpSp>
                  <p:nvGrpSpPr>
                    <p:cNvPr id="63" name="Group 572"/>
                    <p:cNvGrpSpPr>
                      <a:grpSpLocks noChangeAspect="1"/>
                    </p:cNvGrpSpPr>
                    <p:nvPr/>
                  </p:nvGrpSpPr>
                  <p:grpSpPr bwMode="auto">
                    <a:xfrm>
                      <a:off x="854" y="696"/>
                      <a:ext cx="56" cy="1429"/>
                      <a:chOff x="845" y="696"/>
                      <a:chExt cx="56" cy="1429"/>
                    </a:xfrm>
                  </p:grpSpPr>
                  <p:sp>
                    <p:nvSpPr>
                      <p:cNvPr id="67"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zh-CN" altLang="en-US" b="0">
                          <a:latin typeface="Calibri" pitchFamily="34" charset="0"/>
                          <a:ea typeface="宋体" charset="-122"/>
                        </a:endParaRPr>
                      </a:p>
                    </p:txBody>
                  </p:sp>
                  <p:sp>
                    <p:nvSpPr>
                      <p:cNvPr id="68"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grpSp>
                <p:grpSp>
                  <p:nvGrpSpPr>
                    <p:cNvPr id="64" name="Group 575"/>
                    <p:cNvGrpSpPr>
                      <a:grpSpLocks noChangeAspect="1"/>
                    </p:cNvGrpSpPr>
                    <p:nvPr/>
                  </p:nvGrpSpPr>
                  <p:grpSpPr bwMode="auto">
                    <a:xfrm rot="5400000">
                      <a:off x="855" y="696"/>
                      <a:ext cx="56" cy="1429"/>
                      <a:chOff x="845" y="696"/>
                      <a:chExt cx="56" cy="1429"/>
                    </a:xfrm>
                  </p:grpSpPr>
                  <p:sp>
                    <p:nvSpPr>
                      <p:cNvPr id="65"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lgn="l"/>
                        <a:endParaRPr lang="zh-CN" altLang="en-US" b="0">
                          <a:latin typeface="Calibri" pitchFamily="34" charset="0"/>
                          <a:ea typeface="宋体" charset="-122"/>
                        </a:endParaRPr>
                      </a:p>
                    </p:txBody>
                  </p:sp>
                  <p:sp>
                    <p:nvSpPr>
                      <p:cNvPr id="66"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zh-CN" altLang="en-US" b="0">
                          <a:latin typeface="Calibri" pitchFamily="34" charset="0"/>
                          <a:ea typeface="宋体" charset="-122"/>
                        </a:endParaRPr>
                      </a:p>
                    </p:txBody>
                  </p:sp>
                </p:grpSp>
              </p:grpSp>
              <p:grpSp>
                <p:nvGrpSpPr>
                  <p:cNvPr id="56" name="Group 578"/>
                  <p:cNvGrpSpPr>
                    <a:grpSpLocks noChangeAspect="1"/>
                  </p:cNvGrpSpPr>
                  <p:nvPr/>
                </p:nvGrpSpPr>
                <p:grpSpPr bwMode="auto">
                  <a:xfrm rot="2700000">
                    <a:off x="-3926" y="-789"/>
                    <a:ext cx="2208" cy="2207"/>
                    <a:chOff x="168" y="693"/>
                    <a:chExt cx="1429" cy="1432"/>
                  </a:xfrm>
                </p:grpSpPr>
                <p:grpSp>
                  <p:nvGrpSpPr>
                    <p:cNvPr id="57" name="Group 579"/>
                    <p:cNvGrpSpPr>
                      <a:grpSpLocks noChangeAspect="1"/>
                    </p:cNvGrpSpPr>
                    <p:nvPr/>
                  </p:nvGrpSpPr>
                  <p:grpSpPr bwMode="auto">
                    <a:xfrm>
                      <a:off x="850" y="693"/>
                      <a:ext cx="60" cy="1432"/>
                      <a:chOff x="841" y="693"/>
                      <a:chExt cx="60" cy="1432"/>
                    </a:xfrm>
                  </p:grpSpPr>
                  <p:sp>
                    <p:nvSpPr>
                      <p:cNvPr id="61" name="AutoShape 580"/>
                      <p:cNvSpPr>
                        <a:spLocks noChangeAspect="1" noChangeArrowheads="1"/>
                      </p:cNvSpPr>
                      <p:nvPr/>
                    </p:nvSpPr>
                    <p:spPr bwMode="auto">
                      <a:xfrm>
                        <a:off x="841" y="693"/>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lgn="l"/>
                        <a:endParaRPr lang="zh-CN" altLang="en-US" b="0">
                          <a:latin typeface="Calibri" pitchFamily="34" charset="0"/>
                          <a:ea typeface="宋体" charset="-122"/>
                        </a:endParaRPr>
                      </a:p>
                    </p:txBody>
                  </p:sp>
                  <p:sp>
                    <p:nvSpPr>
                      <p:cNvPr id="62"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zh-CN" altLang="en-US" b="0">
                          <a:latin typeface="Calibri" pitchFamily="34" charset="0"/>
                          <a:ea typeface="宋体" charset="-122"/>
                        </a:endParaRPr>
                      </a:p>
                    </p:txBody>
                  </p:sp>
                </p:grpSp>
                <p:grpSp>
                  <p:nvGrpSpPr>
                    <p:cNvPr id="58" name="Group 582"/>
                    <p:cNvGrpSpPr>
                      <a:grpSpLocks noChangeAspect="1"/>
                    </p:cNvGrpSpPr>
                    <p:nvPr/>
                  </p:nvGrpSpPr>
                  <p:grpSpPr bwMode="auto">
                    <a:xfrm rot="5400000">
                      <a:off x="855" y="696"/>
                      <a:ext cx="56" cy="1429"/>
                      <a:chOff x="845" y="696"/>
                      <a:chExt cx="56" cy="1429"/>
                    </a:xfrm>
                  </p:grpSpPr>
                  <p:sp>
                    <p:nvSpPr>
                      <p:cNvPr id="59"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pPr algn="l"/>
                        <a:endParaRPr lang="zh-CN" altLang="en-US" b="0">
                          <a:latin typeface="Calibri" pitchFamily="34" charset="0"/>
                          <a:ea typeface="宋体" charset="-122"/>
                        </a:endParaRPr>
                      </a:p>
                    </p:txBody>
                  </p:sp>
                  <p:sp>
                    <p:nvSpPr>
                      <p:cNvPr id="60" name="AutoShape 58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zh-CN" altLang="en-US" b="0">
                          <a:latin typeface="Calibri" pitchFamily="34" charset="0"/>
                          <a:ea typeface="宋体" charset="-122"/>
                        </a:endParaRPr>
                      </a:p>
                    </p:txBody>
                  </p:sp>
                </p:grpSp>
              </p:grpSp>
            </p:grpSp>
          </p:grpSp>
        </p:grpSp>
      </p:grpSp>
      <p:pic>
        <p:nvPicPr>
          <p:cNvPr id="46" name="图片 4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670444" flipH="1">
            <a:off x="1534055" y="53984"/>
            <a:ext cx="2985581" cy="1867856"/>
          </a:xfrm>
          <a:prstGeom prst="rect">
            <a:avLst/>
          </a:prstGeom>
        </p:spPr>
      </p:pic>
      <p:sp>
        <p:nvSpPr>
          <p:cNvPr id="49" name="Rectangle 13"/>
          <p:cNvSpPr txBox="1">
            <a:spLocks noChangeArrowheads="1"/>
          </p:cNvSpPr>
          <p:nvPr/>
        </p:nvSpPr>
        <p:spPr bwMode="auto">
          <a:xfrm>
            <a:off x="2618378" y="1554749"/>
            <a:ext cx="6804829" cy="633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200"/>
              </a:lnSpc>
              <a:spcBef>
                <a:spcPct val="20000"/>
              </a:spcBef>
            </a:pPr>
            <a:r>
              <a:rPr lang="zh-CN" altLang="en-US" sz="3600" b="1" i="0" dirty="0">
                <a:latin typeface="方正正粗黑简体" panose="02000000000000000000" pitchFamily="2" charset="-122"/>
                <a:ea typeface="方正正粗黑简体" panose="02000000000000000000" pitchFamily="2" charset="-122"/>
              </a:rPr>
              <a:t>安全生产监督</a:t>
            </a:r>
            <a:r>
              <a:rPr lang="en-US" altLang="zh-CN" sz="3600" b="1" i="0" dirty="0">
                <a:latin typeface="方正正粗黑简体" panose="02000000000000000000" pitchFamily="2" charset="-122"/>
                <a:ea typeface="方正正粗黑简体" panose="02000000000000000000" pitchFamily="2" charset="-122"/>
              </a:rPr>
              <a:t>PPT</a:t>
            </a:r>
            <a:r>
              <a:rPr lang="zh-CN" altLang="en-US" sz="3600" b="1" i="0" dirty="0">
                <a:latin typeface="方正正粗黑简体" panose="02000000000000000000" pitchFamily="2" charset="-122"/>
                <a:ea typeface="方正正粗黑简体" panose="02000000000000000000" pitchFamily="2" charset="-122"/>
              </a:rPr>
              <a:t>模板</a:t>
            </a:r>
          </a:p>
        </p:txBody>
      </p:sp>
      <p:sp>
        <p:nvSpPr>
          <p:cNvPr id="74" name="Rectangle 13"/>
          <p:cNvSpPr txBox="1">
            <a:spLocks noChangeArrowheads="1"/>
          </p:cNvSpPr>
          <p:nvPr/>
        </p:nvSpPr>
        <p:spPr bwMode="auto">
          <a:xfrm>
            <a:off x="3871595" y="2659729"/>
            <a:ext cx="4412595"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fontAlgn="ctr" hangingPunct="1">
              <a:lnSpc>
                <a:spcPct val="90000"/>
              </a:lnSpc>
              <a:spcBef>
                <a:spcPct val="20000"/>
              </a:spcBef>
            </a:pPr>
            <a:r>
              <a:rPr lang="zh-CN" altLang="en-US" b="0" i="0" dirty="0">
                <a:latin typeface="方正黑体简体" pitchFamily="2" charset="-122"/>
                <a:ea typeface="方正黑体简体" pitchFamily="2" charset="-122"/>
              </a:rPr>
              <a:t>年终总结/新年计划</a:t>
            </a:r>
            <a:r>
              <a:rPr lang="en-US" altLang="zh-CN" b="0" i="0" dirty="0">
                <a:latin typeface="方正黑体简体" pitchFamily="2" charset="-122"/>
                <a:ea typeface="方正黑体简体" pitchFamily="2" charset="-122"/>
              </a:rPr>
              <a:t>/</a:t>
            </a:r>
            <a:r>
              <a:rPr lang="zh-CN" altLang="en-US" b="0" i="0" dirty="0">
                <a:latin typeface="方正黑体简体" pitchFamily="2" charset="-122"/>
                <a:ea typeface="方正黑体简体" pitchFamily="2" charset="-122"/>
              </a:rPr>
              <a:t>工作汇报/通用</a:t>
            </a:r>
            <a:r>
              <a:rPr lang="zh-CN" altLang="en-US" b="0" i="0" dirty="0">
                <a:solidFill>
                  <a:schemeClr val="bg1"/>
                </a:solidFill>
                <a:latin typeface="方正黑体简体" pitchFamily="2" charset="-122"/>
                <a:ea typeface="方正黑体简体" pitchFamily="2" charset="-122"/>
              </a:rPr>
              <a:t>PPT</a:t>
            </a:r>
          </a:p>
        </p:txBody>
      </p:sp>
      <p:cxnSp>
        <p:nvCxnSpPr>
          <p:cNvPr id="85" name="直接连接符 84"/>
          <p:cNvCxnSpPr/>
          <p:nvPr/>
        </p:nvCxnSpPr>
        <p:spPr bwMode="auto">
          <a:xfrm>
            <a:off x="3841787" y="2416902"/>
            <a:ext cx="3927709" cy="0"/>
          </a:xfrm>
          <a:prstGeom prst="line">
            <a:avLst/>
          </a:prstGeom>
          <a:ln w="28575">
            <a:solidFill>
              <a:schemeClr val="tx1"/>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92" name="TextBox 56"/>
          <p:cNvSpPr txBox="1"/>
          <p:nvPr/>
        </p:nvSpPr>
        <p:spPr>
          <a:xfrm>
            <a:off x="4716016" y="2265192"/>
            <a:ext cx="2441694" cy="338554"/>
          </a:xfrm>
          <a:prstGeom prst="rect">
            <a:avLst/>
          </a:prstGeom>
          <a:solidFill>
            <a:srgbClr val="FF0000"/>
          </a:solid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1600" b="0" dirty="0">
                <a:solidFill>
                  <a:schemeClr val="tx1"/>
                </a:solidFill>
                <a:latin typeface="微软雅黑" pitchFamily="34" charset="-122"/>
                <a:ea typeface="微软雅黑" pitchFamily="34" charset="-122"/>
              </a:rPr>
              <a:t>在这里输入您的文字内容</a:t>
            </a:r>
          </a:p>
        </p:txBody>
      </p:sp>
      <p:sp>
        <p:nvSpPr>
          <p:cNvPr id="93" name="矩形 92"/>
          <p:cNvSpPr/>
          <p:nvPr/>
        </p:nvSpPr>
        <p:spPr>
          <a:xfrm>
            <a:off x="1588" y="3728569"/>
            <a:ext cx="9144000" cy="50561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5" name="Picture 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0" y="4186501"/>
            <a:ext cx="9144000" cy="95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927180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700"/>
                                      </p:stCondLst>
                                      <p:childTnLst>
                                        <p:animMotion origin="layout" path="M -0.00017 2.59259E-6 C -0.02673 -0.01605 -0.10139 -0.0784 -0.15885 -0.0963 C -0.21632 -0.1142 -0.27083 -0.10926 -0.34375 -0.10741 C -0.41684 -0.10556 -0.51319 -0.11389 -0.59635 -0.08519 C -0.67934 -0.05648 -0.73211 0.04074 -0.84323 0.06543 C -0.95434 0.09012 -1.17534 0.06358 -1.26267 0.06296 " pathEditMode="relative" rAng="0" ptsTypes="aaaaaa">
                                          <p:cBhvr>
                                            <p:cTn id="6" dur="4900" fill="hold"/>
                                            <p:tgtEl>
                                              <p:spTgt spid="89"/>
                                            </p:tgtEl>
                                            <p:attrNameLst>
                                              <p:attrName>ppt_x</p:attrName>
                                              <p:attrName>ppt_y</p:attrName>
                                            </p:attrNameLst>
                                          </p:cBhvr>
                                          <p:rCtr x="-63125" y="-1204"/>
                                        </p:animMotion>
                                      </p:childTnLst>
                                    </p:cTn>
                                  </p:par>
                                  <p:par>
                                    <p:cTn id="7" presetID="0" presetClass="path" presetSubtype="0" accel="50000" decel="50000" fill="hold" nodeType="withEffect">
                                      <p:stCondLst>
                                        <p:cond delay="1400"/>
                                      </p:stCondLst>
                                      <p:childTnLst>
                                        <p:animMotion origin="layout" path="M -2.77778E-7 -2.34568E-6 C -0.12101 -0.15987 -0.24184 -0.31944 -0.37187 -0.35154 C -0.50174 -0.38333 -0.6559 -0.18117 -0.77951 -0.19166 C -0.90312 -0.20247 -1.0441 -0.36913 -1.11354 -0.41605 " pathEditMode="relative" rAng="0" ptsTypes="aaaa">
                                          <p:cBhvr>
                                            <p:cTn id="8" dur="5000" fill="hold"/>
                                            <p:tgtEl>
                                              <p:spTgt spid="90"/>
                                            </p:tgtEl>
                                            <p:attrNameLst>
                                              <p:attrName>ppt_x</p:attrName>
                                              <p:attrName>ppt_y</p:attrName>
                                            </p:attrNameLst>
                                          </p:cBhvr>
                                          <p:rCtr x="-55677" y="-20802"/>
                                        </p:animMotion>
                                      </p:childTnLst>
                                    </p:cTn>
                                  </p:par>
                                </p:childTnLst>
                              </p:cTn>
                            </p:par>
                            <p:par>
                              <p:cTn id="9" fill="hold">
                                <p:stCondLst>
                                  <p:cond delay="6400"/>
                                </p:stCondLst>
                                <p:childTnLst>
                                  <p:par>
                                    <p:cTn id="10" presetID="42" presetClass="entr" presetSubtype="0"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anim calcmode="lin" valueType="num">
                                          <p:cBhvr>
                                            <p:cTn id="13" dur="1000" fill="hold"/>
                                            <p:tgtEl>
                                              <p:spTgt spid="72"/>
                                            </p:tgtEl>
                                            <p:attrNameLst>
                                              <p:attrName>ppt_x</p:attrName>
                                            </p:attrNameLst>
                                          </p:cBhvr>
                                          <p:tavLst>
                                            <p:tav tm="0">
                                              <p:val>
                                                <p:strVal val="#ppt_x"/>
                                              </p:val>
                                            </p:tav>
                                            <p:tav tm="100000">
                                              <p:val>
                                                <p:strVal val="#ppt_x"/>
                                              </p:val>
                                            </p:tav>
                                          </p:tavLst>
                                        </p:anim>
                                        <p:anim calcmode="lin" valueType="num">
                                          <p:cBhvr>
                                            <p:cTn id="14" dur="1000" fill="hold"/>
                                            <p:tgtEl>
                                              <p:spTgt spid="7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1000"/>
                                            <p:tgtEl>
                                              <p:spTgt spid="91"/>
                                            </p:tgtEl>
                                          </p:cBhvr>
                                        </p:animEffect>
                                        <p:anim calcmode="lin" valueType="num">
                                          <p:cBhvr>
                                            <p:cTn id="18" dur="1000" fill="hold"/>
                                            <p:tgtEl>
                                              <p:spTgt spid="91"/>
                                            </p:tgtEl>
                                            <p:attrNameLst>
                                              <p:attrName>ppt_x</p:attrName>
                                            </p:attrNameLst>
                                          </p:cBhvr>
                                          <p:tavLst>
                                            <p:tav tm="0">
                                              <p:val>
                                                <p:strVal val="#ppt_x"/>
                                              </p:val>
                                            </p:tav>
                                            <p:tav tm="100000">
                                              <p:val>
                                                <p:strVal val="#ppt_x"/>
                                              </p:val>
                                            </p:tav>
                                          </p:tavLst>
                                        </p:anim>
                                        <p:anim calcmode="lin" valueType="num">
                                          <p:cBhvr>
                                            <p:cTn id="19" dur="1000" fill="hold"/>
                                            <p:tgtEl>
                                              <p:spTgt spid="91"/>
                                            </p:tgtEl>
                                            <p:attrNameLst>
                                              <p:attrName>ppt_y</p:attrName>
                                            </p:attrNameLst>
                                          </p:cBhvr>
                                          <p:tavLst>
                                            <p:tav tm="0">
                                              <p:val>
                                                <p:strVal val="#ppt_y-.1"/>
                                              </p:val>
                                            </p:tav>
                                            <p:tav tm="100000">
                                              <p:val>
                                                <p:strVal val="#ppt_y"/>
                                              </p:val>
                                            </p:tav>
                                          </p:tavLst>
                                        </p:anim>
                                      </p:childTnLst>
                                    </p:cTn>
                                  </p:par>
                                </p:childTnLst>
                              </p:cTn>
                            </p:par>
                            <p:par>
                              <p:cTn id="20" fill="hold">
                                <p:stCondLst>
                                  <p:cond delay="740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7900"/>
                                </p:stCondLst>
                                <p:childTnLst>
                                  <p:par>
                                    <p:cTn id="25" presetID="6" presetClass="emph" presetSubtype="0" fill="hold" nodeType="afterEffect">
                                      <p:stCondLst>
                                        <p:cond delay="0"/>
                                      </p:stCondLst>
                                      <p:childTnLst>
                                        <p:animScale>
                                          <p:cBhvr>
                                            <p:cTn id="26" dur="1250" fill="hold"/>
                                            <p:tgtEl>
                                              <p:spTgt spid="47"/>
                                            </p:tgtEl>
                                          </p:cBhvr>
                                          <p:by x="400000" y="400000"/>
                                        </p:animScale>
                                      </p:childTnLst>
                                    </p:cTn>
                                  </p:par>
                                </p:childTnLst>
                              </p:cTn>
                            </p:par>
                            <p:par>
                              <p:cTn id="27" fill="hold">
                                <p:stCondLst>
                                  <p:cond delay="9150"/>
                                </p:stCondLst>
                                <p:childTnLst>
                                  <p:par>
                                    <p:cTn id="28" presetID="6" presetClass="emph" presetSubtype="0" autoRev="1" fill="hold" nodeType="afterEffect">
                                      <p:stCondLst>
                                        <p:cond delay="0"/>
                                      </p:stCondLst>
                                      <p:childTnLst>
                                        <p:animScale>
                                          <p:cBhvr>
                                            <p:cTn id="29" dur="1250" fill="hold"/>
                                            <p:tgtEl>
                                              <p:spTgt spid="47"/>
                                            </p:tgtEl>
                                          </p:cBhvr>
                                          <p:by x="400000" y="400000"/>
                                        </p:animScale>
                                      </p:childTnLst>
                                    </p:cTn>
                                  </p:par>
                                  <p:par>
                                    <p:cTn id="30" presetID="10" presetClass="exit" presetSubtype="0" fill="hold" nodeType="withEffect">
                                      <p:stCondLst>
                                        <p:cond delay="0"/>
                                      </p:stCondLst>
                                      <p:childTnLst>
                                        <p:animEffect transition="out" filter="fade">
                                          <p:cBhvr>
                                            <p:cTn id="31" dur="1250"/>
                                            <p:tgtEl>
                                              <p:spTgt spid="47"/>
                                            </p:tgtEl>
                                          </p:cBhvr>
                                        </p:animEffect>
                                        <p:set>
                                          <p:cBhvr>
                                            <p:cTn id="32" dur="1" fill="hold">
                                              <p:stCondLst>
                                                <p:cond delay="1249"/>
                                              </p:stCondLst>
                                            </p:cTn>
                                            <p:tgtEl>
                                              <p:spTgt spid="47"/>
                                            </p:tgtEl>
                                            <p:attrNameLst>
                                              <p:attrName>style.visibility</p:attrName>
                                            </p:attrNameLst>
                                          </p:cBhvr>
                                          <p:to>
                                            <p:strVal val="hidden"/>
                                          </p:to>
                                        </p:set>
                                      </p:childTnLst>
                                    </p:cTn>
                                  </p:par>
                                </p:childTnLst>
                              </p:cTn>
                            </p:par>
                            <p:par>
                              <p:cTn id="33" fill="hold">
                                <p:stCondLst>
                                  <p:cond delay="11650"/>
                                </p:stCondLst>
                                <p:childTnLst>
                                  <p:par>
                                    <p:cTn id="34" presetID="14" presetClass="entr" presetSubtype="1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500"/>
                                            <p:tgtEl>
                                              <p:spTgt spid="46"/>
                                            </p:tgtEl>
                                          </p:cBhvr>
                                        </p:animEffect>
                                      </p:childTnLst>
                                    </p:cTn>
                                  </p:par>
                                </p:childTnLst>
                              </p:cTn>
                            </p:par>
                            <p:par>
                              <p:cTn id="37" fill="hold">
                                <p:stCondLst>
                                  <p:cond delay="12150"/>
                                </p:stCondLst>
                                <p:childTnLst>
                                  <p:par>
                                    <p:cTn id="38" presetID="22" presetClass="entr" presetSubtype="8" fill="hold" grpId="0" nodeType="afterEffect">
                                      <p:stCondLst>
                                        <p:cond delay="0"/>
                                      </p:stCondLst>
                                      <p:childTnLst>
                                        <p:set>
                                          <p:cBhvr>
                                            <p:cTn id="39" dur="1" fill="hold">
                                              <p:stCondLst>
                                                <p:cond delay="0"/>
                                              </p:stCondLst>
                                            </p:cTn>
                                            <p:tgtEl>
                                              <p:spTgt spid="93"/>
                                            </p:tgtEl>
                                            <p:attrNameLst>
                                              <p:attrName>style.visibility</p:attrName>
                                            </p:attrNameLst>
                                          </p:cBhvr>
                                          <p:to>
                                            <p:strVal val="visible"/>
                                          </p:to>
                                        </p:set>
                                        <p:animEffect transition="in" filter="wipe(left)">
                                          <p:cBhvr>
                                            <p:cTn id="40" dur="500"/>
                                            <p:tgtEl>
                                              <p:spTgt spid="93"/>
                                            </p:tgtEl>
                                          </p:cBhvr>
                                        </p:animEffect>
                                      </p:childTnLst>
                                    </p:cTn>
                                  </p:par>
                                  <p:par>
                                    <p:cTn id="41" presetID="22" presetClass="entr" presetSubtype="8"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wipe(left)">
                                          <p:cBhvr>
                                            <p:cTn id="43" dur="500"/>
                                            <p:tgtEl>
                                              <p:spTgt spid="95"/>
                                            </p:tgtEl>
                                          </p:cBhvr>
                                        </p:animEffect>
                                      </p:childTnLst>
                                    </p:cTn>
                                  </p:par>
                                </p:childTnLst>
                              </p:cTn>
                            </p:par>
                            <p:par>
                              <p:cTn id="44" fill="hold">
                                <p:stCondLst>
                                  <p:cond delay="12650"/>
                                </p:stCondLst>
                                <p:childTnLst>
                                  <p:par>
                                    <p:cTn id="45" presetID="2" presetClass="entr" presetSubtype="8" fill="hold" nodeType="afterEffect" p14:presetBounceEnd="60000">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14:bounceEnd="60000">
                                          <p:cBhvr additive="base">
                                            <p:cTn id="47" dur="500" fill="hold"/>
                                            <p:tgtEl>
                                              <p:spTgt spid="85"/>
                                            </p:tgtEl>
                                            <p:attrNameLst>
                                              <p:attrName>ppt_x</p:attrName>
                                            </p:attrNameLst>
                                          </p:cBhvr>
                                          <p:tavLst>
                                            <p:tav tm="0">
                                              <p:val>
                                                <p:strVal val="0-#ppt_w/2"/>
                                              </p:val>
                                            </p:tav>
                                            <p:tav tm="100000">
                                              <p:val>
                                                <p:strVal val="#ppt_x"/>
                                              </p:val>
                                            </p:tav>
                                          </p:tavLst>
                                        </p:anim>
                                        <p:anim calcmode="lin" valueType="num" p14:bounceEnd="60000">
                                          <p:cBhvr additive="base">
                                            <p:cTn id="48" dur="500" fill="hold"/>
                                            <p:tgtEl>
                                              <p:spTgt spid="85"/>
                                            </p:tgtEl>
                                            <p:attrNameLst>
                                              <p:attrName>ppt_y</p:attrName>
                                            </p:attrNameLst>
                                          </p:cBhvr>
                                          <p:tavLst>
                                            <p:tav tm="0">
                                              <p:val>
                                                <p:strVal val="#ppt_y"/>
                                              </p:val>
                                            </p:tav>
                                            <p:tav tm="100000">
                                              <p:val>
                                                <p:strVal val="#ppt_y"/>
                                              </p:val>
                                            </p:tav>
                                          </p:tavLst>
                                        </p:anim>
                                      </p:childTnLst>
                                    </p:cTn>
                                  </p:par>
                                </p:childTnLst>
                              </p:cTn>
                            </p:par>
                            <p:par>
                              <p:cTn id="49" fill="hold">
                                <p:stCondLst>
                                  <p:cond delay="13150"/>
                                </p:stCondLst>
                                <p:childTnLst>
                                  <p:par>
                                    <p:cTn id="50" presetID="16" presetClass="entr" presetSubtype="37" fill="hold" grpId="0" nodeType="after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barn(outVertical)">
                                          <p:cBhvr>
                                            <p:cTn id="52" dur="500"/>
                                            <p:tgtEl>
                                              <p:spTgt spid="92"/>
                                            </p:tgtEl>
                                          </p:cBhvr>
                                        </p:animEffect>
                                      </p:childTnLst>
                                    </p:cTn>
                                  </p:par>
                                </p:childTnLst>
                              </p:cTn>
                            </p:par>
                            <p:par>
                              <p:cTn id="53" fill="hold">
                                <p:stCondLst>
                                  <p:cond delay="13650"/>
                                </p:stCondLst>
                                <p:childTnLst>
                                  <p:par>
                                    <p:cTn id="54" presetID="42" presetClass="entr" presetSubtype="0" fill="hold" grpId="4" nodeType="afterEffect">
                                      <p:stCondLst>
                                        <p:cond delay="0"/>
                                      </p:stCondLst>
                                      <p:iterate type="lt">
                                        <p:tmPct val="10000"/>
                                      </p:iterate>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anim calcmode="lin" valueType="num">
                                          <p:cBhvr>
                                            <p:cTn id="57" dur="500" fill="hold"/>
                                            <p:tgtEl>
                                              <p:spTgt spid="49"/>
                                            </p:tgtEl>
                                            <p:attrNameLst>
                                              <p:attrName>ppt_x</p:attrName>
                                            </p:attrNameLst>
                                          </p:cBhvr>
                                          <p:tavLst>
                                            <p:tav tm="0">
                                              <p:val>
                                                <p:strVal val="#ppt_x"/>
                                              </p:val>
                                            </p:tav>
                                            <p:tav tm="100000">
                                              <p:val>
                                                <p:strVal val="#ppt_x"/>
                                              </p:val>
                                            </p:tav>
                                          </p:tavLst>
                                        </p:anim>
                                        <p:anim calcmode="lin" valueType="num">
                                          <p:cBhvr>
                                            <p:cTn id="58" dur="500" fill="hold"/>
                                            <p:tgtEl>
                                              <p:spTgt spid="49"/>
                                            </p:tgtEl>
                                            <p:attrNameLst>
                                              <p:attrName>ppt_y</p:attrName>
                                            </p:attrNameLst>
                                          </p:cBhvr>
                                          <p:tavLst>
                                            <p:tav tm="0">
                                              <p:val>
                                                <p:strVal val="#ppt_y+.1"/>
                                              </p:val>
                                            </p:tav>
                                            <p:tav tm="100000">
                                              <p:val>
                                                <p:strVal val="#ppt_y"/>
                                              </p:val>
                                            </p:tav>
                                          </p:tavLst>
                                        </p:anim>
                                      </p:childTnLst>
                                    </p:cTn>
                                  </p:par>
                                </p:childTnLst>
                              </p:cTn>
                            </p:par>
                            <p:par>
                              <p:cTn id="59" fill="hold">
                                <p:stCondLst>
                                  <p:cond delay="14650"/>
                                </p:stCondLst>
                                <p:childTnLst>
                                  <p:par>
                                    <p:cTn id="60" presetID="56" presetClass="entr" presetSubtype="0" fill="hold" grpId="4" nodeType="afterEffect">
                                      <p:stCondLst>
                                        <p:cond delay="0"/>
                                      </p:stCondLst>
                                      <p:iterate type="lt">
                                        <p:tmPct val="10000"/>
                                      </p:iterate>
                                      <p:childTnLst>
                                        <p:set>
                                          <p:cBhvr>
                                            <p:cTn id="61" dur="1" fill="hold">
                                              <p:stCondLst>
                                                <p:cond delay="0"/>
                                              </p:stCondLst>
                                            </p:cTn>
                                            <p:tgtEl>
                                              <p:spTgt spid="74"/>
                                            </p:tgtEl>
                                            <p:attrNameLst>
                                              <p:attrName>style.visibility</p:attrName>
                                            </p:attrNameLst>
                                          </p:cBhvr>
                                          <p:to>
                                            <p:strVal val="visible"/>
                                          </p:to>
                                        </p:set>
                                        <p:anim by="(-#ppt_w*2)" calcmode="lin" valueType="num">
                                          <p:cBhvr rctx="PPT">
                                            <p:cTn id="62" dur="500" autoRev="1" fill="hold">
                                              <p:stCondLst>
                                                <p:cond delay="0"/>
                                              </p:stCondLst>
                                            </p:cTn>
                                            <p:tgtEl>
                                              <p:spTgt spid="74"/>
                                            </p:tgtEl>
                                            <p:attrNameLst>
                                              <p:attrName>ppt_w</p:attrName>
                                            </p:attrNameLst>
                                          </p:cBhvr>
                                        </p:anim>
                                        <p:anim by="(#ppt_w*0.50)" calcmode="lin" valueType="num">
                                          <p:cBhvr>
                                            <p:cTn id="63" dur="500" decel="50000" autoRev="1" fill="hold">
                                              <p:stCondLst>
                                                <p:cond delay="0"/>
                                              </p:stCondLst>
                                            </p:cTn>
                                            <p:tgtEl>
                                              <p:spTgt spid="74"/>
                                            </p:tgtEl>
                                            <p:attrNameLst>
                                              <p:attrName>ppt_x</p:attrName>
                                            </p:attrNameLst>
                                          </p:cBhvr>
                                        </p:anim>
                                        <p:anim from="(-#ppt_h/2)" to="(#ppt_y)" calcmode="lin" valueType="num">
                                          <p:cBhvr>
                                            <p:cTn id="64" dur="1000" fill="hold">
                                              <p:stCondLst>
                                                <p:cond delay="0"/>
                                              </p:stCondLst>
                                            </p:cTn>
                                            <p:tgtEl>
                                              <p:spTgt spid="74"/>
                                            </p:tgtEl>
                                            <p:attrNameLst>
                                              <p:attrName>ppt_y</p:attrName>
                                            </p:attrNameLst>
                                          </p:cBhvr>
                                        </p:anim>
                                        <p:animRot by="21600000">
                                          <p:cBhvr>
                                            <p:cTn id="65" dur="1000"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utoUpdateAnimBg="0"/>
          <p:bldP spid="49" grpId="1" bldLvl="0" autoUpdateAnimBg="0"/>
          <p:bldP spid="49" grpId="2" bldLvl="0" autoUpdateAnimBg="0"/>
          <p:bldP spid="49" grpId="3" bldLvl="0" autoUpdateAnimBg="0"/>
          <p:bldP spid="49" grpId="4"/>
          <p:bldP spid="74" grpId="0" bldLvl="0" autoUpdateAnimBg="0"/>
          <p:bldP spid="74" grpId="1" bldLvl="0" autoUpdateAnimBg="0"/>
          <p:bldP spid="74" grpId="2" bldLvl="0" autoUpdateAnimBg="0"/>
          <p:bldP spid="74" grpId="3" bldLvl="0" autoUpdateAnimBg="0"/>
          <p:bldP spid="74" grpId="4"/>
          <p:bldP spid="92" grpId="0" animBg="1"/>
          <p:bldP spid="9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700"/>
                                      </p:stCondLst>
                                      <p:childTnLst>
                                        <p:animMotion origin="layout" path="M -0.00017 2.59259E-6 C -0.02673 -0.01605 -0.10139 -0.0784 -0.15885 -0.0963 C -0.21632 -0.1142 -0.27083 -0.10926 -0.34375 -0.10741 C -0.41684 -0.10556 -0.51319 -0.11389 -0.59635 -0.08519 C -0.67934 -0.05648 -0.73211 0.04074 -0.84323 0.06543 C -0.95434 0.09012 -1.17534 0.06358 -1.26267 0.06296 " pathEditMode="relative" rAng="0" ptsTypes="aaaaaa">
                                          <p:cBhvr>
                                            <p:cTn id="6" dur="4900" fill="hold"/>
                                            <p:tgtEl>
                                              <p:spTgt spid="89"/>
                                            </p:tgtEl>
                                            <p:attrNameLst>
                                              <p:attrName>ppt_x</p:attrName>
                                              <p:attrName>ppt_y</p:attrName>
                                            </p:attrNameLst>
                                          </p:cBhvr>
                                          <p:rCtr x="-63125" y="-1204"/>
                                        </p:animMotion>
                                      </p:childTnLst>
                                    </p:cTn>
                                  </p:par>
                                  <p:par>
                                    <p:cTn id="7" presetID="0" presetClass="path" presetSubtype="0" accel="50000" decel="50000" fill="hold" nodeType="withEffect">
                                      <p:stCondLst>
                                        <p:cond delay="1400"/>
                                      </p:stCondLst>
                                      <p:childTnLst>
                                        <p:animMotion origin="layout" path="M -2.77778E-7 -2.34568E-6 C -0.12101 -0.15987 -0.24184 -0.31944 -0.37187 -0.35154 C -0.50174 -0.38333 -0.6559 -0.18117 -0.77951 -0.19166 C -0.90312 -0.20247 -1.0441 -0.36913 -1.11354 -0.41605 " pathEditMode="relative" rAng="0" ptsTypes="aaaa">
                                          <p:cBhvr>
                                            <p:cTn id="8" dur="5000" fill="hold"/>
                                            <p:tgtEl>
                                              <p:spTgt spid="90"/>
                                            </p:tgtEl>
                                            <p:attrNameLst>
                                              <p:attrName>ppt_x</p:attrName>
                                              <p:attrName>ppt_y</p:attrName>
                                            </p:attrNameLst>
                                          </p:cBhvr>
                                          <p:rCtr x="-55677" y="-20802"/>
                                        </p:animMotion>
                                      </p:childTnLst>
                                    </p:cTn>
                                  </p:par>
                                </p:childTnLst>
                              </p:cTn>
                            </p:par>
                            <p:par>
                              <p:cTn id="9" fill="hold">
                                <p:stCondLst>
                                  <p:cond delay="6400"/>
                                </p:stCondLst>
                                <p:childTnLst>
                                  <p:par>
                                    <p:cTn id="10" presetID="42" presetClass="entr" presetSubtype="0"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anim calcmode="lin" valueType="num">
                                          <p:cBhvr>
                                            <p:cTn id="13" dur="1000" fill="hold"/>
                                            <p:tgtEl>
                                              <p:spTgt spid="72"/>
                                            </p:tgtEl>
                                            <p:attrNameLst>
                                              <p:attrName>ppt_x</p:attrName>
                                            </p:attrNameLst>
                                          </p:cBhvr>
                                          <p:tavLst>
                                            <p:tav tm="0">
                                              <p:val>
                                                <p:strVal val="#ppt_x"/>
                                              </p:val>
                                            </p:tav>
                                            <p:tav tm="100000">
                                              <p:val>
                                                <p:strVal val="#ppt_x"/>
                                              </p:val>
                                            </p:tav>
                                          </p:tavLst>
                                        </p:anim>
                                        <p:anim calcmode="lin" valueType="num">
                                          <p:cBhvr>
                                            <p:cTn id="14" dur="1000" fill="hold"/>
                                            <p:tgtEl>
                                              <p:spTgt spid="7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1000"/>
                                            <p:tgtEl>
                                              <p:spTgt spid="91"/>
                                            </p:tgtEl>
                                          </p:cBhvr>
                                        </p:animEffect>
                                        <p:anim calcmode="lin" valueType="num">
                                          <p:cBhvr>
                                            <p:cTn id="18" dur="1000" fill="hold"/>
                                            <p:tgtEl>
                                              <p:spTgt spid="91"/>
                                            </p:tgtEl>
                                            <p:attrNameLst>
                                              <p:attrName>ppt_x</p:attrName>
                                            </p:attrNameLst>
                                          </p:cBhvr>
                                          <p:tavLst>
                                            <p:tav tm="0">
                                              <p:val>
                                                <p:strVal val="#ppt_x"/>
                                              </p:val>
                                            </p:tav>
                                            <p:tav tm="100000">
                                              <p:val>
                                                <p:strVal val="#ppt_x"/>
                                              </p:val>
                                            </p:tav>
                                          </p:tavLst>
                                        </p:anim>
                                        <p:anim calcmode="lin" valueType="num">
                                          <p:cBhvr>
                                            <p:cTn id="19" dur="1000" fill="hold"/>
                                            <p:tgtEl>
                                              <p:spTgt spid="91"/>
                                            </p:tgtEl>
                                            <p:attrNameLst>
                                              <p:attrName>ppt_y</p:attrName>
                                            </p:attrNameLst>
                                          </p:cBhvr>
                                          <p:tavLst>
                                            <p:tav tm="0">
                                              <p:val>
                                                <p:strVal val="#ppt_y-.1"/>
                                              </p:val>
                                            </p:tav>
                                            <p:tav tm="100000">
                                              <p:val>
                                                <p:strVal val="#ppt_y"/>
                                              </p:val>
                                            </p:tav>
                                          </p:tavLst>
                                        </p:anim>
                                      </p:childTnLst>
                                    </p:cTn>
                                  </p:par>
                                </p:childTnLst>
                              </p:cTn>
                            </p:par>
                            <p:par>
                              <p:cTn id="20" fill="hold">
                                <p:stCondLst>
                                  <p:cond delay="740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7900"/>
                                </p:stCondLst>
                                <p:childTnLst>
                                  <p:par>
                                    <p:cTn id="25" presetID="6" presetClass="emph" presetSubtype="0" fill="hold" nodeType="afterEffect">
                                      <p:stCondLst>
                                        <p:cond delay="0"/>
                                      </p:stCondLst>
                                      <p:childTnLst>
                                        <p:animScale>
                                          <p:cBhvr>
                                            <p:cTn id="26" dur="1250" fill="hold"/>
                                            <p:tgtEl>
                                              <p:spTgt spid="47"/>
                                            </p:tgtEl>
                                          </p:cBhvr>
                                          <p:by x="400000" y="400000"/>
                                        </p:animScale>
                                      </p:childTnLst>
                                    </p:cTn>
                                  </p:par>
                                </p:childTnLst>
                              </p:cTn>
                            </p:par>
                            <p:par>
                              <p:cTn id="27" fill="hold">
                                <p:stCondLst>
                                  <p:cond delay="9150"/>
                                </p:stCondLst>
                                <p:childTnLst>
                                  <p:par>
                                    <p:cTn id="28" presetID="6" presetClass="emph" presetSubtype="0" autoRev="1" fill="hold" nodeType="afterEffect">
                                      <p:stCondLst>
                                        <p:cond delay="0"/>
                                      </p:stCondLst>
                                      <p:childTnLst>
                                        <p:animScale>
                                          <p:cBhvr>
                                            <p:cTn id="29" dur="1250" fill="hold"/>
                                            <p:tgtEl>
                                              <p:spTgt spid="47"/>
                                            </p:tgtEl>
                                          </p:cBhvr>
                                          <p:by x="400000" y="400000"/>
                                        </p:animScale>
                                      </p:childTnLst>
                                    </p:cTn>
                                  </p:par>
                                  <p:par>
                                    <p:cTn id="30" presetID="10" presetClass="exit" presetSubtype="0" fill="hold" nodeType="withEffect">
                                      <p:stCondLst>
                                        <p:cond delay="0"/>
                                      </p:stCondLst>
                                      <p:childTnLst>
                                        <p:animEffect transition="out" filter="fade">
                                          <p:cBhvr>
                                            <p:cTn id="31" dur="1250"/>
                                            <p:tgtEl>
                                              <p:spTgt spid="47"/>
                                            </p:tgtEl>
                                          </p:cBhvr>
                                        </p:animEffect>
                                        <p:set>
                                          <p:cBhvr>
                                            <p:cTn id="32" dur="1" fill="hold">
                                              <p:stCondLst>
                                                <p:cond delay="1249"/>
                                              </p:stCondLst>
                                            </p:cTn>
                                            <p:tgtEl>
                                              <p:spTgt spid="47"/>
                                            </p:tgtEl>
                                            <p:attrNameLst>
                                              <p:attrName>style.visibility</p:attrName>
                                            </p:attrNameLst>
                                          </p:cBhvr>
                                          <p:to>
                                            <p:strVal val="hidden"/>
                                          </p:to>
                                        </p:set>
                                      </p:childTnLst>
                                    </p:cTn>
                                  </p:par>
                                </p:childTnLst>
                              </p:cTn>
                            </p:par>
                            <p:par>
                              <p:cTn id="33" fill="hold">
                                <p:stCondLst>
                                  <p:cond delay="11650"/>
                                </p:stCondLst>
                                <p:childTnLst>
                                  <p:par>
                                    <p:cTn id="34" presetID="14" presetClass="entr" presetSubtype="1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500"/>
                                            <p:tgtEl>
                                              <p:spTgt spid="46"/>
                                            </p:tgtEl>
                                          </p:cBhvr>
                                        </p:animEffect>
                                      </p:childTnLst>
                                    </p:cTn>
                                  </p:par>
                                </p:childTnLst>
                              </p:cTn>
                            </p:par>
                            <p:par>
                              <p:cTn id="37" fill="hold">
                                <p:stCondLst>
                                  <p:cond delay="12150"/>
                                </p:stCondLst>
                                <p:childTnLst>
                                  <p:par>
                                    <p:cTn id="38" presetID="22" presetClass="entr" presetSubtype="8" fill="hold" grpId="0" nodeType="afterEffect">
                                      <p:stCondLst>
                                        <p:cond delay="0"/>
                                      </p:stCondLst>
                                      <p:childTnLst>
                                        <p:set>
                                          <p:cBhvr>
                                            <p:cTn id="39" dur="1" fill="hold">
                                              <p:stCondLst>
                                                <p:cond delay="0"/>
                                              </p:stCondLst>
                                            </p:cTn>
                                            <p:tgtEl>
                                              <p:spTgt spid="93"/>
                                            </p:tgtEl>
                                            <p:attrNameLst>
                                              <p:attrName>style.visibility</p:attrName>
                                            </p:attrNameLst>
                                          </p:cBhvr>
                                          <p:to>
                                            <p:strVal val="visible"/>
                                          </p:to>
                                        </p:set>
                                        <p:animEffect transition="in" filter="wipe(left)">
                                          <p:cBhvr>
                                            <p:cTn id="40" dur="500"/>
                                            <p:tgtEl>
                                              <p:spTgt spid="93"/>
                                            </p:tgtEl>
                                          </p:cBhvr>
                                        </p:animEffect>
                                      </p:childTnLst>
                                    </p:cTn>
                                  </p:par>
                                  <p:par>
                                    <p:cTn id="41" presetID="22" presetClass="entr" presetSubtype="8"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wipe(left)">
                                          <p:cBhvr>
                                            <p:cTn id="43" dur="500"/>
                                            <p:tgtEl>
                                              <p:spTgt spid="95"/>
                                            </p:tgtEl>
                                          </p:cBhvr>
                                        </p:animEffect>
                                      </p:childTnLst>
                                    </p:cTn>
                                  </p:par>
                                </p:childTnLst>
                              </p:cTn>
                            </p:par>
                            <p:par>
                              <p:cTn id="44" fill="hold">
                                <p:stCondLst>
                                  <p:cond delay="12650"/>
                                </p:stCondLst>
                                <p:childTnLst>
                                  <p:par>
                                    <p:cTn id="45" presetID="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cBhvr additive="base">
                                            <p:cTn id="47" dur="500" fill="hold"/>
                                            <p:tgtEl>
                                              <p:spTgt spid="85"/>
                                            </p:tgtEl>
                                            <p:attrNameLst>
                                              <p:attrName>ppt_x</p:attrName>
                                            </p:attrNameLst>
                                          </p:cBhvr>
                                          <p:tavLst>
                                            <p:tav tm="0">
                                              <p:val>
                                                <p:strVal val="0-#ppt_w/2"/>
                                              </p:val>
                                            </p:tav>
                                            <p:tav tm="100000">
                                              <p:val>
                                                <p:strVal val="#ppt_x"/>
                                              </p:val>
                                            </p:tav>
                                          </p:tavLst>
                                        </p:anim>
                                        <p:anim calcmode="lin" valueType="num">
                                          <p:cBhvr additive="base">
                                            <p:cTn id="48" dur="500" fill="hold"/>
                                            <p:tgtEl>
                                              <p:spTgt spid="85"/>
                                            </p:tgtEl>
                                            <p:attrNameLst>
                                              <p:attrName>ppt_y</p:attrName>
                                            </p:attrNameLst>
                                          </p:cBhvr>
                                          <p:tavLst>
                                            <p:tav tm="0">
                                              <p:val>
                                                <p:strVal val="#ppt_y"/>
                                              </p:val>
                                            </p:tav>
                                            <p:tav tm="100000">
                                              <p:val>
                                                <p:strVal val="#ppt_y"/>
                                              </p:val>
                                            </p:tav>
                                          </p:tavLst>
                                        </p:anim>
                                      </p:childTnLst>
                                    </p:cTn>
                                  </p:par>
                                </p:childTnLst>
                              </p:cTn>
                            </p:par>
                            <p:par>
                              <p:cTn id="49" fill="hold">
                                <p:stCondLst>
                                  <p:cond delay="13150"/>
                                </p:stCondLst>
                                <p:childTnLst>
                                  <p:par>
                                    <p:cTn id="50" presetID="16" presetClass="entr" presetSubtype="37" fill="hold" grpId="0" nodeType="after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barn(outVertical)">
                                          <p:cBhvr>
                                            <p:cTn id="52" dur="500"/>
                                            <p:tgtEl>
                                              <p:spTgt spid="92"/>
                                            </p:tgtEl>
                                          </p:cBhvr>
                                        </p:animEffect>
                                      </p:childTnLst>
                                    </p:cTn>
                                  </p:par>
                                </p:childTnLst>
                              </p:cTn>
                            </p:par>
                            <p:par>
                              <p:cTn id="53" fill="hold">
                                <p:stCondLst>
                                  <p:cond delay="13650"/>
                                </p:stCondLst>
                                <p:childTnLst>
                                  <p:par>
                                    <p:cTn id="54" presetID="42" presetClass="entr" presetSubtype="0" fill="hold" grpId="4" nodeType="afterEffect">
                                      <p:stCondLst>
                                        <p:cond delay="0"/>
                                      </p:stCondLst>
                                      <p:iterate type="lt">
                                        <p:tmPct val="10000"/>
                                      </p:iterate>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anim calcmode="lin" valueType="num">
                                          <p:cBhvr>
                                            <p:cTn id="57" dur="500" fill="hold"/>
                                            <p:tgtEl>
                                              <p:spTgt spid="49"/>
                                            </p:tgtEl>
                                            <p:attrNameLst>
                                              <p:attrName>ppt_x</p:attrName>
                                            </p:attrNameLst>
                                          </p:cBhvr>
                                          <p:tavLst>
                                            <p:tav tm="0">
                                              <p:val>
                                                <p:strVal val="#ppt_x"/>
                                              </p:val>
                                            </p:tav>
                                            <p:tav tm="100000">
                                              <p:val>
                                                <p:strVal val="#ppt_x"/>
                                              </p:val>
                                            </p:tav>
                                          </p:tavLst>
                                        </p:anim>
                                        <p:anim calcmode="lin" valueType="num">
                                          <p:cBhvr>
                                            <p:cTn id="58" dur="500" fill="hold"/>
                                            <p:tgtEl>
                                              <p:spTgt spid="49"/>
                                            </p:tgtEl>
                                            <p:attrNameLst>
                                              <p:attrName>ppt_y</p:attrName>
                                            </p:attrNameLst>
                                          </p:cBhvr>
                                          <p:tavLst>
                                            <p:tav tm="0">
                                              <p:val>
                                                <p:strVal val="#ppt_y+.1"/>
                                              </p:val>
                                            </p:tav>
                                            <p:tav tm="100000">
                                              <p:val>
                                                <p:strVal val="#ppt_y"/>
                                              </p:val>
                                            </p:tav>
                                          </p:tavLst>
                                        </p:anim>
                                      </p:childTnLst>
                                    </p:cTn>
                                  </p:par>
                                </p:childTnLst>
                              </p:cTn>
                            </p:par>
                            <p:par>
                              <p:cTn id="59" fill="hold">
                                <p:stCondLst>
                                  <p:cond delay="14650"/>
                                </p:stCondLst>
                                <p:childTnLst>
                                  <p:par>
                                    <p:cTn id="60" presetID="56" presetClass="entr" presetSubtype="0" fill="hold" grpId="4" nodeType="afterEffect">
                                      <p:stCondLst>
                                        <p:cond delay="0"/>
                                      </p:stCondLst>
                                      <p:iterate type="lt">
                                        <p:tmPct val="10000"/>
                                      </p:iterate>
                                      <p:childTnLst>
                                        <p:set>
                                          <p:cBhvr>
                                            <p:cTn id="61" dur="1" fill="hold">
                                              <p:stCondLst>
                                                <p:cond delay="0"/>
                                              </p:stCondLst>
                                            </p:cTn>
                                            <p:tgtEl>
                                              <p:spTgt spid="74"/>
                                            </p:tgtEl>
                                            <p:attrNameLst>
                                              <p:attrName>style.visibility</p:attrName>
                                            </p:attrNameLst>
                                          </p:cBhvr>
                                          <p:to>
                                            <p:strVal val="visible"/>
                                          </p:to>
                                        </p:set>
                                        <p:anim by="(-#ppt_w*2)" calcmode="lin" valueType="num">
                                          <p:cBhvr rctx="PPT">
                                            <p:cTn id="62" dur="500" autoRev="1" fill="hold">
                                              <p:stCondLst>
                                                <p:cond delay="0"/>
                                              </p:stCondLst>
                                            </p:cTn>
                                            <p:tgtEl>
                                              <p:spTgt spid="74"/>
                                            </p:tgtEl>
                                            <p:attrNameLst>
                                              <p:attrName>ppt_w</p:attrName>
                                            </p:attrNameLst>
                                          </p:cBhvr>
                                        </p:anim>
                                        <p:anim by="(#ppt_w*0.50)" calcmode="lin" valueType="num">
                                          <p:cBhvr>
                                            <p:cTn id="63" dur="500" decel="50000" autoRev="1" fill="hold">
                                              <p:stCondLst>
                                                <p:cond delay="0"/>
                                              </p:stCondLst>
                                            </p:cTn>
                                            <p:tgtEl>
                                              <p:spTgt spid="74"/>
                                            </p:tgtEl>
                                            <p:attrNameLst>
                                              <p:attrName>ppt_x</p:attrName>
                                            </p:attrNameLst>
                                          </p:cBhvr>
                                        </p:anim>
                                        <p:anim from="(-#ppt_h/2)" to="(#ppt_y)" calcmode="lin" valueType="num">
                                          <p:cBhvr>
                                            <p:cTn id="64" dur="1000" fill="hold">
                                              <p:stCondLst>
                                                <p:cond delay="0"/>
                                              </p:stCondLst>
                                            </p:cTn>
                                            <p:tgtEl>
                                              <p:spTgt spid="74"/>
                                            </p:tgtEl>
                                            <p:attrNameLst>
                                              <p:attrName>ppt_y</p:attrName>
                                            </p:attrNameLst>
                                          </p:cBhvr>
                                        </p:anim>
                                        <p:animRot by="21600000">
                                          <p:cBhvr>
                                            <p:cTn id="65" dur="1000"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utoUpdateAnimBg="0"/>
          <p:bldP spid="49" grpId="1" bldLvl="0" autoUpdateAnimBg="0"/>
          <p:bldP spid="49" grpId="2" bldLvl="0" autoUpdateAnimBg="0"/>
          <p:bldP spid="49" grpId="3" bldLvl="0" autoUpdateAnimBg="0"/>
          <p:bldP spid="49" grpId="4"/>
          <p:bldP spid="74" grpId="0" bldLvl="0" autoUpdateAnimBg="0"/>
          <p:bldP spid="74" grpId="1" bldLvl="0" autoUpdateAnimBg="0"/>
          <p:bldP spid="74" grpId="2" bldLvl="0" autoUpdateAnimBg="0"/>
          <p:bldP spid="74" grpId="3" bldLvl="0" autoUpdateAnimBg="0"/>
          <p:bldP spid="74" grpId="4"/>
          <p:bldP spid="92" grpId="0" animBg="1"/>
          <p:bldP spid="93"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2" y="139511"/>
            <a:ext cx="374113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5" name="箭头3"/>
          <p:cNvSpPr>
            <a:spLocks/>
          </p:cNvSpPr>
          <p:nvPr/>
        </p:nvSpPr>
        <p:spPr bwMode="gray">
          <a:xfrm flipV="1">
            <a:off x="1867366" y="2917248"/>
            <a:ext cx="905261" cy="125819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FF0000"/>
          </a:solidFill>
          <a:ln>
            <a:noFill/>
          </a:ln>
          <a:effectLst/>
          <a:extLst/>
        </p:spPr>
        <p:txBody>
          <a:bodyPr wrap="none" lIns="68580" tIns="34290" rIns="68580" bIns="3429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000">
              <a:solidFill>
                <a:sysClr val="windowText" lastClr="000000"/>
              </a:solidFill>
              <a:latin typeface="Calibri"/>
              <a:ea typeface="宋体"/>
            </a:endParaRPr>
          </a:p>
        </p:txBody>
      </p:sp>
      <p:sp>
        <p:nvSpPr>
          <p:cNvPr id="16" name="箭头2"/>
          <p:cNvSpPr>
            <a:spLocks/>
          </p:cNvSpPr>
          <p:nvPr/>
        </p:nvSpPr>
        <p:spPr bwMode="gray">
          <a:xfrm rot="16200000">
            <a:off x="2106043" y="2393076"/>
            <a:ext cx="268784" cy="107602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FF0000"/>
          </a:solidFill>
          <a:ln>
            <a:noFill/>
          </a:ln>
          <a:effectLst/>
          <a:extLst/>
        </p:spPr>
        <p:txBody>
          <a:bodyPr wrap="none" lIns="68580" tIns="34290" rIns="68580" bIns="3429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000">
              <a:solidFill>
                <a:sysClr val="windowText" lastClr="000000"/>
              </a:solidFill>
              <a:latin typeface="Calibri"/>
              <a:ea typeface="宋体"/>
            </a:endParaRPr>
          </a:p>
        </p:txBody>
      </p:sp>
      <p:sp>
        <p:nvSpPr>
          <p:cNvPr id="17" name="箭头1"/>
          <p:cNvSpPr>
            <a:spLocks/>
          </p:cNvSpPr>
          <p:nvPr/>
        </p:nvSpPr>
        <p:spPr bwMode="gray">
          <a:xfrm>
            <a:off x="1861544" y="1542803"/>
            <a:ext cx="905261" cy="14574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FF0000"/>
          </a:solidFill>
          <a:ln>
            <a:noFill/>
          </a:ln>
          <a:effectLst/>
          <a:extLst/>
        </p:spPr>
        <p:txBody>
          <a:bodyPr wrap="none" lIns="68580" tIns="34290" rIns="68580" bIns="3429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000">
              <a:solidFill>
                <a:sysClr val="windowText" lastClr="000000"/>
              </a:solidFill>
              <a:latin typeface="Calibri"/>
              <a:ea typeface="宋体"/>
            </a:endParaRPr>
          </a:p>
        </p:txBody>
      </p:sp>
      <p:sp>
        <p:nvSpPr>
          <p:cNvPr id="18" name="文本1"/>
          <p:cNvSpPr>
            <a:spLocks noChangeArrowheads="1"/>
          </p:cNvSpPr>
          <p:nvPr/>
        </p:nvSpPr>
        <p:spPr bwMode="gray">
          <a:xfrm>
            <a:off x="3906355" y="1221172"/>
            <a:ext cx="3523592" cy="989533"/>
          </a:xfrm>
          <a:prstGeom prst="roundRect">
            <a:avLst>
              <a:gd name="adj" fmla="val 11505"/>
            </a:avLst>
          </a:prstGeom>
          <a:noFill/>
          <a:ln w="28575" cap="flat" cmpd="sng" algn="ctr">
            <a:solidFill>
              <a:schemeClr val="accent2">
                <a:lumMod val="75000"/>
              </a:schemeClr>
            </a:solidFill>
            <a:prstDash val="solid"/>
          </a:ln>
          <a:effectLst/>
          <a:ex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300" dirty="0">
                <a:solidFill>
                  <a:srgbClr val="314865"/>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300" dirty="0">
              <a:solidFill>
                <a:srgbClr val="314865"/>
              </a:solidFill>
              <a:latin typeface="微软雅黑" pitchFamily="34" charset="-122"/>
              <a:ea typeface="微软雅黑" pitchFamily="34" charset="-122"/>
            </a:endParaRPr>
          </a:p>
        </p:txBody>
      </p:sp>
      <p:sp>
        <p:nvSpPr>
          <p:cNvPr id="19" name="标题1"/>
          <p:cNvSpPr>
            <a:spLocks noChangeArrowheads="1"/>
          </p:cNvSpPr>
          <p:nvPr/>
        </p:nvSpPr>
        <p:spPr bwMode="gray">
          <a:xfrm>
            <a:off x="2877203" y="1216107"/>
            <a:ext cx="1029152" cy="994598"/>
          </a:xfrm>
          <a:prstGeom prst="roundRect">
            <a:avLst>
              <a:gd name="adj" fmla="val 11921"/>
            </a:avLst>
          </a:prstGeom>
          <a:solidFill>
            <a:srgbClr val="FF0000"/>
          </a:solidFill>
          <a:ln w="25400" cap="flat" cmpd="sng" algn="ctr">
            <a:noFill/>
            <a:prstDash val="soli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200" b="1" dirty="0">
                <a:solidFill>
                  <a:sysClr val="window" lastClr="FFFFFF">
                    <a:lumMod val="95000"/>
                  </a:sysClr>
                </a:solidFill>
                <a:latin typeface="微软雅黑" pitchFamily="34" charset="-122"/>
                <a:ea typeface="微软雅黑" pitchFamily="34" charset="-122"/>
              </a:rPr>
              <a:t>业务方面</a:t>
            </a:r>
            <a:endParaRPr lang="zh-CN" altLang="zh-CN" sz="1200" b="1" dirty="0">
              <a:solidFill>
                <a:sysClr val="window" lastClr="FFFFFF">
                  <a:lumMod val="95000"/>
                </a:sysClr>
              </a:solidFill>
              <a:latin typeface="微软雅黑" pitchFamily="34" charset="-122"/>
              <a:ea typeface="微软雅黑" pitchFamily="34" charset="-122"/>
            </a:endParaRPr>
          </a:p>
        </p:txBody>
      </p:sp>
      <p:sp>
        <p:nvSpPr>
          <p:cNvPr id="20" name="文本2"/>
          <p:cNvSpPr>
            <a:spLocks noChangeArrowheads="1"/>
          </p:cNvSpPr>
          <p:nvPr/>
        </p:nvSpPr>
        <p:spPr bwMode="gray">
          <a:xfrm>
            <a:off x="3906355" y="2423659"/>
            <a:ext cx="3523592" cy="986261"/>
          </a:xfrm>
          <a:prstGeom prst="roundRect">
            <a:avLst>
              <a:gd name="adj" fmla="val 11505"/>
            </a:avLst>
          </a:prstGeom>
          <a:noFill/>
          <a:ln w="28575" cap="flat" cmpd="sng" algn="ctr">
            <a:solidFill>
              <a:schemeClr val="accent2">
                <a:lumMod val="75000"/>
              </a:schemeClr>
            </a:solidFill>
            <a:prstDash val="solid"/>
          </a:ln>
          <a:effectLst/>
          <a:ex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300" dirty="0">
                <a:solidFill>
                  <a:srgbClr val="314865"/>
                </a:solidFill>
                <a:latin typeface="微软雅黑" pitchFamily="34" charset="-122"/>
                <a:ea typeface="微软雅黑" pitchFamily="34" charset="-122"/>
              </a:rPr>
              <a:t>您的内容打在这里，或者通过复制您的文本后，在此框中选择粘贴，并选择只保留文字。</a:t>
            </a:r>
            <a:endParaRPr lang="zh-CN" altLang="zh-CN" sz="1300" dirty="0">
              <a:solidFill>
                <a:srgbClr val="314865"/>
              </a:solidFill>
              <a:latin typeface="微软雅黑" pitchFamily="34" charset="-122"/>
              <a:ea typeface="微软雅黑" pitchFamily="34" charset="-122"/>
            </a:endParaRPr>
          </a:p>
        </p:txBody>
      </p:sp>
      <p:sp>
        <p:nvSpPr>
          <p:cNvPr id="21" name="标题2"/>
          <p:cNvSpPr>
            <a:spLocks noChangeArrowheads="1"/>
          </p:cNvSpPr>
          <p:nvPr/>
        </p:nvSpPr>
        <p:spPr bwMode="gray">
          <a:xfrm>
            <a:off x="2877202" y="2423659"/>
            <a:ext cx="1029153" cy="986261"/>
          </a:xfrm>
          <a:prstGeom prst="roundRect">
            <a:avLst>
              <a:gd name="adj" fmla="val 11921"/>
            </a:avLst>
          </a:prstGeom>
          <a:solidFill>
            <a:srgbClr val="FF0000"/>
          </a:solidFill>
          <a:ln w="25400" cap="flat" cmpd="sng" algn="ctr">
            <a:noFill/>
            <a:prstDash val="soli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200" b="1" dirty="0">
                <a:solidFill>
                  <a:sysClr val="window" lastClr="FFFFFF">
                    <a:lumMod val="95000"/>
                  </a:sysClr>
                </a:solidFill>
                <a:latin typeface="微软雅黑" pitchFamily="34" charset="-122"/>
                <a:ea typeface="微软雅黑" pitchFamily="34" charset="-122"/>
              </a:rPr>
              <a:t>技能方面</a:t>
            </a:r>
            <a:endParaRPr lang="zh-CN" altLang="zh-CN" sz="1200" b="1" dirty="0">
              <a:solidFill>
                <a:sysClr val="window" lastClr="FFFFFF">
                  <a:lumMod val="95000"/>
                </a:sysClr>
              </a:solidFill>
              <a:latin typeface="微软雅黑" pitchFamily="34" charset="-122"/>
              <a:ea typeface="微软雅黑" pitchFamily="34" charset="-122"/>
            </a:endParaRPr>
          </a:p>
        </p:txBody>
      </p:sp>
      <p:sp>
        <p:nvSpPr>
          <p:cNvPr id="22" name="文本3"/>
          <p:cNvSpPr>
            <a:spLocks noChangeArrowheads="1"/>
          </p:cNvSpPr>
          <p:nvPr/>
        </p:nvSpPr>
        <p:spPr bwMode="ltGray">
          <a:xfrm>
            <a:off x="3906355" y="3615968"/>
            <a:ext cx="3523592" cy="977462"/>
          </a:xfrm>
          <a:prstGeom prst="roundRect">
            <a:avLst>
              <a:gd name="adj" fmla="val 11505"/>
            </a:avLst>
          </a:prstGeom>
          <a:noFill/>
          <a:ln w="28575" cap="flat" cmpd="sng" algn="ctr">
            <a:solidFill>
              <a:schemeClr val="accent2">
                <a:lumMod val="75000"/>
              </a:schemeClr>
            </a:solidFill>
            <a:prstDash val="solid"/>
          </a:ln>
          <a:effectLst/>
          <a:ex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300" dirty="0">
                <a:solidFill>
                  <a:srgbClr val="314865"/>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300" dirty="0">
              <a:solidFill>
                <a:srgbClr val="314865"/>
              </a:solidFill>
              <a:latin typeface="微软雅黑" pitchFamily="34" charset="-122"/>
              <a:ea typeface="微软雅黑" pitchFamily="34" charset="-122"/>
            </a:endParaRPr>
          </a:p>
        </p:txBody>
      </p:sp>
      <p:sp>
        <p:nvSpPr>
          <p:cNvPr id="23" name="标题3"/>
          <p:cNvSpPr>
            <a:spLocks noChangeArrowheads="1"/>
          </p:cNvSpPr>
          <p:nvPr/>
        </p:nvSpPr>
        <p:spPr bwMode="gray">
          <a:xfrm>
            <a:off x="2877203" y="3615968"/>
            <a:ext cx="1029152" cy="977462"/>
          </a:xfrm>
          <a:prstGeom prst="roundRect">
            <a:avLst>
              <a:gd name="adj" fmla="val 11921"/>
            </a:avLst>
          </a:prstGeom>
          <a:solidFill>
            <a:srgbClr val="FF0000"/>
          </a:solidFill>
          <a:ln w="25400" cap="flat" cmpd="sng" algn="ctr">
            <a:noFill/>
            <a:prstDash val="soli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200" b="1" dirty="0">
                <a:solidFill>
                  <a:sysClr val="window" lastClr="FFFFFF">
                    <a:lumMod val="95000"/>
                  </a:sysClr>
                </a:solidFill>
                <a:latin typeface="微软雅黑" pitchFamily="34" charset="-122"/>
                <a:ea typeface="微软雅黑" pitchFamily="34" charset="-122"/>
              </a:rPr>
              <a:t>管理方面</a:t>
            </a:r>
            <a:endParaRPr lang="zh-CN" altLang="zh-CN" sz="1200" b="1" dirty="0">
              <a:solidFill>
                <a:sysClr val="window" lastClr="FFFFFF">
                  <a:lumMod val="95000"/>
                </a:sysClr>
              </a:solidFill>
              <a:latin typeface="微软雅黑" pitchFamily="34" charset="-122"/>
              <a:ea typeface="微软雅黑" pitchFamily="34" charset="-122"/>
            </a:endParaRPr>
          </a:p>
        </p:txBody>
      </p:sp>
      <p:sp>
        <p:nvSpPr>
          <p:cNvPr id="24" name="Oval 19"/>
          <p:cNvSpPr>
            <a:spLocks noChangeArrowheads="1"/>
          </p:cNvSpPr>
          <p:nvPr/>
        </p:nvSpPr>
        <p:spPr bwMode="auto">
          <a:xfrm>
            <a:off x="1403648" y="2423659"/>
            <a:ext cx="986038" cy="986261"/>
          </a:xfrm>
          <a:prstGeom prst="ellipse">
            <a:avLst/>
          </a:prstGeom>
          <a:solidFill>
            <a:srgbClr val="FF0000"/>
          </a:solidFill>
          <a:ln w="9525">
            <a:noFill/>
            <a:round/>
            <a:headEnd/>
            <a:tailEnd/>
          </a:ln>
          <a:effectLst/>
        </p:spPr>
        <p:txBody>
          <a:bodyPr lIns="68580" tIns="34290" rIns="68580" bIns="34290" anchor="ctr"/>
          <a:lstStyle/>
          <a:p>
            <a:pPr algn="ctr">
              <a:lnSpc>
                <a:spcPct val="120000"/>
              </a:lnSpc>
              <a:defRPr/>
            </a:pPr>
            <a:r>
              <a:rPr lang="zh-CN" altLang="en-US" sz="1300" b="1" kern="0" dirty="0">
                <a:solidFill>
                  <a:schemeClr val="bg1"/>
                </a:solidFill>
                <a:latin typeface="Arial" pitchFamily="34" charset="0"/>
                <a:ea typeface="微软雅黑" pitchFamily="34" charset="-122"/>
              </a:rPr>
              <a:t>工作</a:t>
            </a:r>
            <a:endParaRPr lang="en-US" altLang="zh-CN" sz="1300" b="1" kern="0" dirty="0">
              <a:solidFill>
                <a:schemeClr val="bg1"/>
              </a:solidFill>
              <a:latin typeface="Arial" pitchFamily="34" charset="0"/>
              <a:ea typeface="微软雅黑" pitchFamily="34" charset="-122"/>
            </a:endParaRPr>
          </a:p>
          <a:p>
            <a:pPr algn="ctr">
              <a:lnSpc>
                <a:spcPct val="120000"/>
              </a:lnSpc>
              <a:defRPr/>
            </a:pPr>
            <a:r>
              <a:rPr lang="zh-CN" altLang="en-US" sz="1300" b="1" kern="0" dirty="0">
                <a:solidFill>
                  <a:schemeClr val="bg1"/>
                </a:solidFill>
                <a:latin typeface="Arial" pitchFamily="34" charset="0"/>
                <a:ea typeface="微软雅黑" pitchFamily="34" charset="-122"/>
              </a:rPr>
              <a:t>概述</a:t>
            </a:r>
          </a:p>
        </p:txBody>
      </p:sp>
    </p:spTree>
    <p:extLst>
      <p:ext uri="{BB962C8B-B14F-4D97-AF65-F5344CB8AC3E}">
        <p14:creationId xmlns:p14="http://schemas.microsoft.com/office/powerpoint/2010/main" val="3620429172"/>
      </p:ext>
    </p:extLst>
  </p:cSld>
  <p:clrMapOvr>
    <a:masterClrMapping/>
  </p:clrMapOvr>
  <mc:AlternateContent xmlns:mc="http://schemas.openxmlformats.org/markup-compatibility/2006" xmlns:p14="http://schemas.microsoft.com/office/powerpoint/2010/main">
    <mc:Choice Requires="p14">
      <p:transition spd="slow" p14:dur="1600" advClick="0" advTm="10000">
        <p:blinds dir="vert"/>
      </p:transition>
    </mc:Choice>
    <mc:Fallback xmlns="">
      <p:transition spd="slow" advClick="0" advTm="10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4)">
                                      <p:cBhvr>
                                        <p:cTn id="7" dur="1000"/>
                                        <p:tgtEl>
                                          <p:spTgt spid="36"/>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500"/>
                                        <p:tgtEl>
                                          <p:spTgt spid="23"/>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4" name="椭圆 13"/>
          <p:cNvSpPr/>
          <p:nvPr/>
        </p:nvSpPr>
        <p:spPr>
          <a:xfrm>
            <a:off x="2657587" y="3549105"/>
            <a:ext cx="1400312"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2800" b="0" kern="0" dirty="0">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p:txBody>
      </p:sp>
      <p:cxnSp>
        <p:nvCxnSpPr>
          <p:cNvPr id="19"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4"/>
            <a:ext cx="1400314"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p:txBody>
      </p:sp>
      <p:cxnSp>
        <p:nvCxnSpPr>
          <p:cNvPr id="22"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949303141"/>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750"/>
                                        <p:tgtEl>
                                          <p:spTgt spid="20"/>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750"/>
                                        <p:tgtEl>
                                          <p:spTgt spid="1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750"/>
                                        <p:tgtEl>
                                          <p:spTgt spid="14"/>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750"/>
                                        <p:tgtEl>
                                          <p:spTgt spid="22"/>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750"/>
                                        <p:tgtEl>
                                          <p:spTgt spid="21"/>
                                        </p:tgtEl>
                                      </p:cBhvr>
                                    </p:animEffect>
                                  </p:childTnLst>
                                </p:cTn>
                              </p:par>
                            </p:childTnLst>
                          </p:cTn>
                        </p:par>
                        <p:par>
                          <p:cTn id="26" fill="hold">
                            <p:stCondLst>
                              <p:cond delay="3250"/>
                            </p:stCondLst>
                            <p:childTnLst>
                              <p:par>
                                <p:cTn id="27" presetID="22" presetClass="entr" presetSubtype="8"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750"/>
                                        <p:tgtEl>
                                          <p:spTgt spid="17"/>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750"/>
                                        <p:tgtEl>
                                          <p:spTgt spid="18"/>
                                        </p:tgtEl>
                                      </p:cBhvr>
                                    </p:animEffect>
                                  </p:childTnLst>
                                </p:cTn>
                              </p:par>
                            </p:childTnLst>
                          </p:cTn>
                        </p:par>
                        <p:par>
                          <p:cTn id="34" fill="hold">
                            <p:stCondLst>
                              <p:cond delay="4750"/>
                            </p:stCondLst>
                            <p:childTnLst>
                              <p:par>
                                <p:cTn id="35" presetID="22" presetClass="entr" presetSubtype="8"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750"/>
                                        <p:tgtEl>
                                          <p:spTgt spid="19"/>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8" name="Oval 16"/>
          <p:cNvSpPr/>
          <p:nvPr/>
        </p:nvSpPr>
        <p:spPr>
          <a:xfrm rot="16200000">
            <a:off x="3689242" y="2909620"/>
            <a:ext cx="200181" cy="21213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grpSp>
        <p:nvGrpSpPr>
          <p:cNvPr id="29" name="Group 1"/>
          <p:cNvGrpSpPr/>
          <p:nvPr/>
        </p:nvGrpSpPr>
        <p:grpSpPr>
          <a:xfrm rot="16200000">
            <a:off x="2971950" y="2312482"/>
            <a:ext cx="52979" cy="1409603"/>
            <a:chOff x="6077893" y="2108487"/>
            <a:chExt cx="36214" cy="1552769"/>
          </a:xfrm>
          <a:solidFill>
            <a:schemeClr val="accent2">
              <a:lumMod val="75000"/>
            </a:schemeClr>
          </a:solidFill>
        </p:grpSpPr>
        <p:cxnSp>
          <p:nvCxnSpPr>
            <p:cNvPr id="30"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32" name="Group 2"/>
          <p:cNvGrpSpPr/>
          <p:nvPr/>
        </p:nvGrpSpPr>
        <p:grpSpPr>
          <a:xfrm rot="16200000">
            <a:off x="4491480" y="2401802"/>
            <a:ext cx="52985" cy="1245142"/>
            <a:chOff x="6077893" y="3797444"/>
            <a:chExt cx="36214" cy="1371599"/>
          </a:xfrm>
          <a:solidFill>
            <a:schemeClr val="accent2">
              <a:lumMod val="75000"/>
            </a:schemeClr>
          </a:solidFill>
        </p:grpSpPr>
        <p:cxnSp>
          <p:nvCxnSpPr>
            <p:cNvPr id="33" name="Straight Connector 19"/>
            <p:cNvCxnSpPr/>
            <p:nvPr/>
          </p:nvCxnSpPr>
          <p:spPr>
            <a:xfrm>
              <a:off x="6114107" y="3797444"/>
              <a:ext cx="0" cy="137159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25"/>
            <p:cNvCxnSpPr/>
            <p:nvPr/>
          </p:nvCxnSpPr>
          <p:spPr>
            <a:xfrm>
              <a:off x="6077893" y="3797444"/>
              <a:ext cx="0" cy="137159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35" name="Group 3"/>
          <p:cNvGrpSpPr/>
          <p:nvPr/>
        </p:nvGrpSpPr>
        <p:grpSpPr>
          <a:xfrm rot="16200000">
            <a:off x="6049973" y="2321276"/>
            <a:ext cx="52982" cy="1409605"/>
            <a:chOff x="6077893" y="5305231"/>
            <a:chExt cx="36214" cy="1552769"/>
          </a:xfrm>
          <a:solidFill>
            <a:schemeClr val="accent2">
              <a:lumMod val="75000"/>
            </a:schemeClr>
          </a:solidFill>
        </p:grpSpPr>
        <p:cxnSp>
          <p:nvCxnSpPr>
            <p:cNvPr id="36" name="Straight Connector 21"/>
            <p:cNvCxnSpPr/>
            <p:nvPr/>
          </p:nvCxnSpPr>
          <p:spPr>
            <a:xfrm>
              <a:off x="6114107" y="5305231"/>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26"/>
            <p:cNvCxnSpPr/>
            <p:nvPr/>
          </p:nvCxnSpPr>
          <p:spPr>
            <a:xfrm>
              <a:off x="6077893" y="5305231"/>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38" name="Oval 40"/>
          <p:cNvSpPr/>
          <p:nvPr/>
        </p:nvSpPr>
        <p:spPr>
          <a:xfrm rot="16200000">
            <a:off x="2077218" y="2903863"/>
            <a:ext cx="200181" cy="19285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39" name="Oval 41"/>
          <p:cNvSpPr/>
          <p:nvPr/>
        </p:nvSpPr>
        <p:spPr>
          <a:xfrm rot="16200000">
            <a:off x="5146522" y="2912312"/>
            <a:ext cx="200181" cy="21213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40" name="Isosceles Triangle 45"/>
          <p:cNvSpPr/>
          <p:nvPr/>
        </p:nvSpPr>
        <p:spPr>
          <a:xfrm>
            <a:off x="2127538" y="2653677"/>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1" name="Isosceles Triangle 48"/>
          <p:cNvSpPr/>
          <p:nvPr/>
        </p:nvSpPr>
        <p:spPr>
          <a:xfrm rot="10800000" flipH="1">
            <a:off x="3739413" y="3174068"/>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2" name="Isosceles Triangle 69"/>
          <p:cNvSpPr/>
          <p:nvPr/>
        </p:nvSpPr>
        <p:spPr>
          <a:xfrm>
            <a:off x="5186615" y="2675595"/>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43" name="Rectangle 70"/>
          <p:cNvSpPr/>
          <p:nvPr/>
        </p:nvSpPr>
        <p:spPr>
          <a:xfrm>
            <a:off x="804578" y="1292419"/>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4" name="TextBox 43"/>
          <p:cNvSpPr txBox="1"/>
          <p:nvPr/>
        </p:nvSpPr>
        <p:spPr>
          <a:xfrm>
            <a:off x="804578" y="1676149"/>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45" name="TextBox 44"/>
          <p:cNvSpPr txBox="1"/>
          <p:nvPr/>
        </p:nvSpPr>
        <p:spPr>
          <a:xfrm>
            <a:off x="804578" y="1308482"/>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项目一完成情况</a:t>
            </a:r>
            <a:endParaRPr lang="id-ID" sz="1400" b="1" dirty="0">
              <a:solidFill>
                <a:schemeClr val="bg1"/>
              </a:solidFill>
              <a:latin typeface="微软雅黑" pitchFamily="34" charset="-122"/>
              <a:ea typeface="微软雅黑" pitchFamily="34" charset="-122"/>
            </a:endParaRPr>
          </a:p>
        </p:txBody>
      </p:sp>
      <p:sp>
        <p:nvSpPr>
          <p:cNvPr id="46" name="Oval 40"/>
          <p:cNvSpPr/>
          <p:nvPr/>
        </p:nvSpPr>
        <p:spPr>
          <a:xfrm rot="16200000">
            <a:off x="6792542" y="2916180"/>
            <a:ext cx="200181" cy="21213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47" name="Isosceles Triangle 45"/>
          <p:cNvSpPr/>
          <p:nvPr/>
        </p:nvSpPr>
        <p:spPr>
          <a:xfrm rot="10800000">
            <a:off x="6842713" y="3192348"/>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grpSp>
        <p:nvGrpSpPr>
          <p:cNvPr id="48" name="Group 1"/>
          <p:cNvGrpSpPr/>
          <p:nvPr/>
        </p:nvGrpSpPr>
        <p:grpSpPr>
          <a:xfrm rot="16200000">
            <a:off x="7677014" y="2319573"/>
            <a:ext cx="52982" cy="1409605"/>
            <a:chOff x="6077893" y="2108487"/>
            <a:chExt cx="36214" cy="1552769"/>
          </a:xfrm>
          <a:solidFill>
            <a:schemeClr val="accent2">
              <a:lumMod val="75000"/>
            </a:schemeClr>
          </a:solidFill>
        </p:grpSpPr>
        <p:cxnSp>
          <p:nvCxnSpPr>
            <p:cNvPr id="49"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0"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51" name="Group 1"/>
          <p:cNvGrpSpPr/>
          <p:nvPr/>
        </p:nvGrpSpPr>
        <p:grpSpPr>
          <a:xfrm rot="16200000">
            <a:off x="1361880" y="2313162"/>
            <a:ext cx="52976" cy="1409599"/>
            <a:chOff x="6077893" y="2108487"/>
            <a:chExt cx="36214" cy="1552769"/>
          </a:xfrm>
          <a:solidFill>
            <a:schemeClr val="accent2">
              <a:lumMod val="75000"/>
            </a:schemeClr>
          </a:solidFill>
        </p:grpSpPr>
        <p:cxnSp>
          <p:nvCxnSpPr>
            <p:cNvPr id="52"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3"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54" name="Oval 71"/>
          <p:cNvSpPr/>
          <p:nvPr/>
        </p:nvSpPr>
        <p:spPr>
          <a:xfrm>
            <a:off x="3125529" y="987968"/>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1</a:t>
            </a:r>
            <a:endParaRPr lang="id-ID" sz="2600" b="1" dirty="0">
              <a:solidFill>
                <a:schemeClr val="accent2">
                  <a:lumMod val="75000"/>
                </a:schemeClr>
              </a:solidFill>
              <a:latin typeface="微软雅黑" pitchFamily="34" charset="-122"/>
              <a:ea typeface="微软雅黑" pitchFamily="34" charset="-122"/>
            </a:endParaRPr>
          </a:p>
        </p:txBody>
      </p:sp>
      <p:sp>
        <p:nvSpPr>
          <p:cNvPr id="55" name="TextBox 54"/>
          <p:cNvSpPr txBox="1"/>
          <p:nvPr/>
        </p:nvSpPr>
        <p:spPr>
          <a:xfrm rot="16200000">
            <a:off x="5164669" y="1887658"/>
            <a:ext cx="567745" cy="263195"/>
          </a:xfrm>
          <a:prstGeom prst="rect">
            <a:avLst/>
          </a:prstGeom>
          <a:noFill/>
        </p:spPr>
        <p:txBody>
          <a:bodyPr wrap="none" lIns="77770" tIns="38885" rIns="77770" bIns="38885" rtlCol="0">
            <a:spAutoFit/>
          </a:bodyPr>
          <a:lstStyle/>
          <a:p>
            <a:r>
              <a:rPr lang="id-ID" sz="1200" dirty="0">
                <a:solidFill>
                  <a:schemeClr val="bg1"/>
                </a:solidFill>
                <a:latin typeface="微软雅黑" pitchFamily="34" charset="-122"/>
                <a:ea typeface="微软雅黑" pitchFamily="34" charset="-122"/>
              </a:rPr>
              <a:t>2014</a:t>
            </a:r>
          </a:p>
        </p:txBody>
      </p:sp>
      <p:sp>
        <p:nvSpPr>
          <p:cNvPr id="56" name="Rectangle 70"/>
          <p:cNvSpPr/>
          <p:nvPr/>
        </p:nvSpPr>
        <p:spPr>
          <a:xfrm>
            <a:off x="3854633" y="1292024"/>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57" name="TextBox 56"/>
          <p:cNvSpPr txBox="1"/>
          <p:nvPr/>
        </p:nvSpPr>
        <p:spPr>
          <a:xfrm>
            <a:off x="3854633" y="1675755"/>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58" name="TextBox 57"/>
          <p:cNvSpPr txBox="1"/>
          <p:nvPr/>
        </p:nvSpPr>
        <p:spPr>
          <a:xfrm>
            <a:off x="3854633" y="1308088"/>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项目三完成情况</a:t>
            </a:r>
            <a:endParaRPr lang="id-ID" sz="1400" b="1" dirty="0">
              <a:solidFill>
                <a:schemeClr val="bg1"/>
              </a:solidFill>
              <a:latin typeface="微软雅黑" pitchFamily="34" charset="-122"/>
              <a:ea typeface="微软雅黑" pitchFamily="34" charset="-122"/>
            </a:endParaRPr>
          </a:p>
        </p:txBody>
      </p:sp>
      <p:sp>
        <p:nvSpPr>
          <p:cNvPr id="59" name="Oval 71"/>
          <p:cNvSpPr/>
          <p:nvPr/>
        </p:nvSpPr>
        <p:spPr>
          <a:xfrm>
            <a:off x="6175584" y="987574"/>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3</a:t>
            </a:r>
            <a:endParaRPr lang="id-ID" sz="2600" b="1" dirty="0">
              <a:solidFill>
                <a:schemeClr val="accent2">
                  <a:lumMod val="75000"/>
                </a:schemeClr>
              </a:solidFill>
              <a:latin typeface="微软雅黑" pitchFamily="34" charset="-122"/>
              <a:ea typeface="微软雅黑" pitchFamily="34" charset="-122"/>
            </a:endParaRPr>
          </a:p>
        </p:txBody>
      </p:sp>
      <p:sp>
        <p:nvSpPr>
          <p:cNvPr id="60" name="Rectangle 70"/>
          <p:cNvSpPr/>
          <p:nvPr/>
        </p:nvSpPr>
        <p:spPr>
          <a:xfrm>
            <a:off x="2410819" y="3476135"/>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61" name="TextBox 60"/>
          <p:cNvSpPr txBox="1"/>
          <p:nvPr/>
        </p:nvSpPr>
        <p:spPr>
          <a:xfrm>
            <a:off x="2410819" y="3859865"/>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62" name="TextBox 61"/>
          <p:cNvSpPr txBox="1"/>
          <p:nvPr/>
        </p:nvSpPr>
        <p:spPr>
          <a:xfrm>
            <a:off x="2410819" y="3492197"/>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项目二完成情况</a:t>
            </a:r>
            <a:endParaRPr lang="id-ID" sz="1400" b="1" dirty="0">
              <a:solidFill>
                <a:schemeClr val="bg1"/>
              </a:solidFill>
              <a:latin typeface="微软雅黑" pitchFamily="34" charset="-122"/>
              <a:ea typeface="微软雅黑" pitchFamily="34" charset="-122"/>
            </a:endParaRPr>
          </a:p>
        </p:txBody>
      </p:sp>
      <p:sp>
        <p:nvSpPr>
          <p:cNvPr id="63" name="Oval 71"/>
          <p:cNvSpPr/>
          <p:nvPr/>
        </p:nvSpPr>
        <p:spPr>
          <a:xfrm>
            <a:off x="4731771" y="3171683"/>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2</a:t>
            </a:r>
            <a:endParaRPr lang="id-ID" sz="2600" b="1" dirty="0">
              <a:solidFill>
                <a:schemeClr val="accent2">
                  <a:lumMod val="75000"/>
                </a:schemeClr>
              </a:solidFill>
              <a:latin typeface="微软雅黑" pitchFamily="34" charset="-122"/>
              <a:ea typeface="微软雅黑" pitchFamily="34" charset="-122"/>
            </a:endParaRPr>
          </a:p>
        </p:txBody>
      </p:sp>
      <p:sp>
        <p:nvSpPr>
          <p:cNvPr id="64" name="TextBox 63"/>
          <p:cNvSpPr txBox="1"/>
          <p:nvPr/>
        </p:nvSpPr>
        <p:spPr>
          <a:xfrm rot="16200000">
            <a:off x="6825866" y="4071103"/>
            <a:ext cx="567745" cy="263195"/>
          </a:xfrm>
          <a:prstGeom prst="rect">
            <a:avLst/>
          </a:prstGeom>
          <a:noFill/>
        </p:spPr>
        <p:txBody>
          <a:bodyPr wrap="none" lIns="77770" tIns="38885" rIns="77770" bIns="38885" rtlCol="0">
            <a:spAutoFit/>
          </a:bodyPr>
          <a:lstStyle/>
          <a:p>
            <a:r>
              <a:rPr lang="id-ID" sz="1200" dirty="0">
                <a:solidFill>
                  <a:schemeClr val="bg1"/>
                </a:solidFill>
                <a:latin typeface="微软雅黑" pitchFamily="34" charset="-122"/>
                <a:ea typeface="微软雅黑" pitchFamily="34" charset="-122"/>
              </a:rPr>
              <a:t>2014</a:t>
            </a:r>
          </a:p>
        </p:txBody>
      </p:sp>
      <p:sp>
        <p:nvSpPr>
          <p:cNvPr id="65" name="Rectangle 70"/>
          <p:cNvSpPr/>
          <p:nvPr/>
        </p:nvSpPr>
        <p:spPr>
          <a:xfrm>
            <a:off x="5515830" y="3475471"/>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66" name="TextBox 65"/>
          <p:cNvSpPr txBox="1"/>
          <p:nvPr/>
        </p:nvSpPr>
        <p:spPr>
          <a:xfrm>
            <a:off x="5515830" y="3859201"/>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67" name="TextBox 66"/>
          <p:cNvSpPr txBox="1"/>
          <p:nvPr/>
        </p:nvSpPr>
        <p:spPr>
          <a:xfrm>
            <a:off x="5515830" y="3491533"/>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项目四完成情况</a:t>
            </a:r>
            <a:endParaRPr lang="id-ID" sz="1400" b="1" dirty="0">
              <a:solidFill>
                <a:schemeClr val="bg1"/>
              </a:solidFill>
              <a:latin typeface="微软雅黑" pitchFamily="34" charset="-122"/>
              <a:ea typeface="微软雅黑" pitchFamily="34" charset="-122"/>
            </a:endParaRPr>
          </a:p>
        </p:txBody>
      </p:sp>
      <p:sp>
        <p:nvSpPr>
          <p:cNvPr id="68" name="Oval 71"/>
          <p:cNvSpPr/>
          <p:nvPr/>
        </p:nvSpPr>
        <p:spPr>
          <a:xfrm>
            <a:off x="7836782" y="3171021"/>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4</a:t>
            </a:r>
            <a:endParaRPr lang="id-ID" sz="2600" b="1" dirty="0">
              <a:solidFill>
                <a:schemeClr val="accent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83680687"/>
      </p:ext>
    </p:extLst>
  </p:cSld>
  <p:clrMapOvr>
    <a:masterClrMapping/>
  </p:clrMapOvr>
  <mc:AlternateContent xmlns:mc="http://schemas.openxmlformats.org/markup-compatibility/2006" xmlns:p14="http://schemas.microsoft.com/office/powerpoint/2010/main">
    <mc:Choice Requires="p14">
      <p:transition spd="slow" p14:dur="1750" advClick="0" advTm="12000">
        <p14:gallery dir="l"/>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left)">
                                      <p:cBhvr>
                                        <p:cTn id="11" dur="300"/>
                                        <p:tgtEl>
                                          <p:spTgt spid="51"/>
                                        </p:tgtEl>
                                      </p:cBhvr>
                                    </p:animEffect>
                                  </p:childTnLst>
                                </p:cTn>
                              </p:par>
                            </p:childTnLst>
                          </p:cTn>
                        </p:par>
                        <p:par>
                          <p:cTn id="12" fill="hold">
                            <p:stCondLst>
                              <p:cond delay="1300"/>
                            </p:stCondLst>
                            <p:childTnLst>
                              <p:par>
                                <p:cTn id="13" presetID="53" presetClass="entr" presetSubtype="16"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300" fill="hold"/>
                                        <p:tgtEl>
                                          <p:spTgt spid="38"/>
                                        </p:tgtEl>
                                        <p:attrNameLst>
                                          <p:attrName>ppt_w</p:attrName>
                                        </p:attrNameLst>
                                      </p:cBhvr>
                                      <p:tavLst>
                                        <p:tav tm="0">
                                          <p:val>
                                            <p:fltVal val="0"/>
                                          </p:val>
                                        </p:tav>
                                        <p:tav tm="100000">
                                          <p:val>
                                            <p:strVal val="#ppt_w"/>
                                          </p:val>
                                        </p:tav>
                                      </p:tavLst>
                                    </p:anim>
                                    <p:anim calcmode="lin" valueType="num">
                                      <p:cBhvr>
                                        <p:cTn id="16" dur="300" fill="hold"/>
                                        <p:tgtEl>
                                          <p:spTgt spid="38"/>
                                        </p:tgtEl>
                                        <p:attrNameLst>
                                          <p:attrName>ppt_h</p:attrName>
                                        </p:attrNameLst>
                                      </p:cBhvr>
                                      <p:tavLst>
                                        <p:tav tm="0">
                                          <p:val>
                                            <p:fltVal val="0"/>
                                          </p:val>
                                        </p:tav>
                                        <p:tav tm="100000">
                                          <p:val>
                                            <p:strVal val="#ppt_h"/>
                                          </p:val>
                                        </p:tav>
                                      </p:tavLst>
                                    </p:anim>
                                    <p:animEffect transition="in" filter="fade">
                                      <p:cBhvr>
                                        <p:cTn id="17" dur="300"/>
                                        <p:tgtEl>
                                          <p:spTgt spid="38"/>
                                        </p:tgtEl>
                                      </p:cBhvr>
                                    </p:animEffect>
                                  </p:childTnLst>
                                </p:cTn>
                              </p:par>
                            </p:childTnLst>
                          </p:cTn>
                        </p:par>
                        <p:par>
                          <p:cTn id="18" fill="hold">
                            <p:stCondLst>
                              <p:cond delay="1600"/>
                            </p:stCondLst>
                            <p:childTnLst>
                              <p:par>
                                <p:cTn id="19" presetID="10" presetClass="entr" presetSubtype="0"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300"/>
                                        <p:tgtEl>
                                          <p:spTgt spid="40"/>
                                        </p:tgtEl>
                                      </p:cBhvr>
                                    </p:animEffect>
                                  </p:childTnLst>
                                </p:cTn>
                              </p:par>
                            </p:childTnLst>
                          </p:cTn>
                        </p:par>
                        <p:par>
                          <p:cTn id="22" fill="hold">
                            <p:stCondLst>
                              <p:cond delay="1900"/>
                            </p:stCondLst>
                            <p:childTnLst>
                              <p:par>
                                <p:cTn id="23" presetID="53" presetClass="entr" presetSubtype="16"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300" fill="hold"/>
                                        <p:tgtEl>
                                          <p:spTgt spid="54"/>
                                        </p:tgtEl>
                                        <p:attrNameLst>
                                          <p:attrName>ppt_w</p:attrName>
                                        </p:attrNameLst>
                                      </p:cBhvr>
                                      <p:tavLst>
                                        <p:tav tm="0">
                                          <p:val>
                                            <p:fltVal val="0"/>
                                          </p:val>
                                        </p:tav>
                                        <p:tav tm="100000">
                                          <p:val>
                                            <p:strVal val="#ppt_w"/>
                                          </p:val>
                                        </p:tav>
                                      </p:tavLst>
                                    </p:anim>
                                    <p:anim calcmode="lin" valueType="num">
                                      <p:cBhvr>
                                        <p:cTn id="26" dur="300" fill="hold"/>
                                        <p:tgtEl>
                                          <p:spTgt spid="54"/>
                                        </p:tgtEl>
                                        <p:attrNameLst>
                                          <p:attrName>ppt_h</p:attrName>
                                        </p:attrNameLst>
                                      </p:cBhvr>
                                      <p:tavLst>
                                        <p:tav tm="0">
                                          <p:val>
                                            <p:fltVal val="0"/>
                                          </p:val>
                                        </p:tav>
                                        <p:tav tm="100000">
                                          <p:val>
                                            <p:strVal val="#ppt_h"/>
                                          </p:val>
                                        </p:tav>
                                      </p:tavLst>
                                    </p:anim>
                                    <p:animEffect transition="in" filter="fade">
                                      <p:cBhvr>
                                        <p:cTn id="27" dur="300"/>
                                        <p:tgtEl>
                                          <p:spTgt spid="54"/>
                                        </p:tgtEl>
                                      </p:cBhvr>
                                    </p:animEffect>
                                  </p:childTnLst>
                                </p:cTn>
                              </p:par>
                            </p:childTnLst>
                          </p:cTn>
                        </p:par>
                        <p:par>
                          <p:cTn id="28" fill="hold">
                            <p:stCondLst>
                              <p:cond delay="2200"/>
                            </p:stCondLst>
                            <p:childTnLst>
                              <p:par>
                                <p:cTn id="29" presetID="22" presetClass="entr" presetSubtype="1"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up)">
                                      <p:cBhvr>
                                        <p:cTn id="31" dur="300"/>
                                        <p:tgtEl>
                                          <p:spTgt spid="43"/>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300"/>
                                        <p:tgtEl>
                                          <p:spTgt spid="45"/>
                                        </p:tgtEl>
                                      </p:cBhvr>
                                    </p:animEffect>
                                  </p:childTnLst>
                                </p:cTn>
                              </p:par>
                            </p:childTnLst>
                          </p:cTn>
                        </p:par>
                        <p:par>
                          <p:cTn id="36" fill="hold">
                            <p:stCondLst>
                              <p:cond delay="2800"/>
                            </p:stCondLst>
                            <p:childTnLst>
                              <p:par>
                                <p:cTn id="37" presetID="42"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600"/>
                                        <p:tgtEl>
                                          <p:spTgt spid="44"/>
                                        </p:tgtEl>
                                      </p:cBhvr>
                                    </p:animEffect>
                                    <p:anim calcmode="lin" valueType="num">
                                      <p:cBhvr>
                                        <p:cTn id="40" dur="600" fill="hold"/>
                                        <p:tgtEl>
                                          <p:spTgt spid="44"/>
                                        </p:tgtEl>
                                        <p:attrNameLst>
                                          <p:attrName>ppt_x</p:attrName>
                                        </p:attrNameLst>
                                      </p:cBhvr>
                                      <p:tavLst>
                                        <p:tav tm="0">
                                          <p:val>
                                            <p:strVal val="#ppt_x"/>
                                          </p:val>
                                        </p:tav>
                                        <p:tav tm="100000">
                                          <p:val>
                                            <p:strVal val="#ppt_x"/>
                                          </p:val>
                                        </p:tav>
                                      </p:tavLst>
                                    </p:anim>
                                    <p:anim calcmode="lin" valueType="num">
                                      <p:cBhvr>
                                        <p:cTn id="41" dur="600" fill="hold"/>
                                        <p:tgtEl>
                                          <p:spTgt spid="44"/>
                                        </p:tgtEl>
                                        <p:attrNameLst>
                                          <p:attrName>ppt_y</p:attrName>
                                        </p:attrNameLst>
                                      </p:cBhvr>
                                      <p:tavLst>
                                        <p:tav tm="0">
                                          <p:val>
                                            <p:strVal val="#ppt_y+.1"/>
                                          </p:val>
                                        </p:tav>
                                        <p:tav tm="100000">
                                          <p:val>
                                            <p:strVal val="#ppt_y"/>
                                          </p:val>
                                        </p:tav>
                                      </p:tavLst>
                                    </p:anim>
                                  </p:childTnLst>
                                </p:cTn>
                              </p:par>
                            </p:childTnLst>
                          </p:cTn>
                        </p:par>
                        <p:par>
                          <p:cTn id="42" fill="hold">
                            <p:stCondLst>
                              <p:cond delay="3400"/>
                            </p:stCondLst>
                            <p:childTnLst>
                              <p:par>
                                <p:cTn id="43" presetID="22" presetClass="entr" presetSubtype="8"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left)">
                                      <p:cBhvr>
                                        <p:cTn id="45" dur="300"/>
                                        <p:tgtEl>
                                          <p:spTgt spid="29"/>
                                        </p:tgtEl>
                                      </p:cBhvr>
                                    </p:animEffect>
                                  </p:childTnLst>
                                </p:cTn>
                              </p:par>
                            </p:childTnLst>
                          </p:cTn>
                        </p:par>
                        <p:par>
                          <p:cTn id="46" fill="hold">
                            <p:stCondLst>
                              <p:cond delay="3700"/>
                            </p:stCondLst>
                            <p:childTnLst>
                              <p:par>
                                <p:cTn id="47" presetID="53" presetClass="entr" presetSubtype="16"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300" fill="hold"/>
                                        <p:tgtEl>
                                          <p:spTgt spid="28"/>
                                        </p:tgtEl>
                                        <p:attrNameLst>
                                          <p:attrName>ppt_w</p:attrName>
                                        </p:attrNameLst>
                                      </p:cBhvr>
                                      <p:tavLst>
                                        <p:tav tm="0">
                                          <p:val>
                                            <p:fltVal val="0"/>
                                          </p:val>
                                        </p:tav>
                                        <p:tav tm="100000">
                                          <p:val>
                                            <p:strVal val="#ppt_w"/>
                                          </p:val>
                                        </p:tav>
                                      </p:tavLst>
                                    </p:anim>
                                    <p:anim calcmode="lin" valueType="num">
                                      <p:cBhvr>
                                        <p:cTn id="50" dur="300" fill="hold"/>
                                        <p:tgtEl>
                                          <p:spTgt spid="28"/>
                                        </p:tgtEl>
                                        <p:attrNameLst>
                                          <p:attrName>ppt_h</p:attrName>
                                        </p:attrNameLst>
                                      </p:cBhvr>
                                      <p:tavLst>
                                        <p:tav tm="0">
                                          <p:val>
                                            <p:fltVal val="0"/>
                                          </p:val>
                                        </p:tav>
                                        <p:tav tm="100000">
                                          <p:val>
                                            <p:strVal val="#ppt_h"/>
                                          </p:val>
                                        </p:tav>
                                      </p:tavLst>
                                    </p:anim>
                                    <p:animEffect transition="in" filter="fade">
                                      <p:cBhvr>
                                        <p:cTn id="51" dur="300"/>
                                        <p:tgtEl>
                                          <p:spTgt spid="28"/>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300"/>
                                        <p:tgtEl>
                                          <p:spTgt spid="41"/>
                                        </p:tgtEl>
                                      </p:cBhvr>
                                    </p:animEffect>
                                  </p:childTnLst>
                                </p:cTn>
                              </p:par>
                            </p:childTnLst>
                          </p:cTn>
                        </p:par>
                        <p:par>
                          <p:cTn id="56" fill="hold">
                            <p:stCondLst>
                              <p:cond delay="4300"/>
                            </p:stCondLst>
                            <p:childTnLst>
                              <p:par>
                                <p:cTn id="57" presetID="53" presetClass="entr" presetSubtype="16"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 calcmode="lin" valueType="num">
                                      <p:cBhvr>
                                        <p:cTn id="59" dur="300" fill="hold"/>
                                        <p:tgtEl>
                                          <p:spTgt spid="63"/>
                                        </p:tgtEl>
                                        <p:attrNameLst>
                                          <p:attrName>ppt_w</p:attrName>
                                        </p:attrNameLst>
                                      </p:cBhvr>
                                      <p:tavLst>
                                        <p:tav tm="0">
                                          <p:val>
                                            <p:fltVal val="0"/>
                                          </p:val>
                                        </p:tav>
                                        <p:tav tm="100000">
                                          <p:val>
                                            <p:strVal val="#ppt_w"/>
                                          </p:val>
                                        </p:tav>
                                      </p:tavLst>
                                    </p:anim>
                                    <p:anim calcmode="lin" valueType="num">
                                      <p:cBhvr>
                                        <p:cTn id="60" dur="300" fill="hold"/>
                                        <p:tgtEl>
                                          <p:spTgt spid="63"/>
                                        </p:tgtEl>
                                        <p:attrNameLst>
                                          <p:attrName>ppt_h</p:attrName>
                                        </p:attrNameLst>
                                      </p:cBhvr>
                                      <p:tavLst>
                                        <p:tav tm="0">
                                          <p:val>
                                            <p:fltVal val="0"/>
                                          </p:val>
                                        </p:tav>
                                        <p:tav tm="100000">
                                          <p:val>
                                            <p:strVal val="#ppt_h"/>
                                          </p:val>
                                        </p:tav>
                                      </p:tavLst>
                                    </p:anim>
                                    <p:animEffect transition="in" filter="fade">
                                      <p:cBhvr>
                                        <p:cTn id="61" dur="300"/>
                                        <p:tgtEl>
                                          <p:spTgt spid="63"/>
                                        </p:tgtEl>
                                      </p:cBhvr>
                                    </p:animEffect>
                                  </p:childTnLst>
                                </p:cTn>
                              </p:par>
                            </p:childTnLst>
                          </p:cTn>
                        </p:par>
                        <p:par>
                          <p:cTn id="62" fill="hold">
                            <p:stCondLst>
                              <p:cond delay="4600"/>
                            </p:stCondLst>
                            <p:childTnLst>
                              <p:par>
                                <p:cTn id="63" presetID="22" presetClass="entr" presetSubtype="1" fill="hold" grpId="0" nodeType="afterEffect">
                                  <p:stCondLst>
                                    <p:cond delay="0"/>
                                  </p:stCondLst>
                                  <p:childTnLst>
                                    <p:set>
                                      <p:cBhvr>
                                        <p:cTn id="64" dur="1" fill="hold">
                                          <p:stCondLst>
                                            <p:cond delay="0"/>
                                          </p:stCondLst>
                                        </p:cTn>
                                        <p:tgtEl>
                                          <p:spTgt spid="60"/>
                                        </p:tgtEl>
                                        <p:attrNameLst>
                                          <p:attrName>style.visibility</p:attrName>
                                        </p:attrNameLst>
                                      </p:cBhvr>
                                      <p:to>
                                        <p:strVal val="visible"/>
                                      </p:to>
                                    </p:set>
                                    <p:animEffect transition="in" filter="wipe(up)">
                                      <p:cBhvr>
                                        <p:cTn id="65" dur="300"/>
                                        <p:tgtEl>
                                          <p:spTgt spid="60"/>
                                        </p:tgtEl>
                                      </p:cBhvr>
                                    </p:animEffect>
                                  </p:childTnLst>
                                </p:cTn>
                              </p:par>
                            </p:childTnLst>
                          </p:cTn>
                        </p:par>
                        <p:par>
                          <p:cTn id="66" fill="hold">
                            <p:stCondLst>
                              <p:cond delay="49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300"/>
                                        <p:tgtEl>
                                          <p:spTgt spid="62"/>
                                        </p:tgtEl>
                                      </p:cBhvr>
                                    </p:animEffect>
                                  </p:childTnLst>
                                </p:cTn>
                              </p:par>
                            </p:childTnLst>
                          </p:cTn>
                        </p:par>
                        <p:par>
                          <p:cTn id="70" fill="hold">
                            <p:stCondLst>
                              <p:cond delay="5200"/>
                            </p:stCondLst>
                            <p:childTnLst>
                              <p:par>
                                <p:cTn id="71" presetID="42" presetClass="entr" presetSubtype="0" fill="hold" grpId="0"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600"/>
                                        <p:tgtEl>
                                          <p:spTgt spid="61"/>
                                        </p:tgtEl>
                                      </p:cBhvr>
                                    </p:animEffect>
                                    <p:anim calcmode="lin" valueType="num">
                                      <p:cBhvr>
                                        <p:cTn id="74" dur="600" fill="hold"/>
                                        <p:tgtEl>
                                          <p:spTgt spid="61"/>
                                        </p:tgtEl>
                                        <p:attrNameLst>
                                          <p:attrName>ppt_x</p:attrName>
                                        </p:attrNameLst>
                                      </p:cBhvr>
                                      <p:tavLst>
                                        <p:tav tm="0">
                                          <p:val>
                                            <p:strVal val="#ppt_x"/>
                                          </p:val>
                                        </p:tav>
                                        <p:tav tm="100000">
                                          <p:val>
                                            <p:strVal val="#ppt_x"/>
                                          </p:val>
                                        </p:tav>
                                      </p:tavLst>
                                    </p:anim>
                                    <p:anim calcmode="lin" valueType="num">
                                      <p:cBhvr>
                                        <p:cTn id="75" dur="600" fill="hold"/>
                                        <p:tgtEl>
                                          <p:spTgt spid="61"/>
                                        </p:tgtEl>
                                        <p:attrNameLst>
                                          <p:attrName>ppt_y</p:attrName>
                                        </p:attrNameLst>
                                      </p:cBhvr>
                                      <p:tavLst>
                                        <p:tav tm="0">
                                          <p:val>
                                            <p:strVal val="#ppt_y+.1"/>
                                          </p:val>
                                        </p:tav>
                                        <p:tav tm="100000">
                                          <p:val>
                                            <p:strVal val="#ppt_y"/>
                                          </p:val>
                                        </p:tav>
                                      </p:tavLst>
                                    </p:anim>
                                  </p:childTnLst>
                                </p:cTn>
                              </p:par>
                            </p:childTnLst>
                          </p:cTn>
                        </p:par>
                        <p:par>
                          <p:cTn id="76" fill="hold">
                            <p:stCondLst>
                              <p:cond delay="5800"/>
                            </p:stCondLst>
                            <p:childTnLst>
                              <p:par>
                                <p:cTn id="77" presetID="22" presetClass="entr" presetSubtype="8"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left)">
                                      <p:cBhvr>
                                        <p:cTn id="79" dur="300"/>
                                        <p:tgtEl>
                                          <p:spTgt spid="32"/>
                                        </p:tgtEl>
                                      </p:cBhvr>
                                    </p:animEffect>
                                  </p:childTnLst>
                                </p:cTn>
                              </p:par>
                            </p:childTnLst>
                          </p:cTn>
                        </p:par>
                        <p:par>
                          <p:cTn id="80" fill="hold">
                            <p:stCondLst>
                              <p:cond delay="610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300" fill="hold"/>
                                        <p:tgtEl>
                                          <p:spTgt spid="39"/>
                                        </p:tgtEl>
                                        <p:attrNameLst>
                                          <p:attrName>ppt_w</p:attrName>
                                        </p:attrNameLst>
                                      </p:cBhvr>
                                      <p:tavLst>
                                        <p:tav tm="0">
                                          <p:val>
                                            <p:fltVal val="0"/>
                                          </p:val>
                                        </p:tav>
                                        <p:tav tm="100000">
                                          <p:val>
                                            <p:strVal val="#ppt_w"/>
                                          </p:val>
                                        </p:tav>
                                      </p:tavLst>
                                    </p:anim>
                                    <p:anim calcmode="lin" valueType="num">
                                      <p:cBhvr>
                                        <p:cTn id="84" dur="300" fill="hold"/>
                                        <p:tgtEl>
                                          <p:spTgt spid="39"/>
                                        </p:tgtEl>
                                        <p:attrNameLst>
                                          <p:attrName>ppt_h</p:attrName>
                                        </p:attrNameLst>
                                      </p:cBhvr>
                                      <p:tavLst>
                                        <p:tav tm="0">
                                          <p:val>
                                            <p:fltVal val="0"/>
                                          </p:val>
                                        </p:tav>
                                        <p:tav tm="100000">
                                          <p:val>
                                            <p:strVal val="#ppt_h"/>
                                          </p:val>
                                        </p:tav>
                                      </p:tavLst>
                                    </p:anim>
                                    <p:animEffect transition="in" filter="fade">
                                      <p:cBhvr>
                                        <p:cTn id="85" dur="300"/>
                                        <p:tgtEl>
                                          <p:spTgt spid="39"/>
                                        </p:tgtEl>
                                      </p:cBhvr>
                                    </p:animEffect>
                                  </p:childTnLst>
                                </p:cTn>
                              </p:par>
                            </p:childTnLst>
                          </p:cTn>
                        </p:par>
                        <p:par>
                          <p:cTn id="86" fill="hold">
                            <p:stCondLst>
                              <p:cond delay="6400"/>
                            </p:stCondLst>
                            <p:childTnLst>
                              <p:par>
                                <p:cTn id="87" presetID="10" presetClass="entr" presetSubtype="0" fill="hold" grpId="0" nodeType="after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fade">
                                      <p:cBhvr>
                                        <p:cTn id="89" dur="300"/>
                                        <p:tgtEl>
                                          <p:spTgt spid="42"/>
                                        </p:tgtEl>
                                      </p:cBhvr>
                                    </p:animEffect>
                                  </p:childTnLst>
                                </p:cTn>
                              </p:par>
                            </p:childTnLst>
                          </p:cTn>
                        </p:par>
                        <p:par>
                          <p:cTn id="90" fill="hold">
                            <p:stCondLst>
                              <p:cond delay="6700"/>
                            </p:stCondLst>
                            <p:childTnLst>
                              <p:par>
                                <p:cTn id="91" presetID="53" presetClass="entr" presetSubtype="16" fill="hold" grpId="0" nodeType="afterEffect">
                                  <p:stCondLst>
                                    <p:cond delay="0"/>
                                  </p:stCondLst>
                                  <p:childTnLst>
                                    <p:set>
                                      <p:cBhvr>
                                        <p:cTn id="92" dur="1" fill="hold">
                                          <p:stCondLst>
                                            <p:cond delay="0"/>
                                          </p:stCondLst>
                                        </p:cTn>
                                        <p:tgtEl>
                                          <p:spTgt spid="59"/>
                                        </p:tgtEl>
                                        <p:attrNameLst>
                                          <p:attrName>style.visibility</p:attrName>
                                        </p:attrNameLst>
                                      </p:cBhvr>
                                      <p:to>
                                        <p:strVal val="visible"/>
                                      </p:to>
                                    </p:set>
                                    <p:anim calcmode="lin" valueType="num">
                                      <p:cBhvr>
                                        <p:cTn id="93" dur="300" fill="hold"/>
                                        <p:tgtEl>
                                          <p:spTgt spid="59"/>
                                        </p:tgtEl>
                                        <p:attrNameLst>
                                          <p:attrName>ppt_w</p:attrName>
                                        </p:attrNameLst>
                                      </p:cBhvr>
                                      <p:tavLst>
                                        <p:tav tm="0">
                                          <p:val>
                                            <p:fltVal val="0"/>
                                          </p:val>
                                        </p:tav>
                                        <p:tav tm="100000">
                                          <p:val>
                                            <p:strVal val="#ppt_w"/>
                                          </p:val>
                                        </p:tav>
                                      </p:tavLst>
                                    </p:anim>
                                    <p:anim calcmode="lin" valueType="num">
                                      <p:cBhvr>
                                        <p:cTn id="94" dur="300" fill="hold"/>
                                        <p:tgtEl>
                                          <p:spTgt spid="59"/>
                                        </p:tgtEl>
                                        <p:attrNameLst>
                                          <p:attrName>ppt_h</p:attrName>
                                        </p:attrNameLst>
                                      </p:cBhvr>
                                      <p:tavLst>
                                        <p:tav tm="0">
                                          <p:val>
                                            <p:fltVal val="0"/>
                                          </p:val>
                                        </p:tav>
                                        <p:tav tm="100000">
                                          <p:val>
                                            <p:strVal val="#ppt_h"/>
                                          </p:val>
                                        </p:tav>
                                      </p:tavLst>
                                    </p:anim>
                                    <p:animEffect transition="in" filter="fade">
                                      <p:cBhvr>
                                        <p:cTn id="95" dur="300"/>
                                        <p:tgtEl>
                                          <p:spTgt spid="59"/>
                                        </p:tgtEl>
                                      </p:cBhvr>
                                    </p:animEffect>
                                  </p:childTnLst>
                                </p:cTn>
                              </p:par>
                            </p:childTnLst>
                          </p:cTn>
                        </p:par>
                        <p:par>
                          <p:cTn id="96" fill="hold">
                            <p:stCondLst>
                              <p:cond delay="7000"/>
                            </p:stCondLst>
                            <p:childTnLst>
                              <p:par>
                                <p:cTn id="97" presetID="22" presetClass="entr" presetSubtype="1" fill="hold" grpId="0"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wipe(up)">
                                      <p:cBhvr>
                                        <p:cTn id="99" dur="300"/>
                                        <p:tgtEl>
                                          <p:spTgt spid="56"/>
                                        </p:tgtEl>
                                      </p:cBhvr>
                                    </p:animEffect>
                                  </p:childTnLst>
                                </p:cTn>
                              </p:par>
                            </p:childTnLst>
                          </p:cTn>
                        </p:par>
                        <p:par>
                          <p:cTn id="100" fill="hold">
                            <p:stCondLst>
                              <p:cond delay="7300"/>
                            </p:stCondLst>
                            <p:childTnLst>
                              <p:par>
                                <p:cTn id="101" presetID="10" presetClass="entr" presetSubtype="0" fill="hold" grpId="0" nodeType="afterEffect">
                                  <p:stCondLst>
                                    <p:cond delay="0"/>
                                  </p:stCondLst>
                                  <p:childTnLst>
                                    <p:set>
                                      <p:cBhvr>
                                        <p:cTn id="102" dur="1" fill="hold">
                                          <p:stCondLst>
                                            <p:cond delay="0"/>
                                          </p:stCondLst>
                                        </p:cTn>
                                        <p:tgtEl>
                                          <p:spTgt spid="58"/>
                                        </p:tgtEl>
                                        <p:attrNameLst>
                                          <p:attrName>style.visibility</p:attrName>
                                        </p:attrNameLst>
                                      </p:cBhvr>
                                      <p:to>
                                        <p:strVal val="visible"/>
                                      </p:to>
                                    </p:set>
                                    <p:animEffect transition="in" filter="fade">
                                      <p:cBhvr>
                                        <p:cTn id="103" dur="300"/>
                                        <p:tgtEl>
                                          <p:spTgt spid="58"/>
                                        </p:tgtEl>
                                      </p:cBhvr>
                                    </p:animEffect>
                                  </p:childTnLst>
                                </p:cTn>
                              </p:par>
                            </p:childTnLst>
                          </p:cTn>
                        </p:par>
                        <p:par>
                          <p:cTn id="104" fill="hold">
                            <p:stCondLst>
                              <p:cond delay="7600"/>
                            </p:stCondLst>
                            <p:childTnLst>
                              <p:par>
                                <p:cTn id="105" presetID="42" presetClass="entr" presetSubtype="0" fill="hold" grpId="0" nodeType="afterEffect">
                                  <p:stCondLst>
                                    <p:cond delay="0"/>
                                  </p:stCondLst>
                                  <p:childTnLst>
                                    <p:set>
                                      <p:cBhvr>
                                        <p:cTn id="106" dur="1" fill="hold">
                                          <p:stCondLst>
                                            <p:cond delay="0"/>
                                          </p:stCondLst>
                                        </p:cTn>
                                        <p:tgtEl>
                                          <p:spTgt spid="57"/>
                                        </p:tgtEl>
                                        <p:attrNameLst>
                                          <p:attrName>style.visibility</p:attrName>
                                        </p:attrNameLst>
                                      </p:cBhvr>
                                      <p:to>
                                        <p:strVal val="visible"/>
                                      </p:to>
                                    </p:set>
                                    <p:animEffect transition="in" filter="fade">
                                      <p:cBhvr>
                                        <p:cTn id="107" dur="600"/>
                                        <p:tgtEl>
                                          <p:spTgt spid="57"/>
                                        </p:tgtEl>
                                      </p:cBhvr>
                                    </p:animEffect>
                                    <p:anim calcmode="lin" valueType="num">
                                      <p:cBhvr>
                                        <p:cTn id="108" dur="600" fill="hold"/>
                                        <p:tgtEl>
                                          <p:spTgt spid="57"/>
                                        </p:tgtEl>
                                        <p:attrNameLst>
                                          <p:attrName>ppt_x</p:attrName>
                                        </p:attrNameLst>
                                      </p:cBhvr>
                                      <p:tavLst>
                                        <p:tav tm="0">
                                          <p:val>
                                            <p:strVal val="#ppt_x"/>
                                          </p:val>
                                        </p:tav>
                                        <p:tav tm="100000">
                                          <p:val>
                                            <p:strVal val="#ppt_x"/>
                                          </p:val>
                                        </p:tav>
                                      </p:tavLst>
                                    </p:anim>
                                    <p:anim calcmode="lin" valueType="num">
                                      <p:cBhvr>
                                        <p:cTn id="109" dur="600" fill="hold"/>
                                        <p:tgtEl>
                                          <p:spTgt spid="57"/>
                                        </p:tgtEl>
                                        <p:attrNameLst>
                                          <p:attrName>ppt_y</p:attrName>
                                        </p:attrNameLst>
                                      </p:cBhvr>
                                      <p:tavLst>
                                        <p:tav tm="0">
                                          <p:val>
                                            <p:strVal val="#ppt_y+.1"/>
                                          </p:val>
                                        </p:tav>
                                        <p:tav tm="100000">
                                          <p:val>
                                            <p:strVal val="#ppt_y"/>
                                          </p:val>
                                        </p:tav>
                                      </p:tavLst>
                                    </p:anim>
                                  </p:childTnLst>
                                </p:cTn>
                              </p:par>
                            </p:childTnLst>
                          </p:cTn>
                        </p:par>
                        <p:par>
                          <p:cTn id="110" fill="hold">
                            <p:stCondLst>
                              <p:cond delay="8200"/>
                            </p:stCondLst>
                            <p:childTnLst>
                              <p:par>
                                <p:cTn id="111" presetID="22" presetClass="entr" presetSubtype="8" fill="hold" nodeType="afterEffect">
                                  <p:stCondLst>
                                    <p:cond delay="0"/>
                                  </p:stCondLst>
                                  <p:childTnLst>
                                    <p:set>
                                      <p:cBhvr>
                                        <p:cTn id="112" dur="1" fill="hold">
                                          <p:stCondLst>
                                            <p:cond delay="0"/>
                                          </p:stCondLst>
                                        </p:cTn>
                                        <p:tgtEl>
                                          <p:spTgt spid="35"/>
                                        </p:tgtEl>
                                        <p:attrNameLst>
                                          <p:attrName>style.visibility</p:attrName>
                                        </p:attrNameLst>
                                      </p:cBhvr>
                                      <p:to>
                                        <p:strVal val="visible"/>
                                      </p:to>
                                    </p:set>
                                    <p:animEffect transition="in" filter="wipe(left)">
                                      <p:cBhvr>
                                        <p:cTn id="113" dur="300"/>
                                        <p:tgtEl>
                                          <p:spTgt spid="35"/>
                                        </p:tgtEl>
                                      </p:cBhvr>
                                    </p:animEffect>
                                  </p:childTnLst>
                                </p:cTn>
                              </p:par>
                            </p:childTnLst>
                          </p:cTn>
                        </p:par>
                        <p:par>
                          <p:cTn id="114" fill="hold">
                            <p:stCondLst>
                              <p:cond delay="8500"/>
                            </p:stCondLst>
                            <p:childTnLst>
                              <p:par>
                                <p:cTn id="115" presetID="53" presetClass="entr" presetSubtype="16" fill="hold" grpId="0" nodeType="after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p:cTn id="117" dur="300" fill="hold"/>
                                        <p:tgtEl>
                                          <p:spTgt spid="46"/>
                                        </p:tgtEl>
                                        <p:attrNameLst>
                                          <p:attrName>ppt_w</p:attrName>
                                        </p:attrNameLst>
                                      </p:cBhvr>
                                      <p:tavLst>
                                        <p:tav tm="0">
                                          <p:val>
                                            <p:fltVal val="0"/>
                                          </p:val>
                                        </p:tav>
                                        <p:tav tm="100000">
                                          <p:val>
                                            <p:strVal val="#ppt_w"/>
                                          </p:val>
                                        </p:tav>
                                      </p:tavLst>
                                    </p:anim>
                                    <p:anim calcmode="lin" valueType="num">
                                      <p:cBhvr>
                                        <p:cTn id="118" dur="300" fill="hold"/>
                                        <p:tgtEl>
                                          <p:spTgt spid="46"/>
                                        </p:tgtEl>
                                        <p:attrNameLst>
                                          <p:attrName>ppt_h</p:attrName>
                                        </p:attrNameLst>
                                      </p:cBhvr>
                                      <p:tavLst>
                                        <p:tav tm="0">
                                          <p:val>
                                            <p:fltVal val="0"/>
                                          </p:val>
                                        </p:tav>
                                        <p:tav tm="100000">
                                          <p:val>
                                            <p:strVal val="#ppt_h"/>
                                          </p:val>
                                        </p:tav>
                                      </p:tavLst>
                                    </p:anim>
                                    <p:animEffect transition="in" filter="fade">
                                      <p:cBhvr>
                                        <p:cTn id="119" dur="300"/>
                                        <p:tgtEl>
                                          <p:spTgt spid="46"/>
                                        </p:tgtEl>
                                      </p:cBhvr>
                                    </p:animEffect>
                                  </p:childTnLst>
                                </p:cTn>
                              </p:par>
                            </p:childTnLst>
                          </p:cTn>
                        </p:par>
                        <p:par>
                          <p:cTn id="120" fill="hold">
                            <p:stCondLst>
                              <p:cond delay="8800"/>
                            </p:stCondLst>
                            <p:childTnLst>
                              <p:par>
                                <p:cTn id="121" presetID="10" presetClass="entr" presetSubtype="0" fill="hold" grpId="0" nodeType="after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300"/>
                                        <p:tgtEl>
                                          <p:spTgt spid="47"/>
                                        </p:tgtEl>
                                      </p:cBhvr>
                                    </p:animEffect>
                                  </p:childTnLst>
                                </p:cTn>
                              </p:par>
                            </p:childTnLst>
                          </p:cTn>
                        </p:par>
                        <p:par>
                          <p:cTn id="124" fill="hold">
                            <p:stCondLst>
                              <p:cond delay="9100"/>
                            </p:stCondLst>
                            <p:childTnLst>
                              <p:par>
                                <p:cTn id="125" presetID="53" presetClass="entr" presetSubtype="16" fill="hold" grpId="0" nodeType="afterEffect">
                                  <p:stCondLst>
                                    <p:cond delay="0"/>
                                  </p:stCondLst>
                                  <p:childTnLst>
                                    <p:set>
                                      <p:cBhvr>
                                        <p:cTn id="126" dur="1" fill="hold">
                                          <p:stCondLst>
                                            <p:cond delay="0"/>
                                          </p:stCondLst>
                                        </p:cTn>
                                        <p:tgtEl>
                                          <p:spTgt spid="68"/>
                                        </p:tgtEl>
                                        <p:attrNameLst>
                                          <p:attrName>style.visibility</p:attrName>
                                        </p:attrNameLst>
                                      </p:cBhvr>
                                      <p:to>
                                        <p:strVal val="visible"/>
                                      </p:to>
                                    </p:set>
                                    <p:anim calcmode="lin" valueType="num">
                                      <p:cBhvr>
                                        <p:cTn id="127" dur="300" fill="hold"/>
                                        <p:tgtEl>
                                          <p:spTgt spid="68"/>
                                        </p:tgtEl>
                                        <p:attrNameLst>
                                          <p:attrName>ppt_w</p:attrName>
                                        </p:attrNameLst>
                                      </p:cBhvr>
                                      <p:tavLst>
                                        <p:tav tm="0">
                                          <p:val>
                                            <p:fltVal val="0"/>
                                          </p:val>
                                        </p:tav>
                                        <p:tav tm="100000">
                                          <p:val>
                                            <p:strVal val="#ppt_w"/>
                                          </p:val>
                                        </p:tav>
                                      </p:tavLst>
                                    </p:anim>
                                    <p:anim calcmode="lin" valueType="num">
                                      <p:cBhvr>
                                        <p:cTn id="128" dur="300" fill="hold"/>
                                        <p:tgtEl>
                                          <p:spTgt spid="68"/>
                                        </p:tgtEl>
                                        <p:attrNameLst>
                                          <p:attrName>ppt_h</p:attrName>
                                        </p:attrNameLst>
                                      </p:cBhvr>
                                      <p:tavLst>
                                        <p:tav tm="0">
                                          <p:val>
                                            <p:fltVal val="0"/>
                                          </p:val>
                                        </p:tav>
                                        <p:tav tm="100000">
                                          <p:val>
                                            <p:strVal val="#ppt_h"/>
                                          </p:val>
                                        </p:tav>
                                      </p:tavLst>
                                    </p:anim>
                                    <p:animEffect transition="in" filter="fade">
                                      <p:cBhvr>
                                        <p:cTn id="129" dur="300"/>
                                        <p:tgtEl>
                                          <p:spTgt spid="68"/>
                                        </p:tgtEl>
                                      </p:cBhvr>
                                    </p:animEffect>
                                  </p:childTnLst>
                                </p:cTn>
                              </p:par>
                            </p:childTnLst>
                          </p:cTn>
                        </p:par>
                        <p:par>
                          <p:cTn id="130" fill="hold">
                            <p:stCondLst>
                              <p:cond delay="9400"/>
                            </p:stCondLst>
                            <p:childTnLst>
                              <p:par>
                                <p:cTn id="131" presetID="22" presetClass="entr" presetSubtype="1" fill="hold" grpId="0" nodeType="afterEffect">
                                  <p:stCondLst>
                                    <p:cond delay="0"/>
                                  </p:stCondLst>
                                  <p:childTnLst>
                                    <p:set>
                                      <p:cBhvr>
                                        <p:cTn id="132" dur="1" fill="hold">
                                          <p:stCondLst>
                                            <p:cond delay="0"/>
                                          </p:stCondLst>
                                        </p:cTn>
                                        <p:tgtEl>
                                          <p:spTgt spid="65"/>
                                        </p:tgtEl>
                                        <p:attrNameLst>
                                          <p:attrName>style.visibility</p:attrName>
                                        </p:attrNameLst>
                                      </p:cBhvr>
                                      <p:to>
                                        <p:strVal val="visible"/>
                                      </p:to>
                                    </p:set>
                                    <p:animEffect transition="in" filter="wipe(up)">
                                      <p:cBhvr>
                                        <p:cTn id="133" dur="300"/>
                                        <p:tgtEl>
                                          <p:spTgt spid="65"/>
                                        </p:tgtEl>
                                      </p:cBhvr>
                                    </p:animEffect>
                                  </p:childTnLst>
                                </p:cTn>
                              </p:par>
                            </p:childTnLst>
                          </p:cTn>
                        </p:par>
                        <p:par>
                          <p:cTn id="134" fill="hold">
                            <p:stCondLst>
                              <p:cond delay="9700"/>
                            </p:stCondLst>
                            <p:childTnLst>
                              <p:par>
                                <p:cTn id="135" presetID="10" presetClass="entr" presetSubtype="0" fill="hold" grpId="0" nodeType="afterEffect">
                                  <p:stCondLst>
                                    <p:cond delay="0"/>
                                  </p:stCondLst>
                                  <p:childTnLst>
                                    <p:set>
                                      <p:cBhvr>
                                        <p:cTn id="136" dur="1" fill="hold">
                                          <p:stCondLst>
                                            <p:cond delay="0"/>
                                          </p:stCondLst>
                                        </p:cTn>
                                        <p:tgtEl>
                                          <p:spTgt spid="67"/>
                                        </p:tgtEl>
                                        <p:attrNameLst>
                                          <p:attrName>style.visibility</p:attrName>
                                        </p:attrNameLst>
                                      </p:cBhvr>
                                      <p:to>
                                        <p:strVal val="visible"/>
                                      </p:to>
                                    </p:set>
                                    <p:animEffect transition="in" filter="fade">
                                      <p:cBhvr>
                                        <p:cTn id="137" dur="300"/>
                                        <p:tgtEl>
                                          <p:spTgt spid="67"/>
                                        </p:tgtEl>
                                      </p:cBhvr>
                                    </p:animEffect>
                                  </p:childTnLst>
                                </p:cTn>
                              </p:par>
                            </p:childTnLst>
                          </p:cTn>
                        </p:par>
                        <p:par>
                          <p:cTn id="138" fill="hold">
                            <p:stCondLst>
                              <p:cond delay="10000"/>
                            </p:stCondLst>
                            <p:childTnLst>
                              <p:par>
                                <p:cTn id="139" presetID="42" presetClass="entr" presetSubtype="0" fill="hold" grpId="0" nodeType="afterEffect">
                                  <p:stCondLst>
                                    <p:cond delay="0"/>
                                  </p:stCondLst>
                                  <p:childTnLst>
                                    <p:set>
                                      <p:cBhvr>
                                        <p:cTn id="140" dur="1" fill="hold">
                                          <p:stCondLst>
                                            <p:cond delay="0"/>
                                          </p:stCondLst>
                                        </p:cTn>
                                        <p:tgtEl>
                                          <p:spTgt spid="66"/>
                                        </p:tgtEl>
                                        <p:attrNameLst>
                                          <p:attrName>style.visibility</p:attrName>
                                        </p:attrNameLst>
                                      </p:cBhvr>
                                      <p:to>
                                        <p:strVal val="visible"/>
                                      </p:to>
                                    </p:set>
                                    <p:animEffect transition="in" filter="fade">
                                      <p:cBhvr>
                                        <p:cTn id="141" dur="1000"/>
                                        <p:tgtEl>
                                          <p:spTgt spid="66"/>
                                        </p:tgtEl>
                                      </p:cBhvr>
                                    </p:animEffect>
                                    <p:anim calcmode="lin" valueType="num">
                                      <p:cBhvr>
                                        <p:cTn id="142" dur="1000" fill="hold"/>
                                        <p:tgtEl>
                                          <p:spTgt spid="66"/>
                                        </p:tgtEl>
                                        <p:attrNameLst>
                                          <p:attrName>ppt_x</p:attrName>
                                        </p:attrNameLst>
                                      </p:cBhvr>
                                      <p:tavLst>
                                        <p:tav tm="0">
                                          <p:val>
                                            <p:strVal val="#ppt_x"/>
                                          </p:val>
                                        </p:tav>
                                        <p:tav tm="100000">
                                          <p:val>
                                            <p:strVal val="#ppt_x"/>
                                          </p:val>
                                        </p:tav>
                                      </p:tavLst>
                                    </p:anim>
                                    <p:anim calcmode="lin" valueType="num">
                                      <p:cBhvr>
                                        <p:cTn id="143" dur="1000" fill="hold"/>
                                        <p:tgtEl>
                                          <p:spTgt spid="66"/>
                                        </p:tgtEl>
                                        <p:attrNameLst>
                                          <p:attrName>ppt_y</p:attrName>
                                        </p:attrNameLst>
                                      </p:cBhvr>
                                      <p:tavLst>
                                        <p:tav tm="0">
                                          <p:val>
                                            <p:strVal val="#ppt_y+.1"/>
                                          </p:val>
                                        </p:tav>
                                        <p:tav tm="100000">
                                          <p:val>
                                            <p:strVal val="#ppt_y"/>
                                          </p:val>
                                        </p:tav>
                                      </p:tavLst>
                                    </p:anim>
                                  </p:childTnLst>
                                </p:cTn>
                              </p:par>
                            </p:childTnLst>
                          </p:cTn>
                        </p:par>
                        <p:par>
                          <p:cTn id="144" fill="hold">
                            <p:stCondLst>
                              <p:cond delay="11000"/>
                            </p:stCondLst>
                            <p:childTnLst>
                              <p:par>
                                <p:cTn id="145" presetID="22" presetClass="entr" presetSubtype="8" fill="hold" nodeType="afterEffect">
                                  <p:stCondLst>
                                    <p:cond delay="0"/>
                                  </p:stCondLst>
                                  <p:childTnLst>
                                    <p:set>
                                      <p:cBhvr>
                                        <p:cTn id="146" dur="1" fill="hold">
                                          <p:stCondLst>
                                            <p:cond delay="0"/>
                                          </p:stCondLst>
                                        </p:cTn>
                                        <p:tgtEl>
                                          <p:spTgt spid="48"/>
                                        </p:tgtEl>
                                        <p:attrNameLst>
                                          <p:attrName>style.visibility</p:attrName>
                                        </p:attrNameLst>
                                      </p:cBhvr>
                                      <p:to>
                                        <p:strVal val="visible"/>
                                      </p:to>
                                    </p:set>
                                    <p:animEffect transition="in" filter="wipe(left)">
                                      <p:cBhvr>
                                        <p:cTn id="147" dur="300"/>
                                        <p:tgtEl>
                                          <p:spTgt spid="48"/>
                                        </p:tgtEl>
                                      </p:cBhvr>
                                    </p:animEffect>
                                  </p:childTnLst>
                                </p:cTn>
                              </p:par>
                            </p:childTnLst>
                          </p:cTn>
                        </p:par>
                        <p:par>
                          <p:cTn id="148" fill="hold">
                            <p:stCondLst>
                              <p:cond delay="11300"/>
                            </p:stCondLst>
                            <p:childTnLst>
                              <p:par>
                                <p:cTn id="149" presetID="10" presetClass="entr" presetSubtype="0" fill="hold" grpId="0" nodeType="afterEffect">
                                  <p:stCondLst>
                                    <p:cond delay="0"/>
                                  </p:stCondLst>
                                  <p:childTnLst>
                                    <p:set>
                                      <p:cBhvr>
                                        <p:cTn id="150" dur="1" fill="hold">
                                          <p:stCondLst>
                                            <p:cond delay="0"/>
                                          </p:stCondLst>
                                        </p:cTn>
                                        <p:tgtEl>
                                          <p:spTgt spid="55"/>
                                        </p:tgtEl>
                                        <p:attrNameLst>
                                          <p:attrName>style.visibility</p:attrName>
                                        </p:attrNameLst>
                                      </p:cBhvr>
                                      <p:to>
                                        <p:strVal val="visible"/>
                                      </p:to>
                                    </p:set>
                                    <p:animEffect transition="in" filter="fade">
                                      <p:cBhvr>
                                        <p:cTn id="151" dur="300"/>
                                        <p:tgtEl>
                                          <p:spTgt spid="55"/>
                                        </p:tgtEl>
                                      </p:cBhvr>
                                    </p:animEffect>
                                  </p:childTnLst>
                                </p:cTn>
                              </p:par>
                            </p:childTnLst>
                          </p:cTn>
                        </p:par>
                        <p:par>
                          <p:cTn id="152" fill="hold">
                            <p:stCondLst>
                              <p:cond delay="11600"/>
                            </p:stCondLst>
                            <p:childTnLst>
                              <p:par>
                                <p:cTn id="153" presetID="10" presetClass="entr" presetSubtype="0" fill="hold" grpId="0" nodeType="afterEffect">
                                  <p:stCondLst>
                                    <p:cond delay="0"/>
                                  </p:stCondLst>
                                  <p:childTnLst>
                                    <p:set>
                                      <p:cBhvr>
                                        <p:cTn id="154" dur="1" fill="hold">
                                          <p:stCondLst>
                                            <p:cond delay="0"/>
                                          </p:stCondLst>
                                        </p:cTn>
                                        <p:tgtEl>
                                          <p:spTgt spid="64"/>
                                        </p:tgtEl>
                                        <p:attrNameLst>
                                          <p:attrName>style.visibility</p:attrName>
                                        </p:attrNameLst>
                                      </p:cBhvr>
                                      <p:to>
                                        <p:strVal val="visible"/>
                                      </p:to>
                                    </p:set>
                                    <p:animEffect transition="in" filter="fade">
                                      <p:cBhvr>
                                        <p:cTn id="155" dur="3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animBg="1"/>
      <p:bldP spid="38" grpId="0" animBg="1"/>
      <p:bldP spid="39" grpId="0" animBg="1"/>
      <p:bldP spid="40" grpId="0" animBg="1"/>
      <p:bldP spid="41" grpId="0" animBg="1"/>
      <p:bldP spid="42" grpId="0" animBg="1"/>
      <p:bldP spid="43" grpId="0" animBg="1"/>
      <p:bldP spid="44" grpId="0"/>
      <p:bldP spid="45" grpId="0" animBg="1"/>
      <p:bldP spid="46" grpId="0" animBg="1"/>
      <p:bldP spid="47" grpId="0" animBg="1"/>
      <p:bldP spid="54" grpId="0" animBg="1"/>
      <p:bldP spid="55" grpId="0"/>
      <p:bldP spid="56" grpId="0" animBg="1"/>
      <p:bldP spid="57" grpId="0"/>
      <p:bldP spid="58" grpId="0" animBg="1"/>
      <p:bldP spid="59" grpId="0" animBg="1"/>
      <p:bldP spid="60" grpId="0" animBg="1"/>
      <p:bldP spid="61" grpId="0"/>
      <p:bldP spid="62" grpId="0" animBg="1"/>
      <p:bldP spid="63" grpId="0" animBg="1"/>
      <p:bldP spid="64" grpId="0"/>
      <p:bldP spid="65" grpId="0" animBg="1"/>
      <p:bldP spid="66" grpId="0"/>
      <p:bldP spid="67" grpId="0" animBg="1"/>
      <p:bldP spid="68"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aphicFrame>
        <p:nvGraphicFramePr>
          <p:cNvPr id="31" name="图表 30"/>
          <p:cNvGraphicFramePr/>
          <p:nvPr>
            <p:extLst/>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p:nvPr>
            <p:extLst/>
          </p:nvPr>
        </p:nvGraphicFramePr>
        <p:xfrm>
          <a:off x="5832140" y="184011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2" name="图表 61"/>
          <p:cNvGraphicFramePr/>
          <p:nvPr>
            <p:extLst/>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63" name="文本框 13"/>
          <p:cNvSpPr txBox="1"/>
          <p:nvPr/>
        </p:nvSpPr>
        <p:spPr>
          <a:xfrm>
            <a:off x="1151620" y="2553881"/>
            <a:ext cx="1728192" cy="584775"/>
          </a:xfrm>
          <a:prstGeom prst="rect">
            <a:avLst/>
          </a:prstGeom>
          <a:noFill/>
        </p:spPr>
        <p:txBody>
          <a:bodyPr wrap="square" rtlCol="0">
            <a:spAutoFit/>
          </a:bodyPr>
          <a:lstStyle/>
          <a:p>
            <a:pPr algn="ctr"/>
            <a:r>
              <a:rPr lang="en-US" altLang="zh-CN" sz="3200" b="0" dirty="0">
                <a:latin typeface="Calibri Light" panose="020F0302020204030204" pitchFamily="34" charset="0"/>
              </a:rPr>
              <a:t>75%</a:t>
            </a:r>
            <a:endParaRPr lang="zh-CN" altLang="en-US" sz="3200" b="0" dirty="0">
              <a:latin typeface="Calibri Light" panose="020F0302020204030204" pitchFamily="34" charset="0"/>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algn="ctr"/>
            <a:r>
              <a:rPr lang="en-US" altLang="zh-CN" sz="3200" b="0" dirty="0">
                <a:latin typeface="Calibri Light" panose="020F0302020204030204" pitchFamily="34" charset="0"/>
              </a:rPr>
              <a:t>50%</a:t>
            </a:r>
            <a:endParaRPr lang="zh-CN" altLang="en-US" sz="3200" b="0" dirty="0">
              <a:latin typeface="Calibri Light" panose="020F0302020204030204" pitchFamily="34" charset="0"/>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algn="ctr"/>
            <a:r>
              <a:rPr lang="en-US" altLang="zh-CN" sz="3200" b="0" dirty="0">
                <a:latin typeface="Calibri Light" panose="020F0302020204030204" pitchFamily="34" charset="0"/>
              </a:rPr>
              <a:t>25%</a:t>
            </a:r>
            <a:endParaRPr lang="zh-CN" altLang="en-US" sz="3200" b="0" dirty="0">
              <a:latin typeface="Calibri Light" panose="020F0302020204030204" pitchFamily="34" charset="0"/>
            </a:endParaRPr>
          </a:p>
        </p:txBody>
      </p:sp>
      <p:sp>
        <p:nvSpPr>
          <p:cNvPr id="66" name="文本框 7"/>
          <p:cNvSpPr txBox="1">
            <a:spLocks noChangeArrowheads="1"/>
          </p:cNvSpPr>
          <p:nvPr/>
        </p:nvSpPr>
        <p:spPr bwMode="auto">
          <a:xfrm>
            <a:off x="1115616"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a:solidFill>
                  <a:schemeClr val="tx1">
                    <a:lumMod val="85000"/>
                    <a:lumOff val="15000"/>
                  </a:schemeClr>
                </a:solidFill>
                <a:latin typeface="微软雅黑" pitchFamily="34" charset="-122"/>
              </a:rPr>
              <a:t>添加文本信息</a:t>
            </a:r>
            <a:endParaRPr lang="en-US" altLang="zh-CN" sz="1400" b="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7" name="文本框 7"/>
          <p:cNvSpPr txBox="1">
            <a:spLocks noChangeArrowheads="1"/>
          </p:cNvSpPr>
          <p:nvPr/>
        </p:nvSpPr>
        <p:spPr bwMode="auto">
          <a:xfrm>
            <a:off x="3684261"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a:solidFill>
                  <a:schemeClr val="tx1">
                    <a:lumMod val="85000"/>
                    <a:lumOff val="15000"/>
                  </a:schemeClr>
                </a:solidFill>
                <a:latin typeface="微软雅黑" pitchFamily="34" charset="-122"/>
              </a:rPr>
              <a:t>添加文本信息</a:t>
            </a:r>
            <a:endParaRPr lang="en-US" altLang="zh-CN" sz="1400" b="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8" name="文本框 7"/>
          <p:cNvSpPr txBox="1">
            <a:spLocks noChangeArrowheads="1"/>
          </p:cNvSpPr>
          <p:nvPr/>
        </p:nvSpPr>
        <p:spPr bwMode="auto">
          <a:xfrm>
            <a:off x="6240545"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a:solidFill>
                  <a:schemeClr val="tx1">
                    <a:lumMod val="85000"/>
                    <a:lumOff val="15000"/>
                  </a:schemeClr>
                </a:solidFill>
                <a:latin typeface="微软雅黑" pitchFamily="34" charset="-122"/>
              </a:rPr>
              <a:t>添加文本信息</a:t>
            </a:r>
            <a:endParaRPr lang="en-US" altLang="zh-CN" sz="1400" b="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9" name="文本框 7"/>
          <p:cNvSpPr txBox="1">
            <a:spLocks noChangeArrowheads="1"/>
          </p:cNvSpPr>
          <p:nvPr/>
        </p:nvSpPr>
        <p:spPr bwMode="auto">
          <a:xfrm>
            <a:off x="1187624" y="843558"/>
            <a:ext cx="6905528" cy="101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00" b="0" dirty="0">
                <a:solidFill>
                  <a:schemeClr val="tx1">
                    <a:lumMod val="85000"/>
                    <a:lumOff val="15000"/>
                  </a:schemeClr>
                </a:solidFill>
                <a:latin typeface="微软雅黑" pitchFamily="34" charset="-122"/>
              </a:rPr>
              <a:t>添加文本信息</a:t>
            </a:r>
            <a:endParaRPr lang="en-US" altLang="zh-CN" sz="1800" b="0" dirty="0">
              <a:solidFill>
                <a:schemeClr val="tx1">
                  <a:lumMod val="85000"/>
                  <a:lumOff val="15000"/>
                </a:schemeClr>
              </a:solidFill>
              <a:latin typeface="微软雅黑" pitchFamily="34" charset="-122"/>
            </a:endParaRPr>
          </a:p>
          <a:p>
            <a:pPr>
              <a:lnSpc>
                <a:spcPct val="150000"/>
              </a:lnSpc>
              <a:spcBef>
                <a:spcPts val="300"/>
              </a:spcBef>
            </a:pPr>
            <a:r>
              <a:rPr lang="zh-CN" altLang="en-US" sz="1400" b="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单击此处添加说明文字单击此处添加说明文字单击此处添加说明文字单击此处添加说明文字单击此处单击此处添加说明文字。</a:t>
            </a:r>
          </a:p>
        </p:txBody>
      </p:sp>
    </p:spTree>
    <p:extLst>
      <p:ext uri="{BB962C8B-B14F-4D97-AF65-F5344CB8AC3E}">
        <p14:creationId xmlns:p14="http://schemas.microsoft.com/office/powerpoint/2010/main" val="1153613757"/>
      </p:ext>
    </p:extLst>
  </p:cSld>
  <p:clrMapOvr>
    <a:masterClrMapping/>
  </p:clrMapOvr>
  <mc:AlternateContent xmlns:mc="http://schemas.openxmlformats.org/markup-compatibility/2006" xmlns:p14="http://schemas.microsoft.com/office/powerpoint/2010/main">
    <mc:Choice Requires="p14">
      <p:transition spd="slow" p14:dur="1600" advClick="0" advTm="8000">
        <p14:prism isInverted="1"/>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750"/>
                                        <p:tgtEl>
                                          <p:spTgt spid="69"/>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2250"/>
                            </p:stCondLst>
                            <p:childTnLst>
                              <p:par>
                                <p:cTn id="19" presetID="45" presetClass="entr" presetSubtype="0" fill="hold" grpId="0" nodeType="after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fade">
                                      <p:cBhvr>
                                        <p:cTn id="21" dur="500"/>
                                        <p:tgtEl>
                                          <p:spTgt spid="63"/>
                                        </p:tgtEl>
                                      </p:cBhvr>
                                    </p:animEffect>
                                    <p:anim calcmode="lin" valueType="num">
                                      <p:cBhvr>
                                        <p:cTn id="22" dur="500" fill="hold"/>
                                        <p:tgtEl>
                                          <p:spTgt spid="63"/>
                                        </p:tgtEl>
                                        <p:attrNameLst>
                                          <p:attrName>ppt_w</p:attrName>
                                        </p:attrNameLst>
                                      </p:cBhvr>
                                      <p:tavLst>
                                        <p:tav tm="0" fmla="#ppt_w*sin(2.5*pi*$)">
                                          <p:val>
                                            <p:fltVal val="0"/>
                                          </p:val>
                                        </p:tav>
                                        <p:tav tm="100000">
                                          <p:val>
                                            <p:fltVal val="1"/>
                                          </p:val>
                                        </p:tav>
                                      </p:tavLst>
                                    </p:anim>
                                    <p:anim calcmode="lin" valueType="num">
                                      <p:cBhvr>
                                        <p:cTn id="23" dur="500" fill="hold"/>
                                        <p:tgtEl>
                                          <p:spTgt spid="63"/>
                                        </p:tgtEl>
                                        <p:attrNameLst>
                                          <p:attrName>ppt_h</p:attrName>
                                        </p:attrNameLst>
                                      </p:cBhvr>
                                      <p:tavLst>
                                        <p:tav tm="0">
                                          <p:val>
                                            <p:strVal val="#ppt_h"/>
                                          </p:val>
                                        </p:tav>
                                        <p:tav tm="100000">
                                          <p:val>
                                            <p:strVal val="#ppt_h"/>
                                          </p:val>
                                        </p:tav>
                                      </p:tavLst>
                                    </p:anim>
                                  </p:childTnLst>
                                </p:cTn>
                              </p:par>
                            </p:childTnLst>
                          </p:cTn>
                        </p:par>
                        <p:par>
                          <p:cTn id="24" fill="hold">
                            <p:stCondLst>
                              <p:cond delay="2750"/>
                            </p:stCondLst>
                            <p:childTnLst>
                              <p:par>
                                <p:cTn id="25" presetID="22" presetClass="entr" presetSubtype="1" fill="hold" grpId="0"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wipe(up)">
                                      <p:cBhvr>
                                        <p:cTn id="27" dur="500"/>
                                        <p:tgtEl>
                                          <p:spTgt spid="6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 calcmode="lin" valueType="num">
                                      <p:cBhvr>
                                        <p:cTn id="30" dur="500" fill="hold"/>
                                        <p:tgtEl>
                                          <p:spTgt spid="62"/>
                                        </p:tgtEl>
                                        <p:attrNameLst>
                                          <p:attrName>ppt_w</p:attrName>
                                        </p:attrNameLst>
                                      </p:cBhvr>
                                      <p:tavLst>
                                        <p:tav tm="0">
                                          <p:val>
                                            <p:fltVal val="0"/>
                                          </p:val>
                                        </p:tav>
                                        <p:tav tm="100000">
                                          <p:val>
                                            <p:strVal val="#ppt_w"/>
                                          </p:val>
                                        </p:tav>
                                      </p:tavLst>
                                    </p:anim>
                                    <p:anim calcmode="lin" valueType="num">
                                      <p:cBhvr>
                                        <p:cTn id="31" dur="500" fill="hold"/>
                                        <p:tgtEl>
                                          <p:spTgt spid="62"/>
                                        </p:tgtEl>
                                        <p:attrNameLst>
                                          <p:attrName>ppt_h</p:attrName>
                                        </p:attrNameLst>
                                      </p:cBhvr>
                                      <p:tavLst>
                                        <p:tav tm="0">
                                          <p:val>
                                            <p:fltVal val="0"/>
                                          </p:val>
                                        </p:tav>
                                        <p:tav tm="100000">
                                          <p:val>
                                            <p:strVal val="#ppt_h"/>
                                          </p:val>
                                        </p:tav>
                                      </p:tavLst>
                                    </p:anim>
                                    <p:animEffect transition="in" filter="fade">
                                      <p:cBhvr>
                                        <p:cTn id="32" dur="500"/>
                                        <p:tgtEl>
                                          <p:spTgt spid="62"/>
                                        </p:tgtEl>
                                      </p:cBhvr>
                                    </p:animEffect>
                                  </p:childTnLst>
                                </p:cTn>
                              </p:par>
                            </p:childTnLst>
                          </p:cTn>
                        </p:par>
                        <p:par>
                          <p:cTn id="33" fill="hold">
                            <p:stCondLst>
                              <p:cond delay="3250"/>
                            </p:stCondLst>
                            <p:childTnLst>
                              <p:par>
                                <p:cTn id="34" presetID="45" presetClass="entr" presetSubtype="0"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anim calcmode="lin" valueType="num">
                                      <p:cBhvr>
                                        <p:cTn id="37" dur="500" fill="hold"/>
                                        <p:tgtEl>
                                          <p:spTgt spid="64"/>
                                        </p:tgtEl>
                                        <p:attrNameLst>
                                          <p:attrName>ppt_w</p:attrName>
                                        </p:attrNameLst>
                                      </p:cBhvr>
                                      <p:tavLst>
                                        <p:tav tm="0" fmla="#ppt_w*sin(2.5*pi*$)">
                                          <p:val>
                                            <p:fltVal val="0"/>
                                          </p:val>
                                        </p:tav>
                                        <p:tav tm="100000">
                                          <p:val>
                                            <p:fltVal val="1"/>
                                          </p:val>
                                        </p:tav>
                                      </p:tavLst>
                                    </p:anim>
                                    <p:anim calcmode="lin" valueType="num">
                                      <p:cBhvr>
                                        <p:cTn id="38" dur="500" fill="hold"/>
                                        <p:tgtEl>
                                          <p:spTgt spid="64"/>
                                        </p:tgtEl>
                                        <p:attrNameLst>
                                          <p:attrName>ppt_h</p:attrName>
                                        </p:attrNameLst>
                                      </p:cBhvr>
                                      <p:tavLst>
                                        <p:tav tm="0">
                                          <p:val>
                                            <p:strVal val="#ppt_h"/>
                                          </p:val>
                                        </p:tav>
                                        <p:tav tm="100000">
                                          <p:val>
                                            <p:strVal val="#ppt_h"/>
                                          </p:val>
                                        </p:tav>
                                      </p:tavLst>
                                    </p:anim>
                                  </p:childTnLst>
                                </p:cTn>
                              </p:par>
                            </p:childTnLst>
                          </p:cTn>
                        </p:par>
                        <p:par>
                          <p:cTn id="39" fill="hold">
                            <p:stCondLst>
                              <p:cond delay="3750"/>
                            </p:stCondLst>
                            <p:childTnLst>
                              <p:par>
                                <p:cTn id="40" presetID="22" presetClass="entr" presetSubtype="1" fill="hold" grpId="0" nodeType="after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up)">
                                      <p:cBhvr>
                                        <p:cTn id="42" dur="500"/>
                                        <p:tgtEl>
                                          <p:spTgt spid="6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childTnLst>
                                </p:cTn>
                              </p:par>
                            </p:childTnLst>
                          </p:cTn>
                        </p:par>
                        <p:par>
                          <p:cTn id="48" fill="hold">
                            <p:stCondLst>
                              <p:cond delay="4250"/>
                            </p:stCondLst>
                            <p:childTnLst>
                              <p:par>
                                <p:cTn id="49" presetID="45" presetClass="entr" presetSubtype="0"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fade">
                                      <p:cBhvr>
                                        <p:cTn id="51" dur="500"/>
                                        <p:tgtEl>
                                          <p:spTgt spid="65"/>
                                        </p:tgtEl>
                                      </p:cBhvr>
                                    </p:animEffect>
                                    <p:anim calcmode="lin" valueType="num">
                                      <p:cBhvr>
                                        <p:cTn id="52" dur="500" fill="hold"/>
                                        <p:tgtEl>
                                          <p:spTgt spid="65"/>
                                        </p:tgtEl>
                                        <p:attrNameLst>
                                          <p:attrName>ppt_w</p:attrName>
                                        </p:attrNameLst>
                                      </p:cBhvr>
                                      <p:tavLst>
                                        <p:tav tm="0" fmla="#ppt_w*sin(2.5*pi*$)">
                                          <p:val>
                                            <p:fltVal val="0"/>
                                          </p:val>
                                        </p:tav>
                                        <p:tav tm="100000">
                                          <p:val>
                                            <p:fltVal val="1"/>
                                          </p:val>
                                        </p:tav>
                                      </p:tavLst>
                                    </p:anim>
                                    <p:anim calcmode="lin" valueType="num">
                                      <p:cBhvr>
                                        <p:cTn id="53" dur="500" fill="hold"/>
                                        <p:tgtEl>
                                          <p:spTgt spid="65"/>
                                        </p:tgtEl>
                                        <p:attrNameLst>
                                          <p:attrName>ppt_h</p:attrName>
                                        </p:attrNameLst>
                                      </p:cBhvr>
                                      <p:tavLst>
                                        <p:tav tm="0">
                                          <p:val>
                                            <p:strVal val="#ppt_h"/>
                                          </p:val>
                                        </p:tav>
                                        <p:tav tm="100000">
                                          <p:val>
                                            <p:strVal val="#ppt_h"/>
                                          </p:val>
                                        </p:tav>
                                      </p:tavLst>
                                    </p:anim>
                                  </p:childTnLst>
                                </p:cTn>
                              </p:par>
                            </p:childTnLst>
                          </p:cTn>
                        </p:par>
                        <p:par>
                          <p:cTn id="54" fill="hold">
                            <p:stCondLst>
                              <p:cond delay="4750"/>
                            </p:stCondLst>
                            <p:childTnLst>
                              <p:par>
                                <p:cTn id="55" presetID="22" presetClass="entr" presetSubtype="1"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up)">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2" name="圆角矩形 11"/>
          <p:cNvSpPr/>
          <p:nvPr/>
        </p:nvSpPr>
        <p:spPr bwMode="auto">
          <a:xfrm>
            <a:off x="1331640" y="1464978"/>
            <a:ext cx="2057062" cy="2558851"/>
          </a:xfrm>
          <a:prstGeom prst="roundRect">
            <a:avLst>
              <a:gd name="adj" fmla="val 568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13" name="圆角矩形 12"/>
          <p:cNvSpPr/>
          <p:nvPr/>
        </p:nvSpPr>
        <p:spPr bwMode="auto">
          <a:xfrm>
            <a:off x="5761996" y="1464978"/>
            <a:ext cx="2057062" cy="2558851"/>
          </a:xfrm>
          <a:prstGeom prst="roundRect">
            <a:avLst>
              <a:gd name="adj" fmla="val 507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14" name="矩形 26"/>
          <p:cNvSpPr>
            <a:spLocks noChangeArrowheads="1"/>
          </p:cNvSpPr>
          <p:nvPr/>
        </p:nvSpPr>
        <p:spPr bwMode="auto">
          <a:xfrm>
            <a:off x="5909392" y="1592861"/>
            <a:ext cx="1786134"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15" name="圆角矩形 14"/>
          <p:cNvSpPr/>
          <p:nvPr/>
        </p:nvSpPr>
        <p:spPr bwMode="auto">
          <a:xfrm>
            <a:off x="3534656" y="1464978"/>
            <a:ext cx="2057062" cy="2558851"/>
          </a:xfrm>
          <a:prstGeom prst="roundRect">
            <a:avLst>
              <a:gd name="adj" fmla="val 507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16" name="矩形 15"/>
          <p:cNvSpPr>
            <a:spLocks noChangeArrowheads="1"/>
          </p:cNvSpPr>
          <p:nvPr/>
        </p:nvSpPr>
        <p:spPr bwMode="auto">
          <a:xfrm>
            <a:off x="3651461" y="1581723"/>
            <a:ext cx="1792285"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17" name="TextBox 32"/>
          <p:cNvSpPr txBox="1">
            <a:spLocks noChangeArrowheads="1"/>
          </p:cNvSpPr>
          <p:nvPr/>
        </p:nvSpPr>
        <p:spPr bwMode="auto">
          <a:xfrm>
            <a:off x="1454645" y="1608903"/>
            <a:ext cx="1775135"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18" name="Rectangle 20"/>
          <p:cNvSpPr>
            <a:spLocks noChangeArrowheads="1"/>
          </p:cNvSpPr>
          <p:nvPr/>
        </p:nvSpPr>
        <p:spPr bwMode="auto">
          <a:xfrm>
            <a:off x="1348009" y="4587974"/>
            <a:ext cx="6487417" cy="585694"/>
          </a:xfrm>
          <a:prstGeom prst="roundRect">
            <a:avLst/>
          </a:prstGeom>
          <a:no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19" name="矩形 18"/>
          <p:cNvSpPr/>
          <p:nvPr/>
        </p:nvSpPr>
        <p:spPr bwMode="auto">
          <a:xfrm>
            <a:off x="2195736" y="4515966"/>
            <a:ext cx="4906646" cy="340140"/>
          </a:xfrm>
          <a:prstGeom prst="rect">
            <a:avLst/>
          </a:prstGeom>
          <a:solidFill>
            <a:srgbClr val="FFC000"/>
          </a:solidFill>
          <a:ln w="28575">
            <a:noFill/>
          </a:ln>
          <a:scene3d>
            <a:camera prst="orthographicFront"/>
            <a:lightRig rig="threePt" dir="t"/>
          </a:scene3d>
          <a:sp3d/>
        </p:spPr>
        <p:txBody>
          <a:bodyPr lIns="77770" tIns="38885" rIns="77770" bIns="38885">
            <a:spAutoFit/>
          </a:bodyPr>
          <a:lstStyle/>
          <a:p>
            <a:pPr algn="ctr">
              <a:tabLst>
                <a:tab pos="7247706" algn="r"/>
              </a:tabLst>
              <a:defRPr/>
            </a:pPr>
            <a:r>
              <a:rPr lang="zh-CN" altLang="en-US" sz="1700" dirty="0">
                <a:latin typeface="微软雅黑" pitchFamily="34" charset="-122"/>
                <a:ea typeface="微软雅黑" pitchFamily="34" charset="-122"/>
              </a:rPr>
              <a:t>单击此处添加标题</a:t>
            </a:r>
          </a:p>
        </p:txBody>
      </p:sp>
      <p:sp>
        <p:nvSpPr>
          <p:cNvPr id="20" name="燕尾形 19"/>
          <p:cNvSpPr/>
          <p:nvPr/>
        </p:nvSpPr>
        <p:spPr>
          <a:xfrm rot="16200000" flipH="1" flipV="1">
            <a:off x="6614424"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21" name="圆角矩形 20"/>
          <p:cNvSpPr/>
          <p:nvPr/>
        </p:nvSpPr>
        <p:spPr>
          <a:xfrm>
            <a:off x="3534656" y="1014458"/>
            <a:ext cx="2057062" cy="381554"/>
          </a:xfrm>
          <a:prstGeom prst="roundRect">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22" name="圆角矩形 21"/>
          <p:cNvSpPr/>
          <p:nvPr/>
        </p:nvSpPr>
        <p:spPr>
          <a:xfrm>
            <a:off x="5761996" y="1014458"/>
            <a:ext cx="2057062" cy="381554"/>
          </a:xfrm>
          <a:prstGeom prst="roundRect">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23" name="圆角矩形 22"/>
          <p:cNvSpPr/>
          <p:nvPr/>
        </p:nvSpPr>
        <p:spPr>
          <a:xfrm>
            <a:off x="1331640" y="1014458"/>
            <a:ext cx="2057062" cy="381554"/>
          </a:xfrm>
          <a:prstGeom prst="roundRect">
            <a:avLst/>
          </a:prstGeom>
          <a:solidFill>
            <a:srgbClr val="FF0000"/>
          </a:solidFill>
          <a:ln w="38100"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24" name="矩形 23"/>
          <p:cNvSpPr>
            <a:spLocks noChangeArrowheads="1"/>
          </p:cNvSpPr>
          <p:nvPr/>
        </p:nvSpPr>
        <p:spPr bwMode="auto">
          <a:xfrm>
            <a:off x="1373984"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25" name="矩形 24"/>
          <p:cNvSpPr>
            <a:spLocks noChangeArrowheads="1"/>
          </p:cNvSpPr>
          <p:nvPr/>
        </p:nvSpPr>
        <p:spPr bwMode="auto">
          <a:xfrm>
            <a:off x="5878799"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26" name="矩形 25"/>
          <p:cNvSpPr>
            <a:spLocks noChangeArrowheads="1"/>
          </p:cNvSpPr>
          <p:nvPr/>
        </p:nvSpPr>
        <p:spPr bwMode="auto">
          <a:xfrm>
            <a:off x="3651461"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27" name="燕尾形 26"/>
          <p:cNvSpPr/>
          <p:nvPr/>
        </p:nvSpPr>
        <p:spPr>
          <a:xfrm rot="16200000" flipH="1" flipV="1">
            <a:off x="4431478"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28" name="燕尾形 27"/>
          <p:cNvSpPr/>
          <p:nvPr/>
        </p:nvSpPr>
        <p:spPr>
          <a:xfrm rot="16200000" flipH="1" flipV="1">
            <a:off x="2209385"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Tree>
    <p:extLst>
      <p:ext uri="{BB962C8B-B14F-4D97-AF65-F5344CB8AC3E}">
        <p14:creationId xmlns:p14="http://schemas.microsoft.com/office/powerpoint/2010/main" val="2960880349"/>
      </p:ext>
    </p:extLst>
  </p:cSld>
  <p:clrMapOvr>
    <a:masterClrMapping/>
  </p:clrMapOvr>
  <mc:AlternateContent xmlns:mc="http://schemas.openxmlformats.org/markup-compatibility/2006" xmlns:p14="http://schemas.microsoft.com/office/powerpoint/2010/main">
    <mc:Choice Requires="p14">
      <p:transition spd="slow" p14:dur="1400" advClick="0" advTm="11000">
        <p14:doors dir="vert"/>
      </p:transition>
    </mc:Choice>
    <mc:Fallback xmlns="">
      <p:transition spd="slow"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450" decel="100000" fill="hold"/>
                                        <p:tgtEl>
                                          <p:spTgt spid="23"/>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anim calcmode="lin" valueType="num">
                                      <p:cBhvr>
                                        <p:cTn id="18" dur="500" fill="hold"/>
                                        <p:tgtEl>
                                          <p:spTgt spid="21"/>
                                        </p:tgtEl>
                                        <p:attrNameLst>
                                          <p:attrName>ppt_x</p:attrName>
                                        </p:attrNameLst>
                                      </p:cBhvr>
                                      <p:tavLst>
                                        <p:tav tm="0">
                                          <p:val>
                                            <p:strVal val="#ppt_x"/>
                                          </p:val>
                                        </p:tav>
                                        <p:tav tm="100000">
                                          <p:val>
                                            <p:strVal val="#ppt_x"/>
                                          </p:val>
                                        </p:tav>
                                      </p:tavLst>
                                    </p:anim>
                                    <p:anim calcmode="lin" valueType="num">
                                      <p:cBhvr>
                                        <p:cTn id="19" dur="450" decel="100000" fill="hold"/>
                                        <p:tgtEl>
                                          <p:spTgt spid="21"/>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21"/>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450" decel="100000" fill="hold"/>
                                        <p:tgtEl>
                                          <p:spTgt spid="22"/>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childTnLst>
                          </p:cTn>
                        </p:par>
                        <p:par>
                          <p:cTn id="27" fill="hold">
                            <p:stCondLst>
                              <p:cond delay="1500"/>
                            </p:stCondLst>
                            <p:childTnLst>
                              <p:par>
                                <p:cTn id="28" presetID="12" presetClass="entr" presetSubtype="4"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slide(fromBottom)">
                                      <p:cBhvr>
                                        <p:cTn id="30" dur="500"/>
                                        <p:tgtEl>
                                          <p:spTgt spid="24"/>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slide(fromBottom)">
                                      <p:cBhvr>
                                        <p:cTn id="34" dur="500"/>
                                        <p:tgtEl>
                                          <p:spTgt spid="26"/>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slide(fromBottom)">
                                      <p:cBhvr>
                                        <p:cTn id="38" dur="500"/>
                                        <p:tgtEl>
                                          <p:spTgt spid="25"/>
                                        </p:tgtEl>
                                      </p:cBhvr>
                                    </p:animEffect>
                                  </p:childTnLst>
                                </p:cTn>
                              </p:par>
                            </p:childTnLst>
                          </p:cTn>
                        </p:par>
                        <p:par>
                          <p:cTn id="39" fill="hold">
                            <p:stCondLst>
                              <p:cond delay="3000"/>
                            </p:stCondLst>
                            <p:childTnLst>
                              <p:par>
                                <p:cTn id="40" presetID="1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slide(fromTop)">
                                      <p:cBhvr>
                                        <p:cTn id="42" dur="500"/>
                                        <p:tgtEl>
                                          <p:spTgt spid="12"/>
                                        </p:tgtEl>
                                      </p:cBhvr>
                                    </p:animEffect>
                                  </p:childTnLst>
                                </p:cTn>
                              </p:par>
                            </p:childTnLst>
                          </p:cTn>
                        </p:par>
                        <p:par>
                          <p:cTn id="43" fill="hold">
                            <p:stCondLst>
                              <p:cond delay="3500"/>
                            </p:stCondLst>
                            <p:childTnLst>
                              <p:par>
                                <p:cTn id="44" presetID="12" presetClass="entr" presetSubtype="1"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slide(fromTop)">
                                      <p:cBhvr>
                                        <p:cTn id="46" dur="500"/>
                                        <p:tgtEl>
                                          <p:spTgt spid="15"/>
                                        </p:tgtEl>
                                      </p:cBhvr>
                                    </p:animEffect>
                                  </p:childTnLst>
                                </p:cTn>
                              </p:par>
                            </p:childTnLst>
                          </p:cTn>
                        </p:par>
                        <p:par>
                          <p:cTn id="47" fill="hold">
                            <p:stCondLst>
                              <p:cond delay="4000"/>
                            </p:stCondLst>
                            <p:childTnLst>
                              <p:par>
                                <p:cTn id="48" presetID="12" presetClass="entr" presetSubtype="1"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slide(fromTop)">
                                      <p:cBhvr>
                                        <p:cTn id="50" dur="500"/>
                                        <p:tgtEl>
                                          <p:spTgt spid="13"/>
                                        </p:tgtEl>
                                      </p:cBhvr>
                                    </p:animEffect>
                                  </p:childTnLst>
                                </p:cTn>
                              </p:par>
                            </p:childTnLst>
                          </p:cTn>
                        </p:par>
                        <p:par>
                          <p:cTn id="51" fill="hold">
                            <p:stCondLst>
                              <p:cond delay="4500"/>
                            </p:stCondLst>
                            <p:childTnLst>
                              <p:par>
                                <p:cTn id="52" presetID="49" presetClass="entr" presetSubtype="0" decel="10000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 calcmode="lin" valueType="num">
                                      <p:cBhvr>
                                        <p:cTn id="56" dur="500" fill="hold"/>
                                        <p:tgtEl>
                                          <p:spTgt spid="17"/>
                                        </p:tgtEl>
                                        <p:attrNameLst>
                                          <p:attrName>style.rotation</p:attrName>
                                        </p:attrNameLst>
                                      </p:cBhvr>
                                      <p:tavLst>
                                        <p:tav tm="0">
                                          <p:val>
                                            <p:fltVal val="360"/>
                                          </p:val>
                                        </p:tav>
                                        <p:tav tm="100000">
                                          <p:val>
                                            <p:fltVal val="0"/>
                                          </p:val>
                                        </p:tav>
                                      </p:tavLst>
                                    </p:anim>
                                    <p:animEffect transition="in" filter="fade">
                                      <p:cBhvr>
                                        <p:cTn id="57" dur="500"/>
                                        <p:tgtEl>
                                          <p:spTgt spid="17"/>
                                        </p:tgtEl>
                                      </p:cBhvr>
                                    </p:animEffect>
                                  </p:childTnLst>
                                </p:cTn>
                              </p:par>
                            </p:childTnLst>
                          </p:cTn>
                        </p:par>
                        <p:par>
                          <p:cTn id="58" fill="hold">
                            <p:stCondLst>
                              <p:cond delay="5000"/>
                            </p:stCondLst>
                            <p:childTnLst>
                              <p:par>
                                <p:cTn id="59" presetID="49" presetClass="entr" presetSubtype="0" decel="10000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 calcmode="lin" valueType="num">
                                      <p:cBhvr>
                                        <p:cTn id="63" dur="500" fill="hold"/>
                                        <p:tgtEl>
                                          <p:spTgt spid="16"/>
                                        </p:tgtEl>
                                        <p:attrNameLst>
                                          <p:attrName>style.rotation</p:attrName>
                                        </p:attrNameLst>
                                      </p:cBhvr>
                                      <p:tavLst>
                                        <p:tav tm="0">
                                          <p:val>
                                            <p:fltVal val="360"/>
                                          </p:val>
                                        </p:tav>
                                        <p:tav tm="100000">
                                          <p:val>
                                            <p:fltVal val="0"/>
                                          </p:val>
                                        </p:tav>
                                      </p:tavLst>
                                    </p:anim>
                                    <p:animEffect transition="in" filter="fade">
                                      <p:cBhvr>
                                        <p:cTn id="64" dur="500"/>
                                        <p:tgtEl>
                                          <p:spTgt spid="16"/>
                                        </p:tgtEl>
                                      </p:cBhvr>
                                    </p:animEffect>
                                  </p:childTnLst>
                                </p:cTn>
                              </p:par>
                            </p:childTnLst>
                          </p:cTn>
                        </p:par>
                        <p:par>
                          <p:cTn id="65" fill="hold">
                            <p:stCondLst>
                              <p:cond delay="5500"/>
                            </p:stCondLst>
                            <p:childTnLst>
                              <p:par>
                                <p:cTn id="66" presetID="49" presetClass="entr" presetSubtype="0" decel="10000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 calcmode="lin" valueType="num">
                                      <p:cBhvr>
                                        <p:cTn id="70" dur="500" fill="hold"/>
                                        <p:tgtEl>
                                          <p:spTgt spid="14"/>
                                        </p:tgtEl>
                                        <p:attrNameLst>
                                          <p:attrName>style.rotation</p:attrName>
                                        </p:attrNameLst>
                                      </p:cBhvr>
                                      <p:tavLst>
                                        <p:tav tm="0">
                                          <p:val>
                                            <p:fltVal val="360"/>
                                          </p:val>
                                        </p:tav>
                                        <p:tav tm="100000">
                                          <p:val>
                                            <p:fltVal val="0"/>
                                          </p:val>
                                        </p:tav>
                                      </p:tavLst>
                                    </p:anim>
                                    <p:animEffect transition="in" filter="fade">
                                      <p:cBhvr>
                                        <p:cTn id="71" dur="500"/>
                                        <p:tgtEl>
                                          <p:spTgt spid="14"/>
                                        </p:tgtEl>
                                      </p:cBhvr>
                                    </p:animEffect>
                                  </p:childTnLst>
                                </p:cTn>
                              </p:par>
                            </p:childTnLst>
                          </p:cTn>
                        </p:par>
                        <p:par>
                          <p:cTn id="72" fill="hold">
                            <p:stCondLst>
                              <p:cond delay="6000"/>
                            </p:stCondLst>
                            <p:childTnLst>
                              <p:par>
                                <p:cTn id="73" presetID="12" presetClass="entr" presetSubtype="1"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slide(fromTop)">
                                      <p:cBhvr>
                                        <p:cTn id="75" dur="500"/>
                                        <p:tgtEl>
                                          <p:spTgt spid="28"/>
                                        </p:tgtEl>
                                      </p:cBhvr>
                                    </p:animEffect>
                                  </p:childTnLst>
                                </p:cTn>
                              </p:par>
                            </p:childTnLst>
                          </p:cTn>
                        </p:par>
                        <p:par>
                          <p:cTn id="76" fill="hold">
                            <p:stCondLst>
                              <p:cond delay="6500"/>
                            </p:stCondLst>
                            <p:childTnLst>
                              <p:par>
                                <p:cTn id="77" presetID="12" presetClass="entr" presetSubtype="1"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slide(fromTop)">
                                      <p:cBhvr>
                                        <p:cTn id="79" dur="500"/>
                                        <p:tgtEl>
                                          <p:spTgt spid="27"/>
                                        </p:tgtEl>
                                      </p:cBhvr>
                                    </p:animEffect>
                                  </p:childTnLst>
                                </p:cTn>
                              </p:par>
                            </p:childTnLst>
                          </p:cTn>
                        </p:par>
                        <p:par>
                          <p:cTn id="80" fill="hold">
                            <p:stCondLst>
                              <p:cond delay="7000"/>
                            </p:stCondLst>
                            <p:childTnLst>
                              <p:par>
                                <p:cTn id="81" presetID="12" presetClass="entr" presetSubtype="1"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slide(fromTop)">
                                      <p:cBhvr>
                                        <p:cTn id="83" dur="500"/>
                                        <p:tgtEl>
                                          <p:spTgt spid="20"/>
                                        </p:tgtEl>
                                      </p:cBhvr>
                                    </p:animEffect>
                                  </p:childTnLst>
                                </p:cTn>
                              </p:par>
                            </p:childTnLst>
                          </p:cTn>
                        </p:par>
                        <p:par>
                          <p:cTn id="84" fill="hold">
                            <p:stCondLst>
                              <p:cond delay="7500"/>
                            </p:stCondLst>
                            <p:childTnLst>
                              <p:par>
                                <p:cTn id="85" presetID="53" presetClass="entr" presetSubtype="16" fill="hold" grpId="0" nodeType="afterEffect" nodePh="1">
                                  <p:stCondLst>
                                    <p:cond delay="0"/>
                                  </p:stCondLst>
                                  <p:endCondLst>
                                    <p:cond evt="begin" delay="0">
                                      <p:tn val="85"/>
                                    </p:cond>
                                  </p:endCondLst>
                                  <p:childTnLst>
                                    <p:set>
                                      <p:cBhvr>
                                        <p:cTn id="86" dur="1" fill="hold">
                                          <p:stCondLst>
                                            <p:cond delay="0"/>
                                          </p:stCondLst>
                                        </p:cTn>
                                        <p:tgtEl>
                                          <p:spTgt spid="18"/>
                                        </p:tgtEl>
                                        <p:attrNameLst>
                                          <p:attrName>style.visibility</p:attrName>
                                        </p:attrNameLst>
                                      </p:cBhvr>
                                      <p:to>
                                        <p:strVal val="visible"/>
                                      </p:to>
                                    </p:set>
                                    <p:anim calcmode="lin" valueType="num">
                                      <p:cBhvr>
                                        <p:cTn id="87" dur="500" fill="hold"/>
                                        <p:tgtEl>
                                          <p:spTgt spid="18"/>
                                        </p:tgtEl>
                                        <p:attrNameLst>
                                          <p:attrName>ppt_w</p:attrName>
                                        </p:attrNameLst>
                                      </p:cBhvr>
                                      <p:tavLst>
                                        <p:tav tm="0">
                                          <p:val>
                                            <p:fltVal val="0"/>
                                          </p:val>
                                        </p:tav>
                                        <p:tav tm="100000">
                                          <p:val>
                                            <p:strVal val="#ppt_w"/>
                                          </p:val>
                                        </p:tav>
                                      </p:tavLst>
                                    </p:anim>
                                    <p:anim calcmode="lin" valueType="num">
                                      <p:cBhvr>
                                        <p:cTn id="88" dur="500" fill="hold"/>
                                        <p:tgtEl>
                                          <p:spTgt spid="18"/>
                                        </p:tgtEl>
                                        <p:attrNameLst>
                                          <p:attrName>ppt_h</p:attrName>
                                        </p:attrNameLst>
                                      </p:cBhvr>
                                      <p:tavLst>
                                        <p:tav tm="0">
                                          <p:val>
                                            <p:fltVal val="0"/>
                                          </p:val>
                                        </p:tav>
                                        <p:tav tm="100000">
                                          <p:val>
                                            <p:strVal val="#ppt_h"/>
                                          </p:val>
                                        </p:tav>
                                      </p:tavLst>
                                    </p:anim>
                                    <p:animEffect transition="in" filter="fade">
                                      <p:cBhvr>
                                        <p:cTn id="89" dur="500"/>
                                        <p:tgtEl>
                                          <p:spTgt spid="18"/>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p:cTn id="92" dur="500" fill="hold"/>
                                        <p:tgtEl>
                                          <p:spTgt spid="19"/>
                                        </p:tgtEl>
                                        <p:attrNameLst>
                                          <p:attrName>ppt_w</p:attrName>
                                        </p:attrNameLst>
                                      </p:cBhvr>
                                      <p:tavLst>
                                        <p:tav tm="0">
                                          <p:val>
                                            <p:fltVal val="0"/>
                                          </p:val>
                                        </p:tav>
                                        <p:tav tm="100000">
                                          <p:val>
                                            <p:strVal val="#ppt_w"/>
                                          </p:val>
                                        </p:tav>
                                      </p:tavLst>
                                    </p:anim>
                                    <p:anim calcmode="lin" valueType="num">
                                      <p:cBhvr>
                                        <p:cTn id="93" dur="500" fill="hold"/>
                                        <p:tgtEl>
                                          <p:spTgt spid="19"/>
                                        </p:tgtEl>
                                        <p:attrNameLst>
                                          <p:attrName>ppt_h</p:attrName>
                                        </p:attrNameLst>
                                      </p:cBhvr>
                                      <p:tavLst>
                                        <p:tav tm="0">
                                          <p:val>
                                            <p:fltVal val="0"/>
                                          </p:val>
                                        </p:tav>
                                        <p:tav tm="100000">
                                          <p:val>
                                            <p:strVal val="#ppt_h"/>
                                          </p:val>
                                        </p:tav>
                                      </p:tavLst>
                                    </p:anim>
                                    <p:animEffect transition="in" filter="fade">
                                      <p:cBhvr>
                                        <p:cTn id="9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p:bldP spid="15" grpId="0" animBg="1"/>
      <p:bldP spid="16" grpId="0"/>
      <p:bldP spid="17" grpId="0"/>
      <p:bldP spid="18" grpId="0"/>
      <p:bldP spid="19" grpId="0" animBg="1"/>
      <p:bldP spid="20" grpId="0" animBg="1"/>
      <p:bldP spid="21" grpId="0" animBg="1"/>
      <p:bldP spid="22" grpId="0" animBg="1"/>
      <p:bldP spid="23" grpId="0" animBg="1"/>
      <p:bldP spid="24" grpId="0"/>
      <p:bldP spid="25" grpId="0"/>
      <p:bldP spid="26" grpId="0"/>
      <p:bldP spid="27"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3" name="组合 38"/>
          <p:cNvGrpSpPr>
            <a:grpSpLocks/>
          </p:cNvGrpSpPr>
          <p:nvPr/>
        </p:nvGrpSpPr>
        <p:grpSpPr bwMode="auto">
          <a:xfrm>
            <a:off x="714777" y="1188685"/>
            <a:ext cx="1447955" cy="2265569"/>
            <a:chOff x="91993" y="2371460"/>
            <a:chExt cx="1743511" cy="2641716"/>
          </a:xfrm>
        </p:grpSpPr>
        <p:grpSp>
          <p:nvGrpSpPr>
            <p:cNvPr id="14" name="组合 12"/>
            <p:cNvGrpSpPr>
              <a:grpSpLocks/>
            </p:cNvGrpSpPr>
            <p:nvPr/>
          </p:nvGrpSpPr>
          <p:grpSpPr bwMode="auto">
            <a:xfrm>
              <a:off x="91993" y="2371460"/>
              <a:ext cx="1743511" cy="2641716"/>
              <a:chOff x="91993" y="2371460"/>
              <a:chExt cx="1743511" cy="2641716"/>
            </a:xfrm>
          </p:grpSpPr>
          <p:sp>
            <p:nvSpPr>
              <p:cNvPr id="16" name="矩形 15"/>
              <p:cNvSpPr/>
              <p:nvPr/>
            </p:nvSpPr>
            <p:spPr>
              <a:xfrm>
                <a:off x="107871" y="2371460"/>
                <a:ext cx="1727633" cy="2641716"/>
              </a:xfrm>
              <a:prstGeom prst="rect">
                <a:avLst/>
              </a:prstGeom>
              <a:solidFill>
                <a:srgbClr val="FF0000"/>
              </a:solidFill>
              <a:ln w="3175" cap="flat" cmpd="sng" algn="ctr">
                <a:solidFill>
                  <a:srgbClr val="EAEAEA"/>
                </a:solidFill>
                <a:prstDash val="solid"/>
              </a:ln>
              <a:effectLst/>
            </p:spPr>
            <p:txBody>
              <a:bodyPr anchor="ctr"/>
              <a:lstStyle/>
              <a:p>
                <a:pPr algn="ctr">
                  <a:lnSpc>
                    <a:spcPct val="120000"/>
                  </a:lnSpc>
                  <a:defRPr/>
                </a:pPr>
                <a:endParaRPr lang="en-US" altLang="zh-CN" sz="1100" kern="0" dirty="0">
                  <a:solidFill>
                    <a:srgbClr val="4D4D4D"/>
                  </a:solidFill>
                  <a:latin typeface="微软雅黑" pitchFamily="34" charset="-122"/>
                  <a:ea typeface="微软雅黑" pitchFamily="34" charset="-122"/>
                </a:endParaRPr>
              </a:p>
            </p:txBody>
          </p:sp>
          <p:sp>
            <p:nvSpPr>
              <p:cNvPr id="17" name="椭圆 16"/>
              <p:cNvSpPr/>
              <p:nvPr/>
            </p:nvSpPr>
            <p:spPr>
              <a:xfrm>
                <a:off x="725041" y="4437112"/>
                <a:ext cx="492927" cy="492927"/>
              </a:xfrm>
              <a:prstGeom prst="ellipse">
                <a:avLst/>
              </a:prstGeom>
              <a:solidFill>
                <a:schemeClr val="bg1"/>
              </a:solidFill>
              <a:ln w="3175" cap="flat" cmpd="sng" algn="ctr">
                <a:solidFill>
                  <a:srgbClr val="D7D7D7"/>
                </a:solidFill>
                <a:prstDash val="solid"/>
              </a:ln>
              <a:effectLst/>
            </p:spPr>
            <p:txBody>
              <a:bodyPr anchor="ctr"/>
              <a:lstStyle/>
              <a:p>
                <a:pPr algn="ctr">
                  <a:lnSpc>
                    <a:spcPct val="120000"/>
                  </a:lnSpc>
                  <a:defRPr/>
                </a:pPr>
                <a:endParaRPr lang="zh-CN" altLang="en-US" sz="1100" kern="0">
                  <a:solidFill>
                    <a:srgbClr val="4D4D4D"/>
                  </a:solidFill>
                  <a:latin typeface="Impact" pitchFamily="34" charset="0"/>
                  <a:ea typeface="微软雅黑" pitchFamily="34" charset="-122"/>
                </a:endParaRPr>
              </a:p>
            </p:txBody>
          </p:sp>
          <p:sp>
            <p:nvSpPr>
              <p:cNvPr id="19" name="TextBox 9"/>
              <p:cNvSpPr txBox="1">
                <a:spLocks noChangeArrowheads="1"/>
              </p:cNvSpPr>
              <p:nvPr/>
            </p:nvSpPr>
            <p:spPr bwMode="auto">
              <a:xfrm>
                <a:off x="91993" y="2478038"/>
                <a:ext cx="1728000" cy="344522"/>
              </a:xfrm>
              <a:prstGeom prst="rect">
                <a:avLst/>
              </a:prstGeom>
              <a:noFill/>
              <a:ln w="9525">
                <a:noFill/>
                <a:miter lim="800000"/>
                <a:headEnd/>
                <a:tailEnd/>
              </a:ln>
            </p:spPr>
            <p:txBody>
              <a:bodyPr>
                <a:spAutoFit/>
              </a:bodyPr>
              <a:lstStyle/>
              <a:p>
                <a:pPr algn="ctr">
                  <a:lnSpc>
                    <a:spcPct val="120000"/>
                  </a:lnSpc>
                  <a:defRPr/>
                </a:pPr>
                <a:r>
                  <a:rPr lang="zh-CN" altLang="en-US" sz="1100" b="1" kern="0" dirty="0">
                    <a:solidFill>
                      <a:schemeClr val="bg1"/>
                    </a:solidFill>
                    <a:latin typeface="微软雅黑" pitchFamily="34" charset="-122"/>
                    <a:ea typeface="微软雅黑" pitchFamily="34" charset="-122"/>
                  </a:rPr>
                  <a:t>单击此处添加标题</a:t>
                </a:r>
              </a:p>
            </p:txBody>
          </p:sp>
          <p:sp>
            <p:nvSpPr>
              <p:cNvPr id="20" name="TextBox 19"/>
              <p:cNvSpPr txBox="1"/>
              <p:nvPr/>
            </p:nvSpPr>
            <p:spPr>
              <a:xfrm>
                <a:off x="191588" y="2801693"/>
                <a:ext cx="1617725" cy="1588026"/>
              </a:xfrm>
              <a:prstGeom prst="rect">
                <a:avLst/>
              </a:prstGeom>
              <a:noFill/>
            </p:spPr>
            <p:txBody>
              <a:bodyPr wrap="square">
                <a:spAutoFit/>
              </a:bodyPr>
              <a:lstStyle/>
              <a:p>
                <a:pPr>
                  <a:lnSpc>
                    <a:spcPct val="150000"/>
                  </a:lnSpc>
                  <a:defRPr/>
                </a:pPr>
                <a:r>
                  <a:rPr lang="zh-CN" altLang="en-US" sz="11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grpSp>
        <p:sp>
          <p:nvSpPr>
            <p:cNvPr id="15" name="任意多边形 14"/>
            <p:cNvSpPr/>
            <p:nvPr/>
          </p:nvSpPr>
          <p:spPr>
            <a:xfrm>
              <a:off x="817662" y="4557544"/>
              <a:ext cx="308052" cy="252423"/>
            </a:xfrm>
            <a:custGeom>
              <a:avLst/>
              <a:gdLst>
                <a:gd name="connsiteX0" fmla="*/ 0 w 514350"/>
                <a:gd name="connsiteY0" fmla="*/ 219075 h 342900"/>
                <a:gd name="connsiteX1" fmla="*/ 57150 w 514350"/>
                <a:gd name="connsiteY1" fmla="*/ 209550 h 342900"/>
                <a:gd name="connsiteX2" fmla="*/ 228600 w 514350"/>
                <a:gd name="connsiteY2" fmla="*/ 342900 h 342900"/>
                <a:gd name="connsiteX3" fmla="*/ 514350 w 514350"/>
                <a:gd name="connsiteY3" fmla="*/ 9525 h 342900"/>
                <a:gd name="connsiteX4" fmla="*/ 466725 w 514350"/>
                <a:gd name="connsiteY4" fmla="*/ 0 h 342900"/>
                <a:gd name="connsiteX5" fmla="*/ 247650 w 514350"/>
                <a:gd name="connsiteY5" fmla="*/ 285750 h 342900"/>
                <a:gd name="connsiteX6" fmla="*/ 66675 w 514350"/>
                <a:gd name="connsiteY6" fmla="*/ 171450 h 342900"/>
                <a:gd name="connsiteX7" fmla="*/ 0 w 514350"/>
                <a:gd name="connsiteY7" fmla="*/ 219075 h 342900"/>
                <a:gd name="connsiteX0" fmla="*/ 0 w 514350"/>
                <a:gd name="connsiteY0" fmla="*/ 219075 h 342900"/>
                <a:gd name="connsiteX1" fmla="*/ 57150 w 514350"/>
                <a:gd name="connsiteY1" fmla="*/ 209550 h 342900"/>
                <a:gd name="connsiteX2" fmla="*/ 228600 w 514350"/>
                <a:gd name="connsiteY2" fmla="*/ 342900 h 342900"/>
                <a:gd name="connsiteX3" fmla="*/ 514350 w 514350"/>
                <a:gd name="connsiteY3" fmla="*/ 9525 h 342900"/>
                <a:gd name="connsiteX4" fmla="*/ 466725 w 514350"/>
                <a:gd name="connsiteY4" fmla="*/ 0 h 342900"/>
                <a:gd name="connsiteX5" fmla="*/ 223837 w 514350"/>
                <a:gd name="connsiteY5" fmla="*/ 302418 h 342900"/>
                <a:gd name="connsiteX6" fmla="*/ 66675 w 514350"/>
                <a:gd name="connsiteY6" fmla="*/ 171450 h 342900"/>
                <a:gd name="connsiteX7" fmla="*/ 0 w 514350"/>
                <a:gd name="connsiteY7" fmla="*/ 219075 h 342900"/>
                <a:gd name="connsiteX0" fmla="*/ 0 w 514350"/>
                <a:gd name="connsiteY0" fmla="*/ 228600 h 352425"/>
                <a:gd name="connsiteX1" fmla="*/ 57150 w 514350"/>
                <a:gd name="connsiteY1" fmla="*/ 219075 h 352425"/>
                <a:gd name="connsiteX2" fmla="*/ 228600 w 514350"/>
                <a:gd name="connsiteY2" fmla="*/ 352425 h 352425"/>
                <a:gd name="connsiteX3" fmla="*/ 514350 w 514350"/>
                <a:gd name="connsiteY3" fmla="*/ 19050 h 352425"/>
                <a:gd name="connsiteX4" fmla="*/ 483394 w 514350"/>
                <a:gd name="connsiteY4" fmla="*/ 0 h 352425"/>
                <a:gd name="connsiteX5" fmla="*/ 223837 w 514350"/>
                <a:gd name="connsiteY5" fmla="*/ 311943 h 352425"/>
                <a:gd name="connsiteX6" fmla="*/ 66675 w 514350"/>
                <a:gd name="connsiteY6" fmla="*/ 180975 h 352425"/>
                <a:gd name="connsiteX7" fmla="*/ 0 w 514350"/>
                <a:gd name="connsiteY7" fmla="*/ 228600 h 352425"/>
                <a:gd name="connsiteX0" fmla="*/ 0 w 514350"/>
                <a:gd name="connsiteY0" fmla="*/ 230981 h 354806"/>
                <a:gd name="connsiteX1" fmla="*/ 57150 w 514350"/>
                <a:gd name="connsiteY1" fmla="*/ 221456 h 354806"/>
                <a:gd name="connsiteX2" fmla="*/ 228600 w 514350"/>
                <a:gd name="connsiteY2" fmla="*/ 354806 h 354806"/>
                <a:gd name="connsiteX3" fmla="*/ 514350 w 514350"/>
                <a:gd name="connsiteY3" fmla="*/ 21431 h 354806"/>
                <a:gd name="connsiteX4" fmla="*/ 495300 w 514350"/>
                <a:gd name="connsiteY4" fmla="*/ 0 h 354806"/>
                <a:gd name="connsiteX5" fmla="*/ 223837 w 514350"/>
                <a:gd name="connsiteY5" fmla="*/ 314324 h 354806"/>
                <a:gd name="connsiteX6" fmla="*/ 66675 w 514350"/>
                <a:gd name="connsiteY6" fmla="*/ 183356 h 354806"/>
                <a:gd name="connsiteX7" fmla="*/ 0 w 514350"/>
                <a:gd name="connsiteY7" fmla="*/ 230981 h 354806"/>
                <a:gd name="connsiteX0" fmla="*/ 9525 w 457200"/>
                <a:gd name="connsiteY0" fmla="*/ 183356 h 354806"/>
                <a:gd name="connsiteX1" fmla="*/ 0 w 457200"/>
                <a:gd name="connsiteY1" fmla="*/ 221456 h 354806"/>
                <a:gd name="connsiteX2" fmla="*/ 171450 w 457200"/>
                <a:gd name="connsiteY2" fmla="*/ 354806 h 354806"/>
                <a:gd name="connsiteX3" fmla="*/ 457200 w 457200"/>
                <a:gd name="connsiteY3" fmla="*/ 21431 h 354806"/>
                <a:gd name="connsiteX4" fmla="*/ 438150 w 457200"/>
                <a:gd name="connsiteY4" fmla="*/ 0 h 354806"/>
                <a:gd name="connsiteX5" fmla="*/ 166687 w 457200"/>
                <a:gd name="connsiteY5" fmla="*/ 314324 h 354806"/>
                <a:gd name="connsiteX6" fmla="*/ 9525 w 457200"/>
                <a:gd name="connsiteY6" fmla="*/ 183356 h 354806"/>
                <a:gd name="connsiteX0" fmla="*/ 14288 w 457200"/>
                <a:gd name="connsiteY0" fmla="*/ 190500 h 354806"/>
                <a:gd name="connsiteX1" fmla="*/ 0 w 457200"/>
                <a:gd name="connsiteY1" fmla="*/ 221456 h 354806"/>
                <a:gd name="connsiteX2" fmla="*/ 171450 w 457200"/>
                <a:gd name="connsiteY2" fmla="*/ 354806 h 354806"/>
                <a:gd name="connsiteX3" fmla="*/ 457200 w 457200"/>
                <a:gd name="connsiteY3" fmla="*/ 21431 h 354806"/>
                <a:gd name="connsiteX4" fmla="*/ 438150 w 457200"/>
                <a:gd name="connsiteY4" fmla="*/ 0 h 354806"/>
                <a:gd name="connsiteX5" fmla="*/ 166687 w 457200"/>
                <a:gd name="connsiteY5" fmla="*/ 314324 h 354806"/>
                <a:gd name="connsiteX6" fmla="*/ 14288 w 457200"/>
                <a:gd name="connsiteY6" fmla="*/ 190500 h 354806"/>
                <a:gd name="connsiteX0" fmla="*/ 66675 w 457200"/>
                <a:gd name="connsiteY0" fmla="*/ 233363 h 354806"/>
                <a:gd name="connsiteX1" fmla="*/ 0 w 457200"/>
                <a:gd name="connsiteY1" fmla="*/ 221456 h 354806"/>
                <a:gd name="connsiteX2" fmla="*/ 171450 w 457200"/>
                <a:gd name="connsiteY2" fmla="*/ 354806 h 354806"/>
                <a:gd name="connsiteX3" fmla="*/ 457200 w 457200"/>
                <a:gd name="connsiteY3" fmla="*/ 21431 h 354806"/>
                <a:gd name="connsiteX4" fmla="*/ 438150 w 457200"/>
                <a:gd name="connsiteY4" fmla="*/ 0 h 354806"/>
                <a:gd name="connsiteX5" fmla="*/ 166687 w 457200"/>
                <a:gd name="connsiteY5" fmla="*/ 314324 h 354806"/>
                <a:gd name="connsiteX6" fmla="*/ 66675 w 457200"/>
                <a:gd name="connsiteY6" fmla="*/ 233363 h 354806"/>
                <a:gd name="connsiteX0" fmla="*/ 26193 w 416718"/>
                <a:gd name="connsiteY0" fmla="*/ 233363 h 354806"/>
                <a:gd name="connsiteX1" fmla="*/ 0 w 416718"/>
                <a:gd name="connsiteY1" fmla="*/ 245269 h 354806"/>
                <a:gd name="connsiteX2" fmla="*/ 130968 w 416718"/>
                <a:gd name="connsiteY2" fmla="*/ 354806 h 354806"/>
                <a:gd name="connsiteX3" fmla="*/ 416718 w 416718"/>
                <a:gd name="connsiteY3" fmla="*/ 21431 h 354806"/>
                <a:gd name="connsiteX4" fmla="*/ 397668 w 416718"/>
                <a:gd name="connsiteY4" fmla="*/ 0 h 354806"/>
                <a:gd name="connsiteX5" fmla="*/ 126205 w 416718"/>
                <a:gd name="connsiteY5" fmla="*/ 314324 h 354806"/>
                <a:gd name="connsiteX6" fmla="*/ 26193 w 416718"/>
                <a:gd name="connsiteY6" fmla="*/ 233363 h 354806"/>
                <a:gd name="connsiteX0" fmla="*/ 19050 w 409575"/>
                <a:gd name="connsiteY0" fmla="*/ 233363 h 354806"/>
                <a:gd name="connsiteX1" fmla="*/ 0 w 409575"/>
                <a:gd name="connsiteY1" fmla="*/ 250031 h 354806"/>
                <a:gd name="connsiteX2" fmla="*/ 123825 w 409575"/>
                <a:gd name="connsiteY2" fmla="*/ 354806 h 354806"/>
                <a:gd name="connsiteX3" fmla="*/ 409575 w 409575"/>
                <a:gd name="connsiteY3" fmla="*/ 21431 h 354806"/>
                <a:gd name="connsiteX4" fmla="*/ 390525 w 409575"/>
                <a:gd name="connsiteY4" fmla="*/ 0 h 354806"/>
                <a:gd name="connsiteX5" fmla="*/ 119062 w 409575"/>
                <a:gd name="connsiteY5" fmla="*/ 314324 h 354806"/>
                <a:gd name="connsiteX6" fmla="*/ 19050 w 409575"/>
                <a:gd name="connsiteY6" fmla="*/ 233363 h 354806"/>
                <a:gd name="connsiteX0" fmla="*/ 19050 w 409575"/>
                <a:gd name="connsiteY0" fmla="*/ 211932 h 333375"/>
                <a:gd name="connsiteX1" fmla="*/ 0 w 409575"/>
                <a:gd name="connsiteY1" fmla="*/ 228600 h 333375"/>
                <a:gd name="connsiteX2" fmla="*/ 123825 w 409575"/>
                <a:gd name="connsiteY2" fmla="*/ 333375 h 333375"/>
                <a:gd name="connsiteX3" fmla="*/ 409575 w 409575"/>
                <a:gd name="connsiteY3" fmla="*/ 0 h 333375"/>
                <a:gd name="connsiteX4" fmla="*/ 314325 w 409575"/>
                <a:gd name="connsiteY4" fmla="*/ 64294 h 333375"/>
                <a:gd name="connsiteX5" fmla="*/ 119062 w 409575"/>
                <a:gd name="connsiteY5" fmla="*/ 292893 h 333375"/>
                <a:gd name="connsiteX6" fmla="*/ 19050 w 409575"/>
                <a:gd name="connsiteY6" fmla="*/ 211932 h 333375"/>
                <a:gd name="connsiteX0" fmla="*/ 19050 w 338138"/>
                <a:gd name="connsiteY0" fmla="*/ 147638 h 269081"/>
                <a:gd name="connsiteX1" fmla="*/ 0 w 338138"/>
                <a:gd name="connsiteY1" fmla="*/ 164306 h 269081"/>
                <a:gd name="connsiteX2" fmla="*/ 123825 w 338138"/>
                <a:gd name="connsiteY2" fmla="*/ 269081 h 269081"/>
                <a:gd name="connsiteX3" fmla="*/ 338138 w 338138"/>
                <a:gd name="connsiteY3" fmla="*/ 19050 h 269081"/>
                <a:gd name="connsiteX4" fmla="*/ 314325 w 338138"/>
                <a:gd name="connsiteY4" fmla="*/ 0 h 269081"/>
                <a:gd name="connsiteX5" fmla="*/ 119062 w 338138"/>
                <a:gd name="connsiteY5" fmla="*/ 228599 h 269081"/>
                <a:gd name="connsiteX6" fmla="*/ 19050 w 338138"/>
                <a:gd name="connsiteY6" fmla="*/ 147638 h 269081"/>
                <a:gd name="connsiteX0" fmla="*/ 18317 w 338138"/>
                <a:gd name="connsiteY0" fmla="*/ 144704 h 269081"/>
                <a:gd name="connsiteX1" fmla="*/ 0 w 338138"/>
                <a:gd name="connsiteY1" fmla="*/ 164306 h 269081"/>
                <a:gd name="connsiteX2" fmla="*/ 123825 w 338138"/>
                <a:gd name="connsiteY2" fmla="*/ 269081 h 269081"/>
                <a:gd name="connsiteX3" fmla="*/ 338138 w 338138"/>
                <a:gd name="connsiteY3" fmla="*/ 19050 h 269081"/>
                <a:gd name="connsiteX4" fmla="*/ 314325 w 338138"/>
                <a:gd name="connsiteY4" fmla="*/ 0 h 269081"/>
                <a:gd name="connsiteX5" fmla="*/ 119062 w 338138"/>
                <a:gd name="connsiteY5" fmla="*/ 228599 h 269081"/>
                <a:gd name="connsiteX6" fmla="*/ 18317 w 338138"/>
                <a:gd name="connsiteY6" fmla="*/ 144704 h 269081"/>
                <a:gd name="connsiteX0" fmla="*/ 27181 w 338138"/>
                <a:gd name="connsiteY0" fmla="*/ 135840 h 269081"/>
                <a:gd name="connsiteX1" fmla="*/ 0 w 338138"/>
                <a:gd name="connsiteY1" fmla="*/ 164306 h 269081"/>
                <a:gd name="connsiteX2" fmla="*/ 123825 w 338138"/>
                <a:gd name="connsiteY2" fmla="*/ 269081 h 269081"/>
                <a:gd name="connsiteX3" fmla="*/ 338138 w 338138"/>
                <a:gd name="connsiteY3" fmla="*/ 19050 h 269081"/>
                <a:gd name="connsiteX4" fmla="*/ 314325 w 338138"/>
                <a:gd name="connsiteY4" fmla="*/ 0 h 269081"/>
                <a:gd name="connsiteX5" fmla="*/ 119062 w 338138"/>
                <a:gd name="connsiteY5" fmla="*/ 228599 h 269081"/>
                <a:gd name="connsiteX6" fmla="*/ 27181 w 338138"/>
                <a:gd name="connsiteY6" fmla="*/ 135840 h 269081"/>
                <a:gd name="connsiteX0" fmla="*/ 27181 w 338138"/>
                <a:gd name="connsiteY0" fmla="*/ 135840 h 269081"/>
                <a:gd name="connsiteX1" fmla="*/ 0 w 338138"/>
                <a:gd name="connsiteY1" fmla="*/ 164306 h 269081"/>
                <a:gd name="connsiteX2" fmla="*/ 123825 w 338138"/>
                <a:gd name="connsiteY2" fmla="*/ 269081 h 269081"/>
                <a:gd name="connsiteX3" fmla="*/ 338138 w 338138"/>
                <a:gd name="connsiteY3" fmla="*/ 19050 h 269081"/>
                <a:gd name="connsiteX4" fmla="*/ 314325 w 338138"/>
                <a:gd name="connsiteY4" fmla="*/ 0 h 269081"/>
                <a:gd name="connsiteX5" fmla="*/ 117092 w 338138"/>
                <a:gd name="connsiteY5" fmla="*/ 206931 h 269081"/>
                <a:gd name="connsiteX6" fmla="*/ 27181 w 338138"/>
                <a:gd name="connsiteY6" fmla="*/ 135840 h 269081"/>
                <a:gd name="connsiteX0" fmla="*/ 27181 w 338138"/>
                <a:gd name="connsiteY0" fmla="*/ 139780 h 273021"/>
                <a:gd name="connsiteX1" fmla="*/ 0 w 338138"/>
                <a:gd name="connsiteY1" fmla="*/ 168246 h 273021"/>
                <a:gd name="connsiteX2" fmla="*/ 123825 w 338138"/>
                <a:gd name="connsiteY2" fmla="*/ 273021 h 273021"/>
                <a:gd name="connsiteX3" fmla="*/ 338138 w 338138"/>
                <a:gd name="connsiteY3" fmla="*/ 22990 h 273021"/>
                <a:gd name="connsiteX4" fmla="*/ 307431 w 338138"/>
                <a:gd name="connsiteY4" fmla="*/ 0 h 273021"/>
                <a:gd name="connsiteX5" fmla="*/ 117092 w 338138"/>
                <a:gd name="connsiteY5" fmla="*/ 210871 h 273021"/>
                <a:gd name="connsiteX6" fmla="*/ 27181 w 338138"/>
                <a:gd name="connsiteY6" fmla="*/ 139780 h 273021"/>
                <a:gd name="connsiteX0" fmla="*/ 27181 w 338138"/>
                <a:gd name="connsiteY0" fmla="*/ 140765 h 274006"/>
                <a:gd name="connsiteX1" fmla="*/ 0 w 338138"/>
                <a:gd name="connsiteY1" fmla="*/ 169231 h 274006"/>
                <a:gd name="connsiteX2" fmla="*/ 123825 w 338138"/>
                <a:gd name="connsiteY2" fmla="*/ 274006 h 274006"/>
                <a:gd name="connsiteX3" fmla="*/ 338138 w 338138"/>
                <a:gd name="connsiteY3" fmla="*/ 23975 h 274006"/>
                <a:gd name="connsiteX4" fmla="*/ 303491 w 338138"/>
                <a:gd name="connsiteY4" fmla="*/ 0 h 274006"/>
                <a:gd name="connsiteX5" fmla="*/ 117092 w 338138"/>
                <a:gd name="connsiteY5" fmla="*/ 211856 h 274006"/>
                <a:gd name="connsiteX6" fmla="*/ 27181 w 338138"/>
                <a:gd name="connsiteY6" fmla="*/ 140765 h 274006"/>
                <a:gd name="connsiteX0" fmla="*/ 29151 w 338138"/>
                <a:gd name="connsiteY0" fmla="*/ 139780 h 274006"/>
                <a:gd name="connsiteX1" fmla="*/ 0 w 338138"/>
                <a:gd name="connsiteY1" fmla="*/ 169231 h 274006"/>
                <a:gd name="connsiteX2" fmla="*/ 123825 w 338138"/>
                <a:gd name="connsiteY2" fmla="*/ 274006 h 274006"/>
                <a:gd name="connsiteX3" fmla="*/ 338138 w 338138"/>
                <a:gd name="connsiteY3" fmla="*/ 23975 h 274006"/>
                <a:gd name="connsiteX4" fmla="*/ 303491 w 338138"/>
                <a:gd name="connsiteY4" fmla="*/ 0 h 274006"/>
                <a:gd name="connsiteX5" fmla="*/ 117092 w 338138"/>
                <a:gd name="connsiteY5" fmla="*/ 211856 h 274006"/>
                <a:gd name="connsiteX6" fmla="*/ 29151 w 338138"/>
                <a:gd name="connsiteY6" fmla="*/ 139780 h 274006"/>
                <a:gd name="connsiteX0" fmla="*/ 32106 w 338138"/>
                <a:gd name="connsiteY0" fmla="*/ 137811 h 274006"/>
                <a:gd name="connsiteX1" fmla="*/ 0 w 338138"/>
                <a:gd name="connsiteY1" fmla="*/ 169231 h 274006"/>
                <a:gd name="connsiteX2" fmla="*/ 123825 w 338138"/>
                <a:gd name="connsiteY2" fmla="*/ 274006 h 274006"/>
                <a:gd name="connsiteX3" fmla="*/ 338138 w 338138"/>
                <a:gd name="connsiteY3" fmla="*/ 23975 h 274006"/>
                <a:gd name="connsiteX4" fmla="*/ 303491 w 338138"/>
                <a:gd name="connsiteY4" fmla="*/ 0 h 274006"/>
                <a:gd name="connsiteX5" fmla="*/ 117092 w 338138"/>
                <a:gd name="connsiteY5" fmla="*/ 211856 h 274006"/>
                <a:gd name="connsiteX6" fmla="*/ 32106 w 338138"/>
                <a:gd name="connsiteY6" fmla="*/ 137811 h 274006"/>
                <a:gd name="connsiteX0" fmla="*/ 32106 w 338138"/>
                <a:gd name="connsiteY0" fmla="*/ 140766 h 276961"/>
                <a:gd name="connsiteX1" fmla="*/ 0 w 338138"/>
                <a:gd name="connsiteY1" fmla="*/ 172186 h 276961"/>
                <a:gd name="connsiteX2" fmla="*/ 123825 w 338138"/>
                <a:gd name="connsiteY2" fmla="*/ 276961 h 276961"/>
                <a:gd name="connsiteX3" fmla="*/ 338138 w 338138"/>
                <a:gd name="connsiteY3" fmla="*/ 26930 h 276961"/>
                <a:gd name="connsiteX4" fmla="*/ 302506 w 338138"/>
                <a:gd name="connsiteY4" fmla="*/ 0 h 276961"/>
                <a:gd name="connsiteX5" fmla="*/ 117092 w 338138"/>
                <a:gd name="connsiteY5" fmla="*/ 214811 h 276961"/>
                <a:gd name="connsiteX6" fmla="*/ 32106 w 338138"/>
                <a:gd name="connsiteY6" fmla="*/ 140766 h 27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138" h="276961">
                  <a:moveTo>
                    <a:pt x="32106" y="140766"/>
                  </a:moveTo>
                  <a:lnTo>
                    <a:pt x="0" y="172186"/>
                  </a:lnTo>
                  <a:lnTo>
                    <a:pt x="123825" y="276961"/>
                  </a:lnTo>
                  <a:lnTo>
                    <a:pt x="338138" y="26930"/>
                  </a:lnTo>
                  <a:lnTo>
                    <a:pt x="302506" y="0"/>
                  </a:lnTo>
                  <a:lnTo>
                    <a:pt x="117092" y="214811"/>
                  </a:lnTo>
                  <a:lnTo>
                    <a:pt x="32106" y="140766"/>
                  </a:lnTo>
                  <a:close/>
                </a:path>
              </a:pathLst>
            </a:custGeom>
            <a:solidFill>
              <a:srgbClr val="2B2E30"/>
            </a:solidFill>
            <a:ln w="25400" cap="flat" cmpd="sng" algn="ctr">
              <a:noFill/>
              <a:prstDash val="solid"/>
            </a:ln>
            <a:effectLst/>
          </p:spPr>
          <p:txBody>
            <a:bodyPr anchor="ctr"/>
            <a:lstStyle/>
            <a:p>
              <a:pPr algn="ctr">
                <a:lnSpc>
                  <a:spcPct val="120000"/>
                </a:lnSpc>
                <a:defRPr/>
              </a:pPr>
              <a:endParaRPr lang="zh-CN" altLang="en-US" sz="1100" b="1" kern="0">
                <a:solidFill>
                  <a:sysClr val="window" lastClr="FFFFFF"/>
                </a:solidFill>
                <a:latin typeface="微软雅黑" pitchFamily="34" charset="-122"/>
                <a:ea typeface="微软雅黑" pitchFamily="34" charset="-122"/>
              </a:endParaRPr>
            </a:p>
          </p:txBody>
        </p:sp>
      </p:grpSp>
      <p:grpSp>
        <p:nvGrpSpPr>
          <p:cNvPr id="21" name="组合 20"/>
          <p:cNvGrpSpPr/>
          <p:nvPr/>
        </p:nvGrpSpPr>
        <p:grpSpPr>
          <a:xfrm>
            <a:off x="2338316" y="1203868"/>
            <a:ext cx="1436087" cy="2244950"/>
            <a:chOff x="2551511" y="1778794"/>
            <a:chExt cx="1296591" cy="1981200"/>
          </a:xfrm>
          <a:solidFill>
            <a:srgbClr val="E2E9E9"/>
          </a:solidFill>
        </p:grpSpPr>
        <p:grpSp>
          <p:nvGrpSpPr>
            <p:cNvPr id="22" name="组合 7"/>
            <p:cNvGrpSpPr>
              <a:grpSpLocks/>
            </p:cNvGrpSpPr>
            <p:nvPr/>
          </p:nvGrpSpPr>
          <p:grpSpPr bwMode="auto">
            <a:xfrm>
              <a:off x="2551511" y="1778794"/>
              <a:ext cx="1296591" cy="1981200"/>
              <a:chOff x="1907704" y="2371460"/>
              <a:chExt cx="1728001" cy="2641716"/>
            </a:xfrm>
            <a:grpFill/>
          </p:grpSpPr>
          <p:sp>
            <p:nvSpPr>
              <p:cNvPr id="24" name="矩形 23"/>
              <p:cNvSpPr/>
              <p:nvPr/>
            </p:nvSpPr>
            <p:spPr>
              <a:xfrm>
                <a:off x="1907705" y="2371460"/>
                <a:ext cx="1728000" cy="2641716"/>
              </a:xfrm>
              <a:prstGeom prst="rect">
                <a:avLst/>
              </a:prstGeom>
              <a:solidFill>
                <a:schemeClr val="bg1"/>
              </a:solidFill>
              <a:ln w="25400" cap="flat" cmpd="sng" algn="ctr">
                <a:solidFill>
                  <a:srgbClr val="FFC000"/>
                </a:solidFill>
                <a:prstDash val="solid"/>
              </a:ln>
              <a:effectLst/>
            </p:spPr>
            <p:txBody>
              <a:bodyPr anchor="ctr"/>
              <a:lstStyle/>
              <a:p>
                <a:pPr algn="ctr">
                  <a:lnSpc>
                    <a:spcPct val="120000"/>
                  </a:lnSpc>
                  <a:defRPr/>
                </a:pPr>
                <a:endParaRPr lang="zh-CN" altLang="en-US" sz="1100" b="1" kern="0" dirty="0">
                  <a:solidFill>
                    <a:sysClr val="window" lastClr="FFFFFF"/>
                  </a:solidFill>
                  <a:latin typeface="微软雅黑" pitchFamily="34" charset="-122"/>
                  <a:ea typeface="微软雅黑" pitchFamily="34" charset="-122"/>
                </a:endParaRPr>
              </a:p>
            </p:txBody>
          </p:sp>
          <p:sp>
            <p:nvSpPr>
              <p:cNvPr id="25" name="TextBox 1"/>
              <p:cNvSpPr txBox="1">
                <a:spLocks noChangeArrowheads="1"/>
              </p:cNvSpPr>
              <p:nvPr/>
            </p:nvSpPr>
            <p:spPr bwMode="auto">
              <a:xfrm>
                <a:off x="1907704" y="2478038"/>
                <a:ext cx="1728000" cy="347686"/>
              </a:xfrm>
              <a:prstGeom prst="rect">
                <a:avLst/>
              </a:prstGeom>
              <a:noFill/>
              <a:ln w="9525">
                <a:noFill/>
                <a:miter lim="800000"/>
                <a:headEnd/>
                <a:tailEnd/>
              </a:ln>
            </p:spPr>
            <p:txBody>
              <a:bodyPr>
                <a:spAutoFit/>
              </a:bodyPr>
              <a:lstStyle/>
              <a:p>
                <a:pPr algn="ctr">
                  <a:lnSpc>
                    <a:spcPct val="120000"/>
                  </a:lnSpc>
                  <a:defRPr/>
                </a:pPr>
                <a:r>
                  <a:rPr lang="zh-CN" altLang="en-US" sz="1100" b="1" kern="0" dirty="0">
                    <a:solidFill>
                      <a:schemeClr val="accent2">
                        <a:lumMod val="75000"/>
                      </a:schemeClr>
                    </a:solidFill>
                    <a:latin typeface="微软雅黑" pitchFamily="34" charset="-122"/>
                    <a:ea typeface="微软雅黑" pitchFamily="34" charset="-122"/>
                  </a:rPr>
                  <a:t>单击此处添加标题</a:t>
                </a:r>
              </a:p>
            </p:txBody>
          </p:sp>
          <p:sp>
            <p:nvSpPr>
              <p:cNvPr id="26" name="TextBox 4"/>
              <p:cNvSpPr txBox="1"/>
              <p:nvPr/>
            </p:nvSpPr>
            <p:spPr>
              <a:xfrm>
                <a:off x="1945094" y="2801692"/>
                <a:ext cx="1659695" cy="1602611"/>
              </a:xfrm>
              <a:prstGeom prst="rect">
                <a:avLst/>
              </a:prstGeom>
              <a:noFill/>
            </p:spPr>
            <p:txBody>
              <a:bodyPr wrap="square">
                <a:spAutoFit/>
              </a:bodyPr>
              <a:lstStyle/>
              <a:p>
                <a:pPr>
                  <a:lnSpc>
                    <a:spcPct val="150000"/>
                  </a:lnSpc>
                  <a:defRPr/>
                </a:pPr>
                <a:r>
                  <a:rPr lang="zh-CN" altLang="en-US" sz="1100" kern="0" dirty="0">
                    <a:solidFill>
                      <a:srgbClr val="314865"/>
                    </a:solidFill>
                    <a:latin typeface="微软雅黑" pitchFamily="34" charset="-122"/>
                    <a:ea typeface="微软雅黑" pitchFamily="34" charset="-122"/>
                  </a:rPr>
                  <a:t>您的内容打在这里，或者通过复制您的文本后，在此框中选择粘贴，并选择只保留文字。</a:t>
                </a:r>
              </a:p>
            </p:txBody>
          </p:sp>
          <p:sp>
            <p:nvSpPr>
              <p:cNvPr id="27" name="椭圆 26"/>
              <p:cNvSpPr/>
              <p:nvPr/>
            </p:nvSpPr>
            <p:spPr>
              <a:xfrm>
                <a:off x="2525241" y="4437112"/>
                <a:ext cx="492927" cy="492927"/>
              </a:xfrm>
              <a:prstGeom prst="ellipse">
                <a:avLst/>
              </a:prstGeom>
              <a:grpFill/>
              <a:ln w="3175" cap="flat" cmpd="sng" algn="ctr">
                <a:solidFill>
                  <a:srgbClr val="314865"/>
                </a:solidFill>
                <a:prstDash val="solid"/>
              </a:ln>
              <a:effectLst/>
            </p:spPr>
            <p:txBody>
              <a:bodyPr anchor="ctr"/>
              <a:lstStyle/>
              <a:p>
                <a:pPr algn="ctr">
                  <a:lnSpc>
                    <a:spcPct val="120000"/>
                  </a:lnSpc>
                  <a:defRPr/>
                </a:pPr>
                <a:endParaRPr lang="zh-CN" altLang="en-US" sz="1100" kern="0">
                  <a:solidFill>
                    <a:srgbClr val="4D4D4D"/>
                  </a:solidFill>
                  <a:latin typeface="Impact" pitchFamily="34" charset="0"/>
                  <a:ea typeface="微软雅黑" pitchFamily="34" charset="-122"/>
                </a:endParaRPr>
              </a:p>
            </p:txBody>
          </p:sp>
        </p:grpSp>
        <p:sp>
          <p:nvSpPr>
            <p:cNvPr id="23" name="乘号 22"/>
            <p:cNvSpPr/>
            <p:nvPr/>
          </p:nvSpPr>
          <p:spPr>
            <a:xfrm>
              <a:off x="3043238" y="3346847"/>
              <a:ext cx="323850" cy="323850"/>
            </a:xfrm>
            <a:prstGeom prst="mathMultiply">
              <a:avLst>
                <a:gd name="adj1" fmla="val 11712"/>
              </a:avLst>
            </a:prstGeom>
            <a:solidFill>
              <a:srgbClr val="314865"/>
            </a:solidFill>
            <a:ln w="3175" cap="flat" cmpd="sng" algn="ctr">
              <a:noFill/>
              <a:prstDash val="solid"/>
            </a:ln>
            <a:effectLst/>
          </p:spPr>
          <p:txBody>
            <a:bodyPr anchor="ctr"/>
            <a:lstStyle/>
            <a:p>
              <a:pPr algn="ctr">
                <a:lnSpc>
                  <a:spcPct val="120000"/>
                </a:lnSpc>
                <a:defRPr/>
              </a:pPr>
              <a:endParaRPr lang="zh-CN" altLang="en-US" sz="1100" kern="0">
                <a:solidFill>
                  <a:srgbClr val="4D4D4D"/>
                </a:solidFill>
                <a:latin typeface="微软雅黑" pitchFamily="34" charset="-122"/>
                <a:ea typeface="微软雅黑" pitchFamily="34" charset="-122"/>
              </a:endParaRPr>
            </a:p>
          </p:txBody>
        </p:sp>
      </p:grpSp>
      <p:grpSp>
        <p:nvGrpSpPr>
          <p:cNvPr id="28" name="组合 37"/>
          <p:cNvGrpSpPr>
            <a:grpSpLocks/>
          </p:cNvGrpSpPr>
          <p:nvPr/>
        </p:nvGrpSpPr>
        <p:grpSpPr bwMode="auto">
          <a:xfrm>
            <a:off x="3941599" y="1189916"/>
            <a:ext cx="1447955" cy="2265569"/>
            <a:chOff x="3649273" y="2371460"/>
            <a:chExt cx="1743511" cy="2641716"/>
          </a:xfrm>
          <a:effectLst/>
        </p:grpSpPr>
        <p:grpSp>
          <p:nvGrpSpPr>
            <p:cNvPr id="29" name="组合 20"/>
            <p:cNvGrpSpPr>
              <a:grpSpLocks/>
            </p:cNvGrpSpPr>
            <p:nvPr/>
          </p:nvGrpSpPr>
          <p:grpSpPr bwMode="auto">
            <a:xfrm>
              <a:off x="3649273" y="2371460"/>
              <a:ext cx="1743511" cy="2641716"/>
              <a:chOff x="91993" y="2371460"/>
              <a:chExt cx="1743511" cy="2641716"/>
            </a:xfrm>
          </p:grpSpPr>
          <p:sp>
            <p:nvSpPr>
              <p:cNvPr id="31" name="矩形 30"/>
              <p:cNvSpPr/>
              <p:nvPr/>
            </p:nvSpPr>
            <p:spPr>
              <a:xfrm>
                <a:off x="107871" y="2371460"/>
                <a:ext cx="1727633" cy="2641716"/>
              </a:xfrm>
              <a:prstGeom prst="rect">
                <a:avLst/>
              </a:prstGeom>
              <a:solidFill>
                <a:srgbClr val="FF0000"/>
              </a:solidFill>
              <a:ln w="3175" cap="flat" cmpd="sng" algn="ctr">
                <a:solidFill>
                  <a:srgbClr val="EAEAEA"/>
                </a:solidFill>
                <a:prstDash val="solid"/>
              </a:ln>
              <a:effectLst/>
            </p:spPr>
            <p:txBody>
              <a:bodyPr anchor="ctr"/>
              <a:lstStyle/>
              <a:p>
                <a:pPr algn="ctr">
                  <a:lnSpc>
                    <a:spcPct val="120000"/>
                  </a:lnSpc>
                  <a:defRPr/>
                </a:pPr>
                <a:endParaRPr lang="en-US" altLang="zh-CN" sz="1100" kern="0" dirty="0">
                  <a:solidFill>
                    <a:srgbClr val="4D4D4D"/>
                  </a:solidFill>
                  <a:latin typeface="微软雅黑" pitchFamily="34" charset="-122"/>
                  <a:ea typeface="微软雅黑" pitchFamily="34" charset="-122"/>
                </a:endParaRPr>
              </a:p>
            </p:txBody>
          </p:sp>
          <p:sp>
            <p:nvSpPr>
              <p:cNvPr id="42" name="椭圆 41"/>
              <p:cNvSpPr/>
              <p:nvPr/>
            </p:nvSpPr>
            <p:spPr>
              <a:xfrm>
                <a:off x="725041" y="4437112"/>
                <a:ext cx="492927" cy="492927"/>
              </a:xfrm>
              <a:prstGeom prst="ellipse">
                <a:avLst/>
              </a:prstGeom>
              <a:solidFill>
                <a:schemeClr val="bg1"/>
              </a:solidFill>
              <a:ln w="3175" cap="flat" cmpd="sng" algn="ctr">
                <a:solidFill>
                  <a:srgbClr val="D7D7D7"/>
                </a:solidFill>
                <a:prstDash val="solid"/>
              </a:ln>
              <a:effectLst/>
            </p:spPr>
            <p:txBody>
              <a:bodyPr anchor="ctr"/>
              <a:lstStyle/>
              <a:p>
                <a:pPr algn="ctr">
                  <a:lnSpc>
                    <a:spcPct val="120000"/>
                  </a:lnSpc>
                  <a:defRPr/>
                </a:pPr>
                <a:endParaRPr lang="zh-CN" altLang="en-US" sz="1100" kern="0">
                  <a:solidFill>
                    <a:srgbClr val="4D4D4D"/>
                  </a:solidFill>
                  <a:latin typeface="Impact" pitchFamily="34" charset="0"/>
                  <a:ea typeface="微软雅黑" pitchFamily="34" charset="-122"/>
                </a:endParaRPr>
              </a:p>
            </p:txBody>
          </p:sp>
          <p:sp>
            <p:nvSpPr>
              <p:cNvPr id="43" name="TextBox 23"/>
              <p:cNvSpPr txBox="1">
                <a:spLocks noChangeArrowheads="1"/>
              </p:cNvSpPr>
              <p:nvPr/>
            </p:nvSpPr>
            <p:spPr bwMode="auto">
              <a:xfrm>
                <a:off x="91993" y="2478038"/>
                <a:ext cx="1728000" cy="344522"/>
              </a:xfrm>
              <a:prstGeom prst="rect">
                <a:avLst/>
              </a:prstGeom>
              <a:noFill/>
              <a:ln w="9525">
                <a:noFill/>
                <a:miter lim="800000"/>
                <a:headEnd/>
                <a:tailEnd/>
              </a:ln>
            </p:spPr>
            <p:txBody>
              <a:bodyPr>
                <a:spAutoFit/>
              </a:bodyPr>
              <a:lstStyle/>
              <a:p>
                <a:pPr algn="ctr">
                  <a:lnSpc>
                    <a:spcPct val="120000"/>
                  </a:lnSpc>
                  <a:defRPr/>
                </a:pPr>
                <a:r>
                  <a:rPr lang="zh-CN" altLang="en-US" sz="1100" b="1" kern="0" dirty="0">
                    <a:solidFill>
                      <a:schemeClr val="bg1"/>
                    </a:solidFill>
                    <a:latin typeface="微软雅黑" pitchFamily="34" charset="-122"/>
                    <a:ea typeface="微软雅黑" pitchFamily="34" charset="-122"/>
                  </a:rPr>
                  <a:t>单击此处添加标题</a:t>
                </a:r>
              </a:p>
            </p:txBody>
          </p:sp>
          <p:sp>
            <p:nvSpPr>
              <p:cNvPr id="44" name="TextBox 28"/>
              <p:cNvSpPr txBox="1"/>
              <p:nvPr/>
            </p:nvSpPr>
            <p:spPr>
              <a:xfrm>
                <a:off x="175519" y="2801693"/>
                <a:ext cx="1571923" cy="1588026"/>
              </a:xfrm>
              <a:prstGeom prst="rect">
                <a:avLst/>
              </a:prstGeom>
              <a:noFill/>
            </p:spPr>
            <p:txBody>
              <a:bodyPr wrap="square">
                <a:spAutoFit/>
              </a:bodyPr>
              <a:lstStyle/>
              <a:p>
                <a:pPr>
                  <a:lnSpc>
                    <a:spcPct val="150000"/>
                  </a:lnSpc>
                  <a:defRPr/>
                </a:pPr>
                <a:r>
                  <a:rPr lang="zh-CN" altLang="en-US" sz="11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grpSp>
        <p:sp>
          <p:nvSpPr>
            <p:cNvPr id="30" name="乘号 29"/>
            <p:cNvSpPr/>
            <p:nvPr/>
          </p:nvSpPr>
          <p:spPr>
            <a:xfrm>
              <a:off x="4313013" y="4467052"/>
              <a:ext cx="431908" cy="431819"/>
            </a:xfrm>
            <a:prstGeom prst="mathMultiply">
              <a:avLst>
                <a:gd name="adj1" fmla="val 11712"/>
              </a:avLst>
            </a:prstGeom>
            <a:solidFill>
              <a:srgbClr val="2B2E30"/>
            </a:solidFill>
            <a:ln w="25400" cap="flat" cmpd="sng" algn="ctr">
              <a:noFill/>
              <a:prstDash val="solid"/>
            </a:ln>
            <a:effectLst/>
          </p:spPr>
          <p:txBody>
            <a:bodyPr anchor="ctr"/>
            <a:lstStyle/>
            <a:p>
              <a:pPr algn="ctr">
                <a:lnSpc>
                  <a:spcPct val="120000"/>
                </a:lnSpc>
                <a:defRPr/>
              </a:pPr>
              <a:endParaRPr lang="zh-CN" altLang="en-US" sz="1100" b="1" kern="0">
                <a:solidFill>
                  <a:sysClr val="window" lastClr="FFFFFF"/>
                </a:solidFill>
                <a:latin typeface="微软雅黑" pitchFamily="34" charset="-122"/>
                <a:ea typeface="微软雅黑" pitchFamily="34" charset="-122"/>
              </a:endParaRPr>
            </a:p>
          </p:txBody>
        </p:sp>
      </p:grpSp>
      <p:grpSp>
        <p:nvGrpSpPr>
          <p:cNvPr id="45" name="组合 44"/>
          <p:cNvGrpSpPr/>
          <p:nvPr/>
        </p:nvGrpSpPr>
        <p:grpSpPr>
          <a:xfrm>
            <a:off x="7156103" y="1188592"/>
            <a:ext cx="1447955" cy="2265569"/>
            <a:chOff x="6548440" y="1778794"/>
            <a:chExt cx="1307305" cy="1981200"/>
          </a:xfrm>
        </p:grpSpPr>
        <p:grpSp>
          <p:nvGrpSpPr>
            <p:cNvPr id="46" name="组合 26"/>
            <p:cNvGrpSpPr>
              <a:grpSpLocks/>
            </p:cNvGrpSpPr>
            <p:nvPr/>
          </p:nvGrpSpPr>
          <p:grpSpPr bwMode="auto">
            <a:xfrm>
              <a:off x="6548440" y="1778794"/>
              <a:ext cx="1307305" cy="1981200"/>
              <a:chOff x="91993" y="2371460"/>
              <a:chExt cx="1743511" cy="2641716"/>
            </a:xfrm>
          </p:grpSpPr>
          <p:sp>
            <p:nvSpPr>
              <p:cNvPr id="48" name="矩形 47"/>
              <p:cNvSpPr/>
              <p:nvPr/>
            </p:nvSpPr>
            <p:spPr>
              <a:xfrm>
                <a:off x="107871" y="2371460"/>
                <a:ext cx="1727633" cy="2641716"/>
              </a:xfrm>
              <a:prstGeom prst="rect">
                <a:avLst/>
              </a:prstGeom>
              <a:solidFill>
                <a:srgbClr val="FF0000"/>
              </a:solidFill>
              <a:ln w="3175" cap="flat" cmpd="sng" algn="ctr">
                <a:solidFill>
                  <a:srgbClr val="EAEAEA"/>
                </a:solidFill>
                <a:prstDash val="solid"/>
              </a:ln>
              <a:effectLst/>
            </p:spPr>
            <p:txBody>
              <a:bodyPr anchor="ctr"/>
              <a:lstStyle/>
              <a:p>
                <a:pPr algn="ctr">
                  <a:lnSpc>
                    <a:spcPct val="120000"/>
                  </a:lnSpc>
                  <a:defRPr/>
                </a:pPr>
                <a:endParaRPr lang="en-US" altLang="zh-CN" sz="1100" kern="0" dirty="0">
                  <a:solidFill>
                    <a:srgbClr val="4D4D4D"/>
                  </a:solidFill>
                  <a:latin typeface="微软雅黑" pitchFamily="34" charset="-122"/>
                  <a:ea typeface="微软雅黑" pitchFamily="34" charset="-122"/>
                </a:endParaRPr>
              </a:p>
            </p:txBody>
          </p:sp>
          <p:sp>
            <p:nvSpPr>
              <p:cNvPr id="49" name="椭圆 48"/>
              <p:cNvSpPr/>
              <p:nvPr/>
            </p:nvSpPr>
            <p:spPr>
              <a:xfrm>
                <a:off x="725041" y="4437112"/>
                <a:ext cx="492927" cy="492927"/>
              </a:xfrm>
              <a:prstGeom prst="ellipse">
                <a:avLst/>
              </a:prstGeom>
              <a:solidFill>
                <a:schemeClr val="bg1"/>
              </a:solidFill>
              <a:ln w="3175" cap="flat" cmpd="sng" algn="ctr">
                <a:solidFill>
                  <a:srgbClr val="D7D7D7"/>
                </a:solidFill>
                <a:prstDash val="solid"/>
              </a:ln>
              <a:effectLst/>
            </p:spPr>
            <p:txBody>
              <a:bodyPr anchor="ctr"/>
              <a:lstStyle/>
              <a:p>
                <a:pPr algn="ctr">
                  <a:lnSpc>
                    <a:spcPct val="120000"/>
                  </a:lnSpc>
                  <a:defRPr/>
                </a:pPr>
                <a:endParaRPr lang="zh-CN" altLang="en-US" sz="1100" kern="0">
                  <a:solidFill>
                    <a:srgbClr val="4D4D4D"/>
                  </a:solidFill>
                  <a:latin typeface="Impact" pitchFamily="34" charset="0"/>
                  <a:ea typeface="微软雅黑" pitchFamily="34" charset="-122"/>
                </a:endParaRPr>
              </a:p>
            </p:txBody>
          </p:sp>
          <p:sp>
            <p:nvSpPr>
              <p:cNvPr id="50" name="TextBox 29"/>
              <p:cNvSpPr txBox="1">
                <a:spLocks noChangeArrowheads="1"/>
              </p:cNvSpPr>
              <p:nvPr/>
            </p:nvSpPr>
            <p:spPr bwMode="auto">
              <a:xfrm>
                <a:off x="91993" y="2478038"/>
                <a:ext cx="1728000" cy="344522"/>
              </a:xfrm>
              <a:prstGeom prst="rect">
                <a:avLst/>
              </a:prstGeom>
              <a:noFill/>
              <a:ln w="9525">
                <a:noFill/>
                <a:miter lim="800000"/>
                <a:headEnd/>
                <a:tailEnd/>
              </a:ln>
            </p:spPr>
            <p:txBody>
              <a:bodyPr>
                <a:spAutoFit/>
              </a:bodyPr>
              <a:lstStyle/>
              <a:p>
                <a:pPr algn="ctr">
                  <a:lnSpc>
                    <a:spcPct val="120000"/>
                  </a:lnSpc>
                  <a:defRPr/>
                </a:pPr>
                <a:r>
                  <a:rPr lang="zh-CN" altLang="en-US" sz="1100" b="1" kern="0" dirty="0">
                    <a:solidFill>
                      <a:schemeClr val="bg1"/>
                    </a:solidFill>
                    <a:latin typeface="微软雅黑" pitchFamily="34" charset="-122"/>
                    <a:ea typeface="微软雅黑" pitchFamily="34" charset="-122"/>
                  </a:rPr>
                  <a:t>单击此处添加标题</a:t>
                </a:r>
              </a:p>
            </p:txBody>
          </p:sp>
          <p:sp>
            <p:nvSpPr>
              <p:cNvPr id="51" name="TextBox 11"/>
              <p:cNvSpPr txBox="1"/>
              <p:nvPr/>
            </p:nvSpPr>
            <p:spPr>
              <a:xfrm>
                <a:off x="183251" y="2801693"/>
                <a:ext cx="1584815" cy="1566005"/>
              </a:xfrm>
              <a:prstGeom prst="rect">
                <a:avLst/>
              </a:prstGeom>
              <a:noFill/>
            </p:spPr>
            <p:txBody>
              <a:bodyPr wrap="square">
                <a:spAutoFit/>
              </a:bodyPr>
              <a:lstStyle/>
              <a:p>
                <a:pPr>
                  <a:lnSpc>
                    <a:spcPct val="150000"/>
                  </a:lnSpc>
                  <a:defRPr/>
                </a:pPr>
                <a:r>
                  <a:rPr lang="zh-CN" altLang="en-US" sz="11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grpSp>
        <p:sp>
          <p:nvSpPr>
            <p:cNvPr id="47" name="乘号 46"/>
            <p:cNvSpPr/>
            <p:nvPr/>
          </p:nvSpPr>
          <p:spPr bwMode="auto">
            <a:xfrm>
              <a:off x="7045983" y="3346847"/>
              <a:ext cx="323850" cy="323850"/>
            </a:xfrm>
            <a:prstGeom prst="mathMultiply">
              <a:avLst>
                <a:gd name="adj1" fmla="val 11712"/>
              </a:avLst>
            </a:prstGeom>
            <a:solidFill>
              <a:srgbClr val="2B2E30"/>
            </a:solidFill>
            <a:ln w="25400" cap="flat" cmpd="sng" algn="ctr">
              <a:noFill/>
              <a:prstDash val="solid"/>
            </a:ln>
            <a:effectLst/>
          </p:spPr>
          <p:txBody>
            <a:bodyPr anchor="ctr"/>
            <a:lstStyle/>
            <a:p>
              <a:pPr algn="ctr">
                <a:lnSpc>
                  <a:spcPct val="120000"/>
                </a:lnSpc>
                <a:defRPr/>
              </a:pPr>
              <a:endParaRPr lang="zh-CN" altLang="en-US" sz="1100" b="1" kern="0">
                <a:solidFill>
                  <a:schemeClr val="bg1"/>
                </a:solidFill>
                <a:latin typeface="微软雅黑" pitchFamily="34" charset="-122"/>
                <a:ea typeface="微软雅黑" pitchFamily="34" charset="-122"/>
              </a:endParaRPr>
            </a:p>
          </p:txBody>
        </p:sp>
      </p:grpSp>
      <p:grpSp>
        <p:nvGrpSpPr>
          <p:cNvPr id="52" name="组合 51"/>
          <p:cNvGrpSpPr/>
          <p:nvPr/>
        </p:nvGrpSpPr>
        <p:grpSpPr>
          <a:xfrm>
            <a:off x="5530190" y="1201546"/>
            <a:ext cx="1467137" cy="2243120"/>
            <a:chOff x="7500641" y="1919574"/>
            <a:chExt cx="1879212" cy="2764343"/>
          </a:xfrm>
        </p:grpSpPr>
        <p:grpSp>
          <p:nvGrpSpPr>
            <p:cNvPr id="53" name="组合 34"/>
            <p:cNvGrpSpPr>
              <a:grpSpLocks/>
            </p:cNvGrpSpPr>
            <p:nvPr/>
          </p:nvGrpSpPr>
          <p:grpSpPr bwMode="auto">
            <a:xfrm>
              <a:off x="7540401" y="1919574"/>
              <a:ext cx="1839452" cy="2764343"/>
              <a:chOff x="5435661" y="2371460"/>
              <a:chExt cx="1728007" cy="2633554"/>
            </a:xfrm>
          </p:grpSpPr>
          <p:grpSp>
            <p:nvGrpSpPr>
              <p:cNvPr id="55" name="组合 14"/>
              <p:cNvGrpSpPr>
                <a:grpSpLocks/>
              </p:cNvGrpSpPr>
              <p:nvPr/>
            </p:nvGrpSpPr>
            <p:grpSpPr bwMode="auto">
              <a:xfrm>
                <a:off x="5435661" y="2371460"/>
                <a:ext cx="1728007" cy="2633554"/>
                <a:chOff x="1907697" y="2371460"/>
                <a:chExt cx="1728007" cy="2633554"/>
              </a:xfrm>
            </p:grpSpPr>
            <p:sp>
              <p:nvSpPr>
                <p:cNvPr id="57" name="TextBox 16"/>
                <p:cNvSpPr txBox="1">
                  <a:spLocks noChangeArrowheads="1"/>
                </p:cNvSpPr>
                <p:nvPr/>
              </p:nvSpPr>
              <p:spPr bwMode="auto">
                <a:xfrm>
                  <a:off x="1907703" y="2478038"/>
                  <a:ext cx="1728001" cy="346894"/>
                </a:xfrm>
                <a:prstGeom prst="rect">
                  <a:avLst/>
                </a:prstGeom>
                <a:noFill/>
                <a:ln w="9525">
                  <a:noFill/>
                  <a:miter lim="800000"/>
                  <a:headEnd/>
                  <a:tailEnd/>
                </a:ln>
              </p:spPr>
              <p:txBody>
                <a:bodyPr>
                  <a:spAutoFit/>
                </a:bodyPr>
                <a:lstStyle/>
                <a:p>
                  <a:pPr algn="ctr">
                    <a:lnSpc>
                      <a:spcPct val="120000"/>
                    </a:lnSpc>
                    <a:defRPr/>
                  </a:pPr>
                  <a:r>
                    <a:rPr lang="zh-CN" altLang="en-US" sz="1100" b="1" kern="0">
                      <a:solidFill>
                        <a:srgbClr val="FFFFFF"/>
                      </a:solidFill>
                      <a:latin typeface="微软雅黑" pitchFamily="34" charset="-122"/>
                      <a:ea typeface="微软雅黑" pitchFamily="34" charset="-122"/>
                    </a:rPr>
                    <a:t>单击此处添加标题</a:t>
                  </a:r>
                </a:p>
              </p:txBody>
            </p:sp>
            <p:sp>
              <p:nvSpPr>
                <p:cNvPr id="58" name="矩形 57"/>
                <p:cNvSpPr/>
                <p:nvPr/>
              </p:nvSpPr>
              <p:spPr>
                <a:xfrm>
                  <a:off x="1907697" y="2371460"/>
                  <a:ext cx="1727996" cy="2633554"/>
                </a:xfrm>
                <a:prstGeom prst="rect">
                  <a:avLst/>
                </a:prstGeom>
                <a:solidFill>
                  <a:schemeClr val="bg1"/>
                </a:solidFill>
                <a:ln w="28575" cap="flat" cmpd="sng" algn="ctr">
                  <a:solidFill>
                    <a:srgbClr val="FFC000"/>
                  </a:solidFill>
                  <a:prstDash val="solid"/>
                </a:ln>
                <a:effectLst/>
              </p:spPr>
              <p:txBody>
                <a:bodyPr anchor="ctr"/>
                <a:lstStyle/>
                <a:p>
                  <a:pPr algn="ctr">
                    <a:lnSpc>
                      <a:spcPct val="120000"/>
                    </a:lnSpc>
                    <a:defRPr/>
                  </a:pPr>
                  <a:endParaRPr lang="zh-CN" altLang="en-US" sz="1100" b="1" kern="0" dirty="0">
                    <a:solidFill>
                      <a:sysClr val="window" lastClr="FFFFFF"/>
                    </a:solidFill>
                    <a:latin typeface="微软雅黑" pitchFamily="34" charset="-122"/>
                    <a:ea typeface="微软雅黑" pitchFamily="34" charset="-122"/>
                  </a:endParaRPr>
                </a:p>
              </p:txBody>
            </p:sp>
            <p:sp>
              <p:nvSpPr>
                <p:cNvPr id="59" name="TextBox 35"/>
                <p:cNvSpPr txBox="1"/>
                <p:nvPr/>
              </p:nvSpPr>
              <p:spPr>
                <a:xfrm>
                  <a:off x="1968833" y="2801693"/>
                  <a:ext cx="1615348" cy="1598963"/>
                </a:xfrm>
                <a:prstGeom prst="rect">
                  <a:avLst/>
                </a:prstGeom>
                <a:noFill/>
              </p:spPr>
              <p:txBody>
                <a:bodyPr wrap="square">
                  <a:spAutoFit/>
                </a:bodyPr>
                <a:lstStyle/>
                <a:p>
                  <a:pPr>
                    <a:lnSpc>
                      <a:spcPct val="150000"/>
                    </a:lnSpc>
                    <a:defRPr/>
                  </a:pPr>
                  <a:r>
                    <a:rPr lang="zh-CN" altLang="en-US" sz="1100" kern="0" dirty="0">
                      <a:solidFill>
                        <a:srgbClr val="314865"/>
                      </a:solidFill>
                      <a:latin typeface="微软雅黑" pitchFamily="34" charset="-122"/>
                      <a:ea typeface="微软雅黑" pitchFamily="34" charset="-122"/>
                    </a:rPr>
                    <a:t>您的内容打在这里，或者通过复制您的文本后，在此框中选择粘贴，并选择只保留文字。</a:t>
                  </a:r>
                </a:p>
              </p:txBody>
            </p:sp>
            <p:sp>
              <p:nvSpPr>
                <p:cNvPr id="60" name="椭圆 59"/>
                <p:cNvSpPr/>
                <p:nvPr/>
              </p:nvSpPr>
              <p:spPr>
                <a:xfrm>
                  <a:off x="2525241" y="4437112"/>
                  <a:ext cx="492927" cy="492927"/>
                </a:xfrm>
                <a:prstGeom prst="ellipse">
                  <a:avLst/>
                </a:prstGeom>
                <a:solidFill>
                  <a:srgbClr val="E2E9E9"/>
                </a:solidFill>
                <a:ln w="3175" cap="flat" cmpd="sng" algn="ctr">
                  <a:solidFill>
                    <a:srgbClr val="314865"/>
                  </a:solidFill>
                  <a:prstDash val="solid"/>
                </a:ln>
                <a:effectLst/>
              </p:spPr>
              <p:txBody>
                <a:bodyPr anchor="ctr"/>
                <a:lstStyle/>
                <a:p>
                  <a:pPr algn="ctr">
                    <a:lnSpc>
                      <a:spcPct val="120000"/>
                    </a:lnSpc>
                    <a:defRPr/>
                  </a:pPr>
                  <a:endParaRPr lang="zh-CN" altLang="en-US" sz="1100" kern="0">
                    <a:solidFill>
                      <a:srgbClr val="4D4D4D"/>
                    </a:solidFill>
                    <a:latin typeface="Impact" pitchFamily="34" charset="0"/>
                    <a:ea typeface="微软雅黑" pitchFamily="34" charset="-122"/>
                  </a:endParaRPr>
                </a:p>
              </p:txBody>
            </p:sp>
          </p:grpSp>
          <p:sp>
            <p:nvSpPr>
              <p:cNvPr id="56" name="任意多边形 55"/>
              <p:cNvSpPr/>
              <p:nvPr/>
            </p:nvSpPr>
            <p:spPr>
              <a:xfrm>
                <a:off x="6146544" y="4557544"/>
                <a:ext cx="306248" cy="252423"/>
              </a:xfrm>
              <a:custGeom>
                <a:avLst/>
                <a:gdLst>
                  <a:gd name="connsiteX0" fmla="*/ 0 w 514350"/>
                  <a:gd name="connsiteY0" fmla="*/ 219075 h 342900"/>
                  <a:gd name="connsiteX1" fmla="*/ 57150 w 514350"/>
                  <a:gd name="connsiteY1" fmla="*/ 209550 h 342900"/>
                  <a:gd name="connsiteX2" fmla="*/ 228600 w 514350"/>
                  <a:gd name="connsiteY2" fmla="*/ 342900 h 342900"/>
                  <a:gd name="connsiteX3" fmla="*/ 514350 w 514350"/>
                  <a:gd name="connsiteY3" fmla="*/ 9525 h 342900"/>
                  <a:gd name="connsiteX4" fmla="*/ 466725 w 514350"/>
                  <a:gd name="connsiteY4" fmla="*/ 0 h 342900"/>
                  <a:gd name="connsiteX5" fmla="*/ 247650 w 514350"/>
                  <a:gd name="connsiteY5" fmla="*/ 285750 h 342900"/>
                  <a:gd name="connsiteX6" fmla="*/ 66675 w 514350"/>
                  <a:gd name="connsiteY6" fmla="*/ 171450 h 342900"/>
                  <a:gd name="connsiteX7" fmla="*/ 0 w 514350"/>
                  <a:gd name="connsiteY7" fmla="*/ 219075 h 342900"/>
                  <a:gd name="connsiteX0" fmla="*/ 0 w 514350"/>
                  <a:gd name="connsiteY0" fmla="*/ 219075 h 342900"/>
                  <a:gd name="connsiteX1" fmla="*/ 57150 w 514350"/>
                  <a:gd name="connsiteY1" fmla="*/ 209550 h 342900"/>
                  <a:gd name="connsiteX2" fmla="*/ 228600 w 514350"/>
                  <a:gd name="connsiteY2" fmla="*/ 342900 h 342900"/>
                  <a:gd name="connsiteX3" fmla="*/ 514350 w 514350"/>
                  <a:gd name="connsiteY3" fmla="*/ 9525 h 342900"/>
                  <a:gd name="connsiteX4" fmla="*/ 466725 w 514350"/>
                  <a:gd name="connsiteY4" fmla="*/ 0 h 342900"/>
                  <a:gd name="connsiteX5" fmla="*/ 223837 w 514350"/>
                  <a:gd name="connsiteY5" fmla="*/ 302418 h 342900"/>
                  <a:gd name="connsiteX6" fmla="*/ 66675 w 514350"/>
                  <a:gd name="connsiteY6" fmla="*/ 171450 h 342900"/>
                  <a:gd name="connsiteX7" fmla="*/ 0 w 514350"/>
                  <a:gd name="connsiteY7" fmla="*/ 219075 h 342900"/>
                  <a:gd name="connsiteX0" fmla="*/ 0 w 514350"/>
                  <a:gd name="connsiteY0" fmla="*/ 228600 h 352425"/>
                  <a:gd name="connsiteX1" fmla="*/ 57150 w 514350"/>
                  <a:gd name="connsiteY1" fmla="*/ 219075 h 352425"/>
                  <a:gd name="connsiteX2" fmla="*/ 228600 w 514350"/>
                  <a:gd name="connsiteY2" fmla="*/ 352425 h 352425"/>
                  <a:gd name="connsiteX3" fmla="*/ 514350 w 514350"/>
                  <a:gd name="connsiteY3" fmla="*/ 19050 h 352425"/>
                  <a:gd name="connsiteX4" fmla="*/ 483394 w 514350"/>
                  <a:gd name="connsiteY4" fmla="*/ 0 h 352425"/>
                  <a:gd name="connsiteX5" fmla="*/ 223837 w 514350"/>
                  <a:gd name="connsiteY5" fmla="*/ 311943 h 352425"/>
                  <a:gd name="connsiteX6" fmla="*/ 66675 w 514350"/>
                  <a:gd name="connsiteY6" fmla="*/ 180975 h 352425"/>
                  <a:gd name="connsiteX7" fmla="*/ 0 w 514350"/>
                  <a:gd name="connsiteY7" fmla="*/ 228600 h 352425"/>
                  <a:gd name="connsiteX0" fmla="*/ 0 w 514350"/>
                  <a:gd name="connsiteY0" fmla="*/ 230981 h 354806"/>
                  <a:gd name="connsiteX1" fmla="*/ 57150 w 514350"/>
                  <a:gd name="connsiteY1" fmla="*/ 221456 h 354806"/>
                  <a:gd name="connsiteX2" fmla="*/ 228600 w 514350"/>
                  <a:gd name="connsiteY2" fmla="*/ 354806 h 354806"/>
                  <a:gd name="connsiteX3" fmla="*/ 514350 w 514350"/>
                  <a:gd name="connsiteY3" fmla="*/ 21431 h 354806"/>
                  <a:gd name="connsiteX4" fmla="*/ 495300 w 514350"/>
                  <a:gd name="connsiteY4" fmla="*/ 0 h 354806"/>
                  <a:gd name="connsiteX5" fmla="*/ 223837 w 514350"/>
                  <a:gd name="connsiteY5" fmla="*/ 314324 h 354806"/>
                  <a:gd name="connsiteX6" fmla="*/ 66675 w 514350"/>
                  <a:gd name="connsiteY6" fmla="*/ 183356 h 354806"/>
                  <a:gd name="connsiteX7" fmla="*/ 0 w 514350"/>
                  <a:gd name="connsiteY7" fmla="*/ 230981 h 354806"/>
                  <a:gd name="connsiteX0" fmla="*/ 9525 w 457200"/>
                  <a:gd name="connsiteY0" fmla="*/ 183356 h 354806"/>
                  <a:gd name="connsiteX1" fmla="*/ 0 w 457200"/>
                  <a:gd name="connsiteY1" fmla="*/ 221456 h 354806"/>
                  <a:gd name="connsiteX2" fmla="*/ 171450 w 457200"/>
                  <a:gd name="connsiteY2" fmla="*/ 354806 h 354806"/>
                  <a:gd name="connsiteX3" fmla="*/ 457200 w 457200"/>
                  <a:gd name="connsiteY3" fmla="*/ 21431 h 354806"/>
                  <a:gd name="connsiteX4" fmla="*/ 438150 w 457200"/>
                  <a:gd name="connsiteY4" fmla="*/ 0 h 354806"/>
                  <a:gd name="connsiteX5" fmla="*/ 166687 w 457200"/>
                  <a:gd name="connsiteY5" fmla="*/ 314324 h 354806"/>
                  <a:gd name="connsiteX6" fmla="*/ 9525 w 457200"/>
                  <a:gd name="connsiteY6" fmla="*/ 183356 h 354806"/>
                  <a:gd name="connsiteX0" fmla="*/ 14288 w 457200"/>
                  <a:gd name="connsiteY0" fmla="*/ 190500 h 354806"/>
                  <a:gd name="connsiteX1" fmla="*/ 0 w 457200"/>
                  <a:gd name="connsiteY1" fmla="*/ 221456 h 354806"/>
                  <a:gd name="connsiteX2" fmla="*/ 171450 w 457200"/>
                  <a:gd name="connsiteY2" fmla="*/ 354806 h 354806"/>
                  <a:gd name="connsiteX3" fmla="*/ 457200 w 457200"/>
                  <a:gd name="connsiteY3" fmla="*/ 21431 h 354806"/>
                  <a:gd name="connsiteX4" fmla="*/ 438150 w 457200"/>
                  <a:gd name="connsiteY4" fmla="*/ 0 h 354806"/>
                  <a:gd name="connsiteX5" fmla="*/ 166687 w 457200"/>
                  <a:gd name="connsiteY5" fmla="*/ 314324 h 354806"/>
                  <a:gd name="connsiteX6" fmla="*/ 14288 w 457200"/>
                  <a:gd name="connsiteY6" fmla="*/ 190500 h 354806"/>
                  <a:gd name="connsiteX0" fmla="*/ 66675 w 457200"/>
                  <a:gd name="connsiteY0" fmla="*/ 233363 h 354806"/>
                  <a:gd name="connsiteX1" fmla="*/ 0 w 457200"/>
                  <a:gd name="connsiteY1" fmla="*/ 221456 h 354806"/>
                  <a:gd name="connsiteX2" fmla="*/ 171450 w 457200"/>
                  <a:gd name="connsiteY2" fmla="*/ 354806 h 354806"/>
                  <a:gd name="connsiteX3" fmla="*/ 457200 w 457200"/>
                  <a:gd name="connsiteY3" fmla="*/ 21431 h 354806"/>
                  <a:gd name="connsiteX4" fmla="*/ 438150 w 457200"/>
                  <a:gd name="connsiteY4" fmla="*/ 0 h 354806"/>
                  <a:gd name="connsiteX5" fmla="*/ 166687 w 457200"/>
                  <a:gd name="connsiteY5" fmla="*/ 314324 h 354806"/>
                  <a:gd name="connsiteX6" fmla="*/ 66675 w 457200"/>
                  <a:gd name="connsiteY6" fmla="*/ 233363 h 354806"/>
                  <a:gd name="connsiteX0" fmla="*/ 26193 w 416718"/>
                  <a:gd name="connsiteY0" fmla="*/ 233363 h 354806"/>
                  <a:gd name="connsiteX1" fmla="*/ 0 w 416718"/>
                  <a:gd name="connsiteY1" fmla="*/ 245269 h 354806"/>
                  <a:gd name="connsiteX2" fmla="*/ 130968 w 416718"/>
                  <a:gd name="connsiteY2" fmla="*/ 354806 h 354806"/>
                  <a:gd name="connsiteX3" fmla="*/ 416718 w 416718"/>
                  <a:gd name="connsiteY3" fmla="*/ 21431 h 354806"/>
                  <a:gd name="connsiteX4" fmla="*/ 397668 w 416718"/>
                  <a:gd name="connsiteY4" fmla="*/ 0 h 354806"/>
                  <a:gd name="connsiteX5" fmla="*/ 126205 w 416718"/>
                  <a:gd name="connsiteY5" fmla="*/ 314324 h 354806"/>
                  <a:gd name="connsiteX6" fmla="*/ 26193 w 416718"/>
                  <a:gd name="connsiteY6" fmla="*/ 233363 h 354806"/>
                  <a:gd name="connsiteX0" fmla="*/ 19050 w 409575"/>
                  <a:gd name="connsiteY0" fmla="*/ 233363 h 354806"/>
                  <a:gd name="connsiteX1" fmla="*/ 0 w 409575"/>
                  <a:gd name="connsiteY1" fmla="*/ 250031 h 354806"/>
                  <a:gd name="connsiteX2" fmla="*/ 123825 w 409575"/>
                  <a:gd name="connsiteY2" fmla="*/ 354806 h 354806"/>
                  <a:gd name="connsiteX3" fmla="*/ 409575 w 409575"/>
                  <a:gd name="connsiteY3" fmla="*/ 21431 h 354806"/>
                  <a:gd name="connsiteX4" fmla="*/ 390525 w 409575"/>
                  <a:gd name="connsiteY4" fmla="*/ 0 h 354806"/>
                  <a:gd name="connsiteX5" fmla="*/ 119062 w 409575"/>
                  <a:gd name="connsiteY5" fmla="*/ 314324 h 354806"/>
                  <a:gd name="connsiteX6" fmla="*/ 19050 w 409575"/>
                  <a:gd name="connsiteY6" fmla="*/ 233363 h 354806"/>
                  <a:gd name="connsiteX0" fmla="*/ 19050 w 409575"/>
                  <a:gd name="connsiteY0" fmla="*/ 211932 h 333375"/>
                  <a:gd name="connsiteX1" fmla="*/ 0 w 409575"/>
                  <a:gd name="connsiteY1" fmla="*/ 228600 h 333375"/>
                  <a:gd name="connsiteX2" fmla="*/ 123825 w 409575"/>
                  <a:gd name="connsiteY2" fmla="*/ 333375 h 333375"/>
                  <a:gd name="connsiteX3" fmla="*/ 409575 w 409575"/>
                  <a:gd name="connsiteY3" fmla="*/ 0 h 333375"/>
                  <a:gd name="connsiteX4" fmla="*/ 314325 w 409575"/>
                  <a:gd name="connsiteY4" fmla="*/ 64294 h 333375"/>
                  <a:gd name="connsiteX5" fmla="*/ 119062 w 409575"/>
                  <a:gd name="connsiteY5" fmla="*/ 292893 h 333375"/>
                  <a:gd name="connsiteX6" fmla="*/ 19050 w 409575"/>
                  <a:gd name="connsiteY6" fmla="*/ 211932 h 333375"/>
                  <a:gd name="connsiteX0" fmla="*/ 19050 w 338138"/>
                  <a:gd name="connsiteY0" fmla="*/ 147638 h 269081"/>
                  <a:gd name="connsiteX1" fmla="*/ 0 w 338138"/>
                  <a:gd name="connsiteY1" fmla="*/ 164306 h 269081"/>
                  <a:gd name="connsiteX2" fmla="*/ 123825 w 338138"/>
                  <a:gd name="connsiteY2" fmla="*/ 269081 h 269081"/>
                  <a:gd name="connsiteX3" fmla="*/ 338138 w 338138"/>
                  <a:gd name="connsiteY3" fmla="*/ 19050 h 269081"/>
                  <a:gd name="connsiteX4" fmla="*/ 314325 w 338138"/>
                  <a:gd name="connsiteY4" fmla="*/ 0 h 269081"/>
                  <a:gd name="connsiteX5" fmla="*/ 119062 w 338138"/>
                  <a:gd name="connsiteY5" fmla="*/ 228599 h 269081"/>
                  <a:gd name="connsiteX6" fmla="*/ 19050 w 338138"/>
                  <a:gd name="connsiteY6" fmla="*/ 147638 h 269081"/>
                  <a:gd name="connsiteX0" fmla="*/ 18317 w 338138"/>
                  <a:gd name="connsiteY0" fmla="*/ 144704 h 269081"/>
                  <a:gd name="connsiteX1" fmla="*/ 0 w 338138"/>
                  <a:gd name="connsiteY1" fmla="*/ 164306 h 269081"/>
                  <a:gd name="connsiteX2" fmla="*/ 123825 w 338138"/>
                  <a:gd name="connsiteY2" fmla="*/ 269081 h 269081"/>
                  <a:gd name="connsiteX3" fmla="*/ 338138 w 338138"/>
                  <a:gd name="connsiteY3" fmla="*/ 19050 h 269081"/>
                  <a:gd name="connsiteX4" fmla="*/ 314325 w 338138"/>
                  <a:gd name="connsiteY4" fmla="*/ 0 h 269081"/>
                  <a:gd name="connsiteX5" fmla="*/ 119062 w 338138"/>
                  <a:gd name="connsiteY5" fmla="*/ 228599 h 269081"/>
                  <a:gd name="connsiteX6" fmla="*/ 18317 w 338138"/>
                  <a:gd name="connsiteY6" fmla="*/ 144704 h 269081"/>
                  <a:gd name="connsiteX0" fmla="*/ 27181 w 338138"/>
                  <a:gd name="connsiteY0" fmla="*/ 135840 h 269081"/>
                  <a:gd name="connsiteX1" fmla="*/ 0 w 338138"/>
                  <a:gd name="connsiteY1" fmla="*/ 164306 h 269081"/>
                  <a:gd name="connsiteX2" fmla="*/ 123825 w 338138"/>
                  <a:gd name="connsiteY2" fmla="*/ 269081 h 269081"/>
                  <a:gd name="connsiteX3" fmla="*/ 338138 w 338138"/>
                  <a:gd name="connsiteY3" fmla="*/ 19050 h 269081"/>
                  <a:gd name="connsiteX4" fmla="*/ 314325 w 338138"/>
                  <a:gd name="connsiteY4" fmla="*/ 0 h 269081"/>
                  <a:gd name="connsiteX5" fmla="*/ 119062 w 338138"/>
                  <a:gd name="connsiteY5" fmla="*/ 228599 h 269081"/>
                  <a:gd name="connsiteX6" fmla="*/ 27181 w 338138"/>
                  <a:gd name="connsiteY6" fmla="*/ 135840 h 269081"/>
                  <a:gd name="connsiteX0" fmla="*/ 27181 w 338138"/>
                  <a:gd name="connsiteY0" fmla="*/ 135840 h 269081"/>
                  <a:gd name="connsiteX1" fmla="*/ 0 w 338138"/>
                  <a:gd name="connsiteY1" fmla="*/ 164306 h 269081"/>
                  <a:gd name="connsiteX2" fmla="*/ 123825 w 338138"/>
                  <a:gd name="connsiteY2" fmla="*/ 269081 h 269081"/>
                  <a:gd name="connsiteX3" fmla="*/ 338138 w 338138"/>
                  <a:gd name="connsiteY3" fmla="*/ 19050 h 269081"/>
                  <a:gd name="connsiteX4" fmla="*/ 314325 w 338138"/>
                  <a:gd name="connsiteY4" fmla="*/ 0 h 269081"/>
                  <a:gd name="connsiteX5" fmla="*/ 117092 w 338138"/>
                  <a:gd name="connsiteY5" fmla="*/ 206931 h 269081"/>
                  <a:gd name="connsiteX6" fmla="*/ 27181 w 338138"/>
                  <a:gd name="connsiteY6" fmla="*/ 135840 h 269081"/>
                  <a:gd name="connsiteX0" fmla="*/ 27181 w 338138"/>
                  <a:gd name="connsiteY0" fmla="*/ 139780 h 273021"/>
                  <a:gd name="connsiteX1" fmla="*/ 0 w 338138"/>
                  <a:gd name="connsiteY1" fmla="*/ 168246 h 273021"/>
                  <a:gd name="connsiteX2" fmla="*/ 123825 w 338138"/>
                  <a:gd name="connsiteY2" fmla="*/ 273021 h 273021"/>
                  <a:gd name="connsiteX3" fmla="*/ 338138 w 338138"/>
                  <a:gd name="connsiteY3" fmla="*/ 22990 h 273021"/>
                  <a:gd name="connsiteX4" fmla="*/ 307431 w 338138"/>
                  <a:gd name="connsiteY4" fmla="*/ 0 h 273021"/>
                  <a:gd name="connsiteX5" fmla="*/ 117092 w 338138"/>
                  <a:gd name="connsiteY5" fmla="*/ 210871 h 273021"/>
                  <a:gd name="connsiteX6" fmla="*/ 27181 w 338138"/>
                  <a:gd name="connsiteY6" fmla="*/ 139780 h 273021"/>
                  <a:gd name="connsiteX0" fmla="*/ 27181 w 338138"/>
                  <a:gd name="connsiteY0" fmla="*/ 140765 h 274006"/>
                  <a:gd name="connsiteX1" fmla="*/ 0 w 338138"/>
                  <a:gd name="connsiteY1" fmla="*/ 169231 h 274006"/>
                  <a:gd name="connsiteX2" fmla="*/ 123825 w 338138"/>
                  <a:gd name="connsiteY2" fmla="*/ 274006 h 274006"/>
                  <a:gd name="connsiteX3" fmla="*/ 338138 w 338138"/>
                  <a:gd name="connsiteY3" fmla="*/ 23975 h 274006"/>
                  <a:gd name="connsiteX4" fmla="*/ 303491 w 338138"/>
                  <a:gd name="connsiteY4" fmla="*/ 0 h 274006"/>
                  <a:gd name="connsiteX5" fmla="*/ 117092 w 338138"/>
                  <a:gd name="connsiteY5" fmla="*/ 211856 h 274006"/>
                  <a:gd name="connsiteX6" fmla="*/ 27181 w 338138"/>
                  <a:gd name="connsiteY6" fmla="*/ 140765 h 274006"/>
                  <a:gd name="connsiteX0" fmla="*/ 29151 w 338138"/>
                  <a:gd name="connsiteY0" fmla="*/ 139780 h 274006"/>
                  <a:gd name="connsiteX1" fmla="*/ 0 w 338138"/>
                  <a:gd name="connsiteY1" fmla="*/ 169231 h 274006"/>
                  <a:gd name="connsiteX2" fmla="*/ 123825 w 338138"/>
                  <a:gd name="connsiteY2" fmla="*/ 274006 h 274006"/>
                  <a:gd name="connsiteX3" fmla="*/ 338138 w 338138"/>
                  <a:gd name="connsiteY3" fmla="*/ 23975 h 274006"/>
                  <a:gd name="connsiteX4" fmla="*/ 303491 w 338138"/>
                  <a:gd name="connsiteY4" fmla="*/ 0 h 274006"/>
                  <a:gd name="connsiteX5" fmla="*/ 117092 w 338138"/>
                  <a:gd name="connsiteY5" fmla="*/ 211856 h 274006"/>
                  <a:gd name="connsiteX6" fmla="*/ 29151 w 338138"/>
                  <a:gd name="connsiteY6" fmla="*/ 139780 h 274006"/>
                  <a:gd name="connsiteX0" fmla="*/ 32106 w 338138"/>
                  <a:gd name="connsiteY0" fmla="*/ 137811 h 274006"/>
                  <a:gd name="connsiteX1" fmla="*/ 0 w 338138"/>
                  <a:gd name="connsiteY1" fmla="*/ 169231 h 274006"/>
                  <a:gd name="connsiteX2" fmla="*/ 123825 w 338138"/>
                  <a:gd name="connsiteY2" fmla="*/ 274006 h 274006"/>
                  <a:gd name="connsiteX3" fmla="*/ 338138 w 338138"/>
                  <a:gd name="connsiteY3" fmla="*/ 23975 h 274006"/>
                  <a:gd name="connsiteX4" fmla="*/ 303491 w 338138"/>
                  <a:gd name="connsiteY4" fmla="*/ 0 h 274006"/>
                  <a:gd name="connsiteX5" fmla="*/ 117092 w 338138"/>
                  <a:gd name="connsiteY5" fmla="*/ 211856 h 274006"/>
                  <a:gd name="connsiteX6" fmla="*/ 32106 w 338138"/>
                  <a:gd name="connsiteY6" fmla="*/ 137811 h 274006"/>
                  <a:gd name="connsiteX0" fmla="*/ 32106 w 338138"/>
                  <a:gd name="connsiteY0" fmla="*/ 140766 h 276961"/>
                  <a:gd name="connsiteX1" fmla="*/ 0 w 338138"/>
                  <a:gd name="connsiteY1" fmla="*/ 172186 h 276961"/>
                  <a:gd name="connsiteX2" fmla="*/ 123825 w 338138"/>
                  <a:gd name="connsiteY2" fmla="*/ 276961 h 276961"/>
                  <a:gd name="connsiteX3" fmla="*/ 338138 w 338138"/>
                  <a:gd name="connsiteY3" fmla="*/ 26930 h 276961"/>
                  <a:gd name="connsiteX4" fmla="*/ 302506 w 338138"/>
                  <a:gd name="connsiteY4" fmla="*/ 0 h 276961"/>
                  <a:gd name="connsiteX5" fmla="*/ 117092 w 338138"/>
                  <a:gd name="connsiteY5" fmla="*/ 214811 h 276961"/>
                  <a:gd name="connsiteX6" fmla="*/ 32106 w 338138"/>
                  <a:gd name="connsiteY6" fmla="*/ 140766 h 27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138" h="276961">
                    <a:moveTo>
                      <a:pt x="32106" y="140766"/>
                    </a:moveTo>
                    <a:lnTo>
                      <a:pt x="0" y="172186"/>
                    </a:lnTo>
                    <a:lnTo>
                      <a:pt x="123825" y="276961"/>
                    </a:lnTo>
                    <a:lnTo>
                      <a:pt x="338138" y="26930"/>
                    </a:lnTo>
                    <a:lnTo>
                      <a:pt x="302506" y="0"/>
                    </a:lnTo>
                    <a:lnTo>
                      <a:pt x="117092" y="214811"/>
                    </a:lnTo>
                    <a:lnTo>
                      <a:pt x="32106" y="140766"/>
                    </a:lnTo>
                    <a:close/>
                  </a:path>
                </a:pathLst>
              </a:custGeom>
              <a:solidFill>
                <a:srgbClr val="314865"/>
              </a:solidFill>
              <a:ln w="3175" cap="flat" cmpd="sng" algn="ctr">
                <a:noFill/>
                <a:prstDash val="solid"/>
              </a:ln>
              <a:effectLst/>
            </p:spPr>
            <p:txBody>
              <a:bodyPr anchor="ctr"/>
              <a:lstStyle/>
              <a:p>
                <a:pPr algn="ctr">
                  <a:lnSpc>
                    <a:spcPct val="120000"/>
                  </a:lnSpc>
                  <a:defRPr/>
                </a:pPr>
                <a:endParaRPr lang="zh-CN" altLang="en-US" sz="1100" kern="0">
                  <a:solidFill>
                    <a:srgbClr val="4D4D4D"/>
                  </a:solidFill>
                  <a:latin typeface="微软雅黑" pitchFamily="34" charset="-122"/>
                  <a:ea typeface="微软雅黑" pitchFamily="34" charset="-122"/>
                </a:endParaRPr>
              </a:p>
            </p:txBody>
          </p:sp>
        </p:grpSp>
        <p:sp>
          <p:nvSpPr>
            <p:cNvPr id="54" name="TextBox 23"/>
            <p:cNvSpPr txBox="1">
              <a:spLocks noChangeArrowheads="1"/>
            </p:cNvSpPr>
            <p:nvPr/>
          </p:nvSpPr>
          <p:spPr bwMode="auto">
            <a:xfrm>
              <a:off x="7500641" y="1982565"/>
              <a:ext cx="1838143" cy="364122"/>
            </a:xfrm>
            <a:prstGeom prst="rect">
              <a:avLst/>
            </a:prstGeom>
            <a:noFill/>
            <a:ln w="9525">
              <a:noFill/>
              <a:miter lim="800000"/>
              <a:headEnd/>
              <a:tailEnd/>
            </a:ln>
          </p:spPr>
          <p:txBody>
            <a:bodyPr wrap="square">
              <a:spAutoFit/>
            </a:bodyPr>
            <a:lstStyle/>
            <a:p>
              <a:pPr algn="ctr">
                <a:lnSpc>
                  <a:spcPct val="120000"/>
                </a:lnSpc>
                <a:defRPr/>
              </a:pPr>
              <a:r>
                <a:rPr lang="zh-CN" altLang="en-US" sz="1100" b="1" kern="0" dirty="0">
                  <a:solidFill>
                    <a:schemeClr val="accent2">
                      <a:lumMod val="75000"/>
                    </a:schemeClr>
                  </a:solidFill>
                  <a:latin typeface="微软雅黑" pitchFamily="34" charset="-122"/>
                  <a:ea typeface="微软雅黑" pitchFamily="34" charset="-122"/>
                </a:rPr>
                <a:t>单击此处添加标题</a:t>
              </a:r>
            </a:p>
          </p:txBody>
        </p:sp>
      </p:grpSp>
      <p:sp>
        <p:nvSpPr>
          <p:cNvPr id="61" name="Content Placeholder 2"/>
          <p:cNvSpPr txBox="1">
            <a:spLocks/>
          </p:cNvSpPr>
          <p:nvPr/>
        </p:nvSpPr>
        <p:spPr>
          <a:xfrm>
            <a:off x="1011760" y="3780880"/>
            <a:ext cx="7093363" cy="951110"/>
          </a:xfrm>
          <a:prstGeom prst="rect">
            <a:avLst/>
          </a:prstGeom>
        </p:spPr>
        <p:txBody>
          <a:bodyPr vert="horz" lIns="77770" tIns="38885" rIns="77770" bIns="38885"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30000"/>
              </a:lnSpc>
              <a:buNone/>
            </a:pPr>
            <a:r>
              <a:rPr lang="zh-CN" altLang="en-US" sz="1200" b="1" dirty="0">
                <a:solidFill>
                  <a:schemeClr val="accent2">
                    <a:lumMod val="75000"/>
                  </a:schemeClr>
                </a:solidFill>
                <a:latin typeface="微软雅黑" pitchFamily="34" charset="-122"/>
                <a:ea typeface="微软雅黑" pitchFamily="34" charset="-122"/>
              </a:rPr>
              <a:t>单击此处添加标题</a:t>
            </a:r>
          </a:p>
          <a:p>
            <a:pPr marL="0" indent="0">
              <a:lnSpc>
                <a:spcPct val="130000"/>
              </a:lnSpc>
              <a:buNone/>
            </a:pPr>
            <a:r>
              <a:rPr lang="zh-CN" altLang="en-US" sz="1200" dirty="0">
                <a:solidFill>
                  <a:schemeClr val="tx1"/>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a:t>
            </a:r>
          </a:p>
        </p:txBody>
      </p:sp>
    </p:spTree>
    <p:extLst>
      <p:ext uri="{BB962C8B-B14F-4D97-AF65-F5344CB8AC3E}">
        <p14:creationId xmlns:p14="http://schemas.microsoft.com/office/powerpoint/2010/main" val="3031551806"/>
      </p:ext>
    </p:extLst>
  </p:cSld>
  <p:clrMapOvr>
    <a:masterClrMapping/>
  </p:clrMapOvr>
  <mc:AlternateContent xmlns:mc="http://schemas.openxmlformats.org/markup-compatibility/2006" xmlns:p14="http://schemas.microsoft.com/office/powerpoint/2010/main">
    <mc:Choice Requires="p14">
      <p:transition spd="slow" p14:dur="1750" advClick="0" advTm="10000">
        <p14:gallery dir="l"/>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4)">
                                      <p:cBhvr>
                                        <p:cTn id="7" dur="1000"/>
                                        <p:tgtEl>
                                          <p:spTgt spid="18"/>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500"/>
                                        <p:tgtEl>
                                          <p:spTgt spid="52"/>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500"/>
                                        <p:tgtEl>
                                          <p:spTgt spid="45"/>
                                        </p:tgtEl>
                                      </p:cBhvr>
                                    </p:animEffect>
                                  </p:childTnLst>
                                </p:cTn>
                              </p:par>
                              <p:par>
                                <p:cTn id="28" presetID="12" presetClass="entr" presetSubtype="4" fill="hold" grpId="0" nodeType="withEffect">
                                  <p:stCondLst>
                                    <p:cond delay="0"/>
                                  </p:stCondLst>
                                  <p:iterate type="lt">
                                    <p:tmPct val="5983"/>
                                  </p:iterate>
                                  <p:childTnLst>
                                    <p:set>
                                      <p:cBhvr>
                                        <p:cTn id="29" dur="1" fill="hold">
                                          <p:stCondLst>
                                            <p:cond delay="0"/>
                                          </p:stCondLst>
                                        </p:cTn>
                                        <p:tgtEl>
                                          <p:spTgt spid="61"/>
                                        </p:tgtEl>
                                        <p:attrNameLst>
                                          <p:attrName>style.visibility</p:attrName>
                                        </p:attrNameLst>
                                      </p:cBhvr>
                                      <p:to>
                                        <p:strVal val="visible"/>
                                      </p:to>
                                    </p:set>
                                    <p:anim calcmode="lin" valueType="num">
                                      <p:cBhvr additive="base">
                                        <p:cTn id="30" dur="300"/>
                                        <p:tgtEl>
                                          <p:spTgt spid="61"/>
                                        </p:tgtEl>
                                        <p:attrNameLst>
                                          <p:attrName>ppt_y</p:attrName>
                                        </p:attrNameLst>
                                      </p:cBhvr>
                                      <p:tavLst>
                                        <p:tav tm="0">
                                          <p:val>
                                            <p:strVal val="#ppt_y+#ppt_h*1.125000"/>
                                          </p:val>
                                        </p:tav>
                                        <p:tav tm="100000">
                                          <p:val>
                                            <p:strVal val="#ppt_y"/>
                                          </p:val>
                                        </p:tav>
                                      </p:tavLst>
                                    </p:anim>
                                    <p:animEffect transition="in" filter="wipe(up)">
                                      <p:cBhvr>
                                        <p:cTn id="31" dur="3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61" grpId="0"/>
    </p:bldLst>
  </p:timing>
</p:sld>
</file>

<file path=ppt/theme/theme1.xml><?xml version="1.0" encoding="utf-8"?>
<a:theme xmlns:a="http://schemas.openxmlformats.org/drawingml/2006/main" name="第一PPT，www.1ppt.com​">
  <a:themeElements>
    <a:clrScheme name="自定义 2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主题​​">
  <a:themeElements>
    <a:clrScheme name="自定义 2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607</TotalTime>
  <Words>3224</Words>
  <Application>Microsoft Office PowerPoint</Application>
  <PresentationFormat>全屏显示(16:9)</PresentationFormat>
  <Paragraphs>456</Paragraphs>
  <Slides>32</Slides>
  <Notes>32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32</vt:i4>
      </vt:variant>
    </vt:vector>
  </HeadingPairs>
  <TitlesOfParts>
    <vt:vector size="44" baseType="lpstr">
      <vt:lpstr>Broadway BT</vt:lpstr>
      <vt:lpstr>方正黑体简体</vt:lpstr>
      <vt:lpstr>方正毡笔黑简体</vt:lpstr>
      <vt:lpstr>方正正粗黑简体</vt:lpstr>
      <vt:lpstr>宋体</vt:lpstr>
      <vt:lpstr>微软雅黑</vt:lpstr>
      <vt:lpstr>Arial</vt:lpstr>
      <vt:lpstr>Calibri</vt:lpstr>
      <vt:lpstr>Calibri Light</vt:lpstr>
      <vt:lpstr>Impact</vt:lpstr>
      <vt:lpstr>第一PPT，www.1ppt.com​</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安全生产管理</dc:title>
  <dc:creator>第一PPT模板网：www.1ppt.com</dc:creator>
  <cp:keywords>第一PPT模板网：www.1ppt.com</cp:keywords>
  <cp:lastModifiedBy>wuhan</cp:lastModifiedBy>
  <cp:revision>114</cp:revision>
  <dcterms:created xsi:type="dcterms:W3CDTF">2014-10-21T05:48:50Z</dcterms:created>
  <dcterms:modified xsi:type="dcterms:W3CDTF">2019-02-18T09:11:00Z</dcterms:modified>
</cp:coreProperties>
</file>