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2851" r:id="rId2"/>
    <p:sldId id="2892" r:id="rId3"/>
    <p:sldId id="2893" r:id="rId4"/>
    <p:sldId id="2844" r:id="rId5"/>
    <p:sldId id="2897" r:id="rId6"/>
    <p:sldId id="2898" r:id="rId7"/>
    <p:sldId id="2900" r:id="rId8"/>
    <p:sldId id="2894" r:id="rId9"/>
    <p:sldId id="2912" r:id="rId10"/>
    <p:sldId id="2913" r:id="rId11"/>
    <p:sldId id="2915" r:id="rId12"/>
    <p:sldId id="2902" r:id="rId13"/>
    <p:sldId id="2895" r:id="rId14"/>
    <p:sldId id="2916" r:id="rId15"/>
    <p:sldId id="2901" r:id="rId16"/>
    <p:sldId id="2905" r:id="rId17"/>
    <p:sldId id="2908" r:id="rId18"/>
    <p:sldId id="2896" r:id="rId19"/>
    <p:sldId id="2909" r:id="rId20"/>
    <p:sldId id="2910" r:id="rId21"/>
    <p:sldId id="2911" r:id="rId22"/>
    <p:sldId id="2917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817"/>
    <a:srgbClr val="01438E"/>
    <a:srgbClr val="6EB92C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4" autoAdjust="0"/>
    <p:restoredTop sz="95317" autoAdjust="0"/>
  </p:normalViewPr>
  <p:slideViewPr>
    <p:cSldViewPr>
      <p:cViewPr varScale="1">
        <p:scale>
          <a:sx n="62" d="100"/>
          <a:sy n="62" d="100"/>
        </p:scale>
        <p:origin x="66" y="52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3948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B63-4DB2-AA0C-9D04ADBB2A8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B63-4DB2-AA0C-9D04ADBB2A8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B63-4DB2-AA0C-9D04ADBB2A8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B63-4DB2-AA0C-9D04ADBB2A8D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3B63-4DB2-AA0C-9D04ADBB2A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E1-47C3-985D-500FE927CCC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E1-47C3-985D-500FE927CCCA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E1-47C3-985D-500FE927CCC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5E1-47C3-985D-500FE927CCCA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65E1-47C3-985D-500FE927C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5C-4A1C-8251-38B3D297AFF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5C-4A1C-8251-38B3D297AFFC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5C-4A1C-8251-38B3D297AFF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5C-4A1C-8251-38B3D297AFFC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BD5C-4A1C-8251-38B3D297AF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126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185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150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7567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2102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3608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391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760901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7546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2058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288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814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939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1022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182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242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756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897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646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44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784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40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4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754425"/>
            <a:ext cx="12858750" cy="2391370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072019" y="4273002"/>
            <a:ext cx="67147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b="1" dirty="0">
                <a:solidFill>
                  <a:schemeClr val="bg1"/>
                </a:solidFill>
                <a:cs typeface="Arial" panose="020B0604020202020204" pitchFamily="34" charset="0"/>
              </a:rPr>
              <a:t>建筑施工 安全工程 工程安装</a:t>
            </a:r>
            <a:r>
              <a:rPr lang="en-US" altLang="zh-CN" sz="3600" b="1" dirty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110906" y="4849683"/>
            <a:ext cx="66369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Construction Safety Engineering Project Installation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62401" y="5551818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汇报人：当易网</a:t>
            </a:r>
          </a:p>
        </p:txBody>
      </p:sp>
    </p:spTree>
    <p:extLst>
      <p:ext uri="{BB962C8B-B14F-4D97-AF65-F5344CB8AC3E}">
        <p14:creationId xmlns:p14="http://schemas.microsoft.com/office/powerpoint/2010/main" val="428814794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4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382638" y="3072363"/>
            <a:ext cx="1848344" cy="18483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770988" y="2460713"/>
            <a:ext cx="3071644" cy="30716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509738" y="1210625"/>
            <a:ext cx="5574052" cy="557405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10809" y="3931800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469206" y="3599186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4652465" y="3599186"/>
            <a:ext cx="776840" cy="77684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8918390" y="3599186"/>
            <a:ext cx="776840" cy="77684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十字形 64"/>
          <p:cNvSpPr/>
          <p:nvPr/>
        </p:nvSpPr>
        <p:spPr>
          <a:xfrm>
            <a:off x="8594706" y="5199746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810763" y="2009399"/>
            <a:ext cx="3264840" cy="934192"/>
            <a:chOff x="4267635" y="880115"/>
            <a:chExt cx="2320294" cy="664445"/>
          </a:xfrm>
        </p:grpSpPr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4" name="组合 7"/>
          <p:cNvGrpSpPr>
            <a:grpSpLocks/>
          </p:cNvGrpSpPr>
          <p:nvPr/>
        </p:nvGrpSpPr>
        <p:grpSpPr bwMode="auto">
          <a:xfrm>
            <a:off x="3408464" y="4736556"/>
            <a:ext cx="3264840" cy="999775"/>
            <a:chOff x="4267635" y="880115"/>
            <a:chExt cx="2320294" cy="711092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66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63575" y="2204680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40591" y="2204680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517607" y="2204680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2532184" y="1789553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6109200" y="1789553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9686216" y="1789553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6796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955578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" name="TextBox 15"/>
          <p:cNvSpPr txBox="1"/>
          <p:nvPr/>
        </p:nvSpPr>
        <p:spPr>
          <a:xfrm>
            <a:off x="525612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643927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8821992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109610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58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00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三 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600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spc="-1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THREE</a:t>
            </a:r>
            <a:endParaRPr lang="zh-CN" altLang="en-US" kern="0" spc="-1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5616304"/>
      </p:ext>
    </p:extLst>
  </p:cSld>
  <p:clrMapOvr>
    <a:masterClrMapping/>
  </p:clrMapOvr>
  <p:transition spd="slow" advTm="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573878" y="1975586"/>
            <a:ext cx="4192258" cy="5257064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4307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69745" y="2484866"/>
            <a:ext cx="2997979" cy="1095314"/>
            <a:chOff x="6597339" y="1985092"/>
            <a:chExt cx="2133080" cy="778278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754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949655" y="4768454"/>
            <a:ext cx="3018069" cy="1180141"/>
            <a:chOff x="6597339" y="3205806"/>
            <a:chExt cx="2145995" cy="838848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75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12800" y="2484865"/>
            <a:ext cx="3093967" cy="1115404"/>
            <a:chOff x="189578" y="1980213"/>
            <a:chExt cx="2200182" cy="793261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755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812800" y="4788543"/>
            <a:ext cx="3093967" cy="1160051"/>
            <a:chOff x="189578" y="3201419"/>
            <a:chExt cx="2200182" cy="825889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755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85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67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44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48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四 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226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FOUR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9375124"/>
      </p:ext>
    </p:extLst>
  </p:cSld>
  <p:clrMapOvr>
    <a:masterClrMapping/>
  </p:clrMapOvr>
  <p:transition spd="slow" advTm="0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1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H_SubTitle_1"/>
          <p:cNvSpPr/>
          <p:nvPr>
            <p:custDataLst>
              <p:tags r:id="rId2"/>
            </p:custDataLst>
          </p:nvPr>
        </p:nvSpPr>
        <p:spPr>
          <a:xfrm>
            <a:off x="2393942" y="3575936"/>
            <a:ext cx="2900523" cy="2591219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9833" rtlCol="0" anchor="ctr">
            <a:normAutofit/>
          </a:bodyPr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39618" y="4418521"/>
            <a:ext cx="451192" cy="832837"/>
            <a:chOff x="3639618" y="4418521"/>
            <a:chExt cx="451192" cy="832837"/>
          </a:xfrm>
        </p:grpSpPr>
        <p:sp>
          <p:nvSpPr>
            <p:cNvPr id="35" name="MH_Other_1"/>
            <p:cNvSpPr/>
            <p:nvPr>
              <p:custDataLst>
                <p:tags r:id="rId21"/>
              </p:custDataLst>
            </p:nvPr>
          </p:nvSpPr>
          <p:spPr>
            <a:xfrm>
              <a:off x="3639618" y="4574570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6" name="MH_Other_2"/>
            <p:cNvCxnSpPr/>
            <p:nvPr>
              <p:custDataLst>
                <p:tags r:id="rId22"/>
              </p:custDataLst>
            </p:nvPr>
          </p:nvCxnSpPr>
          <p:spPr>
            <a:xfrm>
              <a:off x="3865214" y="4800166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38" name="MH_Other_3"/>
            <p:cNvSpPr txBox="1"/>
            <p:nvPr>
              <p:custDataLst>
                <p:tags r:id="rId23"/>
              </p:custDataLst>
            </p:nvPr>
          </p:nvSpPr>
          <p:spPr>
            <a:xfrm flipH="1">
              <a:off x="3644755" y="4418521"/>
              <a:ext cx="440918" cy="3447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29686" y="3149958"/>
            <a:ext cx="451192" cy="945467"/>
            <a:chOff x="5429686" y="3149958"/>
            <a:chExt cx="451192" cy="945467"/>
          </a:xfrm>
        </p:grpSpPr>
        <p:sp>
          <p:nvSpPr>
            <p:cNvPr id="41" name="MH_Other_4"/>
            <p:cNvSpPr/>
            <p:nvPr>
              <p:custDataLst>
                <p:tags r:id="rId18"/>
              </p:custDataLst>
            </p:nvPr>
          </p:nvSpPr>
          <p:spPr>
            <a:xfrm flipV="1">
              <a:off x="5429686" y="3614485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2" name="MH_Other_5"/>
            <p:cNvCxnSpPr/>
            <p:nvPr>
              <p:custDataLst>
                <p:tags r:id="rId19"/>
              </p:custDataLst>
            </p:nvPr>
          </p:nvCxnSpPr>
          <p:spPr>
            <a:xfrm flipV="1">
              <a:off x="5655282" y="3149958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44" name="MH_Other_6"/>
            <p:cNvSpPr txBox="1"/>
            <p:nvPr>
              <p:custDataLst>
                <p:tags r:id="rId20"/>
              </p:custDataLst>
            </p:nvPr>
          </p:nvSpPr>
          <p:spPr>
            <a:xfrm flipH="1">
              <a:off x="5434823" y="3750715"/>
              <a:ext cx="440918" cy="3447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99676" y="4418521"/>
            <a:ext cx="451192" cy="832837"/>
            <a:chOff x="7199676" y="4418521"/>
            <a:chExt cx="451192" cy="832837"/>
          </a:xfrm>
        </p:grpSpPr>
        <p:sp>
          <p:nvSpPr>
            <p:cNvPr id="47" name="MH_Other_7"/>
            <p:cNvSpPr/>
            <p:nvPr>
              <p:custDataLst>
                <p:tags r:id="rId15"/>
              </p:custDataLst>
            </p:nvPr>
          </p:nvSpPr>
          <p:spPr>
            <a:xfrm>
              <a:off x="7199676" y="4574570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8" name="MH_Other_8"/>
            <p:cNvCxnSpPr/>
            <p:nvPr>
              <p:custDataLst>
                <p:tags r:id="rId16"/>
              </p:custDataLst>
            </p:nvPr>
          </p:nvCxnSpPr>
          <p:spPr>
            <a:xfrm>
              <a:off x="7425272" y="4800166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50" name="MH_Other_9"/>
            <p:cNvSpPr txBox="1"/>
            <p:nvPr>
              <p:custDataLst>
                <p:tags r:id="rId17"/>
              </p:custDataLst>
            </p:nvPr>
          </p:nvSpPr>
          <p:spPr>
            <a:xfrm flipH="1">
              <a:off x="7204813" y="4418521"/>
              <a:ext cx="440918" cy="3447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82320" y="3149961"/>
            <a:ext cx="451192" cy="945464"/>
            <a:chOff x="8982320" y="3149961"/>
            <a:chExt cx="451192" cy="945464"/>
          </a:xfrm>
        </p:grpSpPr>
        <p:sp>
          <p:nvSpPr>
            <p:cNvPr id="53" name="MH_Other_10"/>
            <p:cNvSpPr/>
            <p:nvPr>
              <p:custDataLst>
                <p:tags r:id="rId12"/>
              </p:custDataLst>
            </p:nvPr>
          </p:nvSpPr>
          <p:spPr>
            <a:xfrm flipV="1">
              <a:off x="8982320" y="3614485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54" name="MH_Other_11"/>
            <p:cNvCxnSpPr/>
            <p:nvPr>
              <p:custDataLst>
                <p:tags r:id="rId13"/>
              </p:custDataLst>
            </p:nvPr>
          </p:nvCxnSpPr>
          <p:spPr>
            <a:xfrm flipV="1">
              <a:off x="9207916" y="3149961"/>
              <a:ext cx="1" cy="451193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56" name="MH_Other_12"/>
            <p:cNvSpPr txBox="1"/>
            <p:nvPr>
              <p:custDataLst>
                <p:tags r:id="rId14"/>
              </p:custDataLst>
            </p:nvPr>
          </p:nvSpPr>
          <p:spPr>
            <a:xfrm flipH="1">
              <a:off x="8987457" y="3750715"/>
              <a:ext cx="440918" cy="3447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57" name="MH_Text_1"/>
          <p:cNvSpPr txBox="1"/>
          <p:nvPr>
            <p:custDataLst>
              <p:tags r:id="rId3"/>
            </p:custDataLst>
          </p:nvPr>
        </p:nvSpPr>
        <p:spPr>
          <a:xfrm>
            <a:off x="2608321" y="5432739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MH_Text_2"/>
          <p:cNvSpPr txBox="1"/>
          <p:nvPr>
            <p:custDataLst>
              <p:tags r:id="rId4"/>
            </p:custDataLst>
          </p:nvPr>
        </p:nvSpPr>
        <p:spPr>
          <a:xfrm>
            <a:off x="4398389" y="2231216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MH_Text_3"/>
          <p:cNvSpPr txBox="1"/>
          <p:nvPr>
            <p:custDataLst>
              <p:tags r:id="rId5"/>
            </p:custDataLst>
          </p:nvPr>
        </p:nvSpPr>
        <p:spPr>
          <a:xfrm>
            <a:off x="6168379" y="5432739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MH_Text_4"/>
          <p:cNvSpPr txBox="1"/>
          <p:nvPr>
            <p:custDataLst>
              <p:tags r:id="rId6"/>
            </p:custDataLst>
          </p:nvPr>
        </p:nvSpPr>
        <p:spPr>
          <a:xfrm>
            <a:off x="7951023" y="2231216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SubTitle_2"/>
          <p:cNvSpPr/>
          <p:nvPr>
            <p:custDataLst>
              <p:tags r:id="rId7"/>
            </p:custDataLst>
          </p:nvPr>
        </p:nvSpPr>
        <p:spPr>
          <a:xfrm>
            <a:off x="4538294" y="4038632"/>
            <a:ext cx="2178642" cy="803382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9833" rIns="0" bIns="0" rtlCol="0" anchor="ctr">
            <a:normAutofit/>
          </a:bodyPr>
          <a:lstStyle/>
          <a:p>
            <a:pPr algn="ctr"/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</a:p>
        </p:txBody>
      </p:sp>
      <p:sp>
        <p:nvSpPr>
          <p:cNvPr id="27" name="MH_SubTitle_3"/>
          <p:cNvSpPr/>
          <p:nvPr>
            <p:custDataLst>
              <p:tags r:id="rId8"/>
            </p:custDataLst>
          </p:nvPr>
        </p:nvSpPr>
        <p:spPr>
          <a:xfrm>
            <a:off x="5964502" y="3575936"/>
            <a:ext cx="2900523" cy="2591219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9833" rtlCol="0" anchor="ctr">
            <a:normAutofit/>
          </a:bodyPr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SubTitle_4"/>
          <p:cNvSpPr/>
          <p:nvPr>
            <p:custDataLst>
              <p:tags r:id="rId9"/>
            </p:custDataLst>
          </p:nvPr>
        </p:nvSpPr>
        <p:spPr>
          <a:xfrm>
            <a:off x="8118595" y="4048373"/>
            <a:ext cx="2178642" cy="803382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9833" rIns="0" bIns="0" rtlCol="0" anchor="ctr">
            <a:normAutofit/>
          </a:bodyPr>
          <a:lstStyle/>
          <a:p>
            <a:pPr algn="ctr"/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</a:p>
        </p:txBody>
      </p:sp>
      <p:sp>
        <p:nvSpPr>
          <p:cNvPr id="26" name="MH_Others_1"/>
          <p:cNvSpPr txBox="1"/>
          <p:nvPr>
            <p:custDataLst>
              <p:tags r:id="rId10"/>
            </p:custDataLst>
          </p:nvPr>
        </p:nvSpPr>
        <p:spPr>
          <a:xfrm>
            <a:off x="877520" y="738729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4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9" name="MH_Others_2"/>
          <p:cNvSpPr txBox="1"/>
          <p:nvPr>
            <p:custDataLst>
              <p:tags r:id="rId11"/>
            </p:custDataLst>
          </p:nvPr>
        </p:nvSpPr>
        <p:spPr>
          <a:xfrm>
            <a:off x="2153644" y="720717"/>
            <a:ext cx="3244801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85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06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50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754425"/>
            <a:ext cx="12858750" cy="2391370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286001" y="4120602"/>
            <a:ext cx="82867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62401" y="5399418"/>
            <a:ext cx="49339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86624602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一 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600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ONE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9964082"/>
      </p:ext>
    </p:extLst>
  </p:cSld>
  <p:clrMapOvr>
    <a:masterClrMapping/>
  </p:clrMapOvr>
  <p:transition spd="slow" advTm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3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06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02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32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二 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226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TWO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1926450"/>
      </p:ext>
    </p:extLst>
  </p:cSld>
  <p:clrMapOvr>
    <a:masterClrMapping/>
  </p:clrMapOvr>
  <p:transition spd="slow" advTm="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456113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1071857" y="3987398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590049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590049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590049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2000262"/>
            <a:ext cx="3264840" cy="934192"/>
            <a:chOff x="4267635" y="880115"/>
            <a:chExt cx="2320294" cy="66444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727419"/>
            <a:ext cx="3264840" cy="999775"/>
            <a:chOff x="4267635" y="880115"/>
            <a:chExt cx="2320294" cy="711092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700187" y="2000262"/>
            <a:ext cx="3264840" cy="999775"/>
            <a:chOff x="4267635" y="880115"/>
            <a:chExt cx="2320294" cy="711092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1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102219450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59817"/>
      </a:accent1>
      <a:accent2>
        <a:srgbClr val="808080"/>
      </a:accent2>
      <a:accent3>
        <a:srgbClr val="F59817"/>
      </a:accent3>
      <a:accent4>
        <a:srgbClr val="808080"/>
      </a:accent4>
      <a:accent5>
        <a:srgbClr val="F59817"/>
      </a:accent5>
      <a:accent6>
        <a:srgbClr val="808080"/>
      </a:accent6>
      <a:hlink>
        <a:srgbClr val="F59817"/>
      </a:hlink>
      <a:folHlink>
        <a:srgbClr val="808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3039</Words>
  <Application>Microsoft Office PowerPoint</Application>
  <PresentationFormat>自定义</PresentationFormat>
  <Paragraphs>263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建筑施工</dc:title>
  <dc:creator/>
  <cp:keywords>第一PPT模板网-WWW.1PPT.COM</cp:keywords>
  <cp:lastModifiedBy/>
  <cp:revision>1</cp:revision>
  <dcterms:created xsi:type="dcterms:W3CDTF">2016-11-01T14:20:17Z</dcterms:created>
  <dcterms:modified xsi:type="dcterms:W3CDTF">2019-02-18T09:10:50Z</dcterms:modified>
</cp:coreProperties>
</file>