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086" r:id="rId2"/>
    <p:sldId id="3127" r:id="rId3"/>
    <p:sldId id="3128" r:id="rId4"/>
    <p:sldId id="3123" r:id="rId5"/>
    <p:sldId id="3113" r:id="rId6"/>
    <p:sldId id="3104" r:id="rId7"/>
    <p:sldId id="3124" r:id="rId8"/>
    <p:sldId id="3129" r:id="rId9"/>
    <p:sldId id="3107" r:id="rId10"/>
    <p:sldId id="3109" r:id="rId11"/>
    <p:sldId id="3111" r:id="rId12"/>
    <p:sldId id="3125" r:id="rId13"/>
    <p:sldId id="3130" r:id="rId14"/>
    <p:sldId id="3105" r:id="rId15"/>
    <p:sldId id="3108" r:id="rId16"/>
    <p:sldId id="3126" r:id="rId17"/>
    <p:sldId id="3110" r:id="rId18"/>
    <p:sldId id="3131" r:id="rId19"/>
    <p:sldId id="3114" r:id="rId20"/>
    <p:sldId id="3112" r:id="rId21"/>
    <p:sldId id="3106" r:id="rId22"/>
    <p:sldId id="3132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58" autoAdjust="0"/>
    <p:restoredTop sz="92986" autoAdjust="0"/>
  </p:normalViewPr>
  <p:slideViewPr>
    <p:cSldViewPr>
      <p:cViewPr varScale="1">
        <p:scale>
          <a:sx n="58" d="100"/>
          <a:sy n="58" d="100"/>
        </p:scale>
        <p:origin x="72" y="564"/>
      </p:cViewPr>
      <p:guideLst>
        <p:guide orient="horz" pos="328"/>
        <p:guide pos="4050"/>
        <p:guide pos="557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7163-4113-B493-1C0390BFC553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7163-4113-B493-1C0390BFC553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7163-4113-B493-1C0390BFC553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7163-4113-B493-1C0390BFC5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653376"/>
        <c:axId val="211654912"/>
      </c:lineChart>
      <c:catAx>
        <c:axId val="211653376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211654912"/>
        <c:crosses val="autoZero"/>
        <c:auto val="1"/>
        <c:lblAlgn val="ctr"/>
        <c:lblOffset val="100"/>
        <c:noMultiLvlLbl val="0"/>
      </c:catAx>
      <c:valAx>
        <c:axId val="21165491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11653376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spPr>
    <a:ln w="19050"/>
  </c:spPr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B9F-4CBF-A9A5-556CC45D212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B9F-4CBF-A9A5-556CC45D212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B9F-4CBF-A9A5-556CC45D212B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B9F-4CBF-A9A5-556CC45D212B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B9F-4CBF-A9A5-556CC45D212B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B9F-4CBF-A9A5-556CC45D212B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B9F-4CBF-A9A5-556CC45D212B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>
                              <a:lumMod val="65000"/>
                            </a:srgbClr>
                          </a:solidFill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0"/>
                <a:lstStyle/>
                <a:p>
                  <a:pPr marL="0" marR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 b="0" i="0" u="none" strike="noStrike" kern="1200" baseline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cs"/>
                      <a:sym typeface="Arial" panose="020B0604020202020204" pitchFamily="34" charset="0"/>
                    </a:defRPr>
                  </a:pPr>
                  <a:endParaRPr lang="zh-CN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B9F-4CBF-A9A5-556CC45D21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5B9F-4CBF-A9A5-556CC45D212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AC6-447D-9A0A-9BEE2DFBAAE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AC6-447D-9A0A-9BEE2DFBAAE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AC6-447D-9A0A-9BEE2DFBAA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9498752"/>
        <c:axId val="219500544"/>
      </c:barChart>
      <c:catAx>
        <c:axId val="219498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19500544"/>
        <c:crosses val="autoZero"/>
        <c:auto val="1"/>
        <c:lblAlgn val="ctr"/>
        <c:lblOffset val="100"/>
        <c:noMultiLvlLbl val="0"/>
      </c:catAx>
      <c:valAx>
        <c:axId val="2195005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19498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1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742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07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E018A50-0272-459E-8BED-66D2F382125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5317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756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0533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279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4457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768256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279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13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2.jpe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2.jpe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2.jpe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2.jpe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0" y="4408414"/>
            <a:ext cx="12858750" cy="2825204"/>
          </a:xfrm>
          <a:custGeom>
            <a:avLst/>
            <a:gdLst>
              <a:gd name="connsiteX0" fmla="*/ 468061 w 12858750"/>
              <a:gd name="connsiteY0" fmla="*/ 0 h 2318305"/>
              <a:gd name="connsiteX1" fmla="*/ 12390689 w 12858750"/>
              <a:gd name="connsiteY1" fmla="*/ 0 h 2318305"/>
              <a:gd name="connsiteX2" fmla="*/ 12858750 w 12858750"/>
              <a:gd name="connsiteY2" fmla="*/ 468061 h 2318305"/>
              <a:gd name="connsiteX3" fmla="*/ 12858750 w 12858750"/>
              <a:gd name="connsiteY3" fmla="*/ 2318305 h 2318305"/>
              <a:gd name="connsiteX4" fmla="*/ 0 w 12858750"/>
              <a:gd name="connsiteY4" fmla="*/ 2318305 h 2318305"/>
              <a:gd name="connsiteX5" fmla="*/ 0 w 12858750"/>
              <a:gd name="connsiteY5" fmla="*/ 468061 h 2318305"/>
              <a:gd name="connsiteX6" fmla="*/ 468061 w 12858750"/>
              <a:gd name="connsiteY6" fmla="*/ 0 h 231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58750" h="2318305">
                <a:moveTo>
                  <a:pt x="468061" y="0"/>
                </a:moveTo>
                <a:lnTo>
                  <a:pt x="12390689" y="0"/>
                </a:lnTo>
                <a:cubicBezTo>
                  <a:pt x="12649192" y="0"/>
                  <a:pt x="12858750" y="209558"/>
                  <a:pt x="12858750" y="468061"/>
                </a:cubicBezTo>
                <a:lnTo>
                  <a:pt x="12858750" y="2318305"/>
                </a:lnTo>
                <a:lnTo>
                  <a:pt x="0" y="2318305"/>
                </a:lnTo>
                <a:lnTo>
                  <a:pt x="0" y="468061"/>
                </a:lnTo>
                <a:cubicBezTo>
                  <a:pt x="0" y="209558"/>
                  <a:pt x="209558" y="0"/>
                  <a:pt x="468061" y="0"/>
                </a:cubicBez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449155" y="6012166"/>
            <a:ext cx="39604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LOVE FROM YOU I STARTED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6332982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477047" y="5104201"/>
            <a:ext cx="59046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关爱 从你我开始</a:t>
            </a: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7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40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9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54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847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296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085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6513900" y="1913409"/>
            <a:ext cx="2189886" cy="2189886"/>
            <a:chOff x="-1" y="-1"/>
            <a:chExt cx="4152901" cy="4152901"/>
          </a:xfrm>
        </p:grpSpPr>
        <p:sp>
          <p:nvSpPr>
            <p:cNvPr id="55303" name="AutoShape 7"/>
            <p:cNvSpPr>
              <a:spLocks/>
            </p:cNvSpPr>
            <p:nvPr/>
          </p:nvSpPr>
          <p:spPr bwMode="auto">
            <a:xfrm>
              <a:off x="-1" y="-1"/>
              <a:ext cx="4152901" cy="4152901"/>
            </a:xfrm>
            <a:custGeom>
              <a:avLst/>
              <a:gdLst>
                <a:gd name="T0" fmla="*/ 2076344 w 19679"/>
                <a:gd name="T1" fmla="*/ 2279146 h 19679"/>
                <a:gd name="T2" fmla="*/ 2076344 w 19679"/>
                <a:gd name="T3" fmla="*/ 2279146 h 19679"/>
                <a:gd name="T4" fmla="*/ 2076344 w 19679"/>
                <a:gd name="T5" fmla="*/ 2279146 h 19679"/>
                <a:gd name="T6" fmla="*/ 2076344 w 19679"/>
                <a:gd name="T7" fmla="*/ 22791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4" name="AutoShape 8"/>
            <p:cNvSpPr>
              <a:spLocks/>
            </p:cNvSpPr>
            <p:nvPr/>
          </p:nvSpPr>
          <p:spPr bwMode="auto">
            <a:xfrm>
              <a:off x="1531936" y="1430336"/>
              <a:ext cx="1042988" cy="869950"/>
            </a:xfrm>
            <a:custGeom>
              <a:avLst/>
              <a:gdLst>
                <a:gd name="T0" fmla="*/ 521431 w 21600"/>
                <a:gd name="T1" fmla="*/ 434564 h 21600"/>
                <a:gd name="T2" fmla="*/ 521431 w 21600"/>
                <a:gd name="T3" fmla="*/ 434564 h 21600"/>
                <a:gd name="T4" fmla="*/ 521431 w 21600"/>
                <a:gd name="T5" fmla="*/ 434564 h 21600"/>
                <a:gd name="T6" fmla="*/ 521431 w 21600"/>
                <a:gd name="T7" fmla="*/ 43456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599" y="14810"/>
                    <a:pt x="21599" y="15115"/>
                  </a:cubicBezTo>
                  <a:lnTo>
                    <a:pt x="21599" y="20504"/>
                  </a:lnTo>
                  <a:cubicBezTo>
                    <a:pt x="21599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2" y="20815"/>
                    <a:pt x="7652" y="20504"/>
                  </a:cubicBezTo>
                  <a:lnTo>
                    <a:pt x="7652" y="15115"/>
                  </a:lnTo>
                  <a:cubicBezTo>
                    <a:pt x="7652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7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7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5" name="Group 9"/>
          <p:cNvGrpSpPr>
            <a:grpSpLocks/>
          </p:cNvGrpSpPr>
          <p:nvPr/>
        </p:nvGrpSpPr>
        <p:grpSpPr bwMode="auto">
          <a:xfrm>
            <a:off x="1883831" y="2814142"/>
            <a:ext cx="1761284" cy="1762122"/>
            <a:chOff x="0" y="-1"/>
            <a:chExt cx="3340102" cy="3340103"/>
          </a:xfrm>
        </p:grpSpPr>
        <p:sp>
          <p:nvSpPr>
            <p:cNvPr id="55306" name="AutoShape 10"/>
            <p:cNvSpPr>
              <a:spLocks/>
            </p:cNvSpPr>
            <p:nvPr/>
          </p:nvSpPr>
          <p:spPr bwMode="auto">
            <a:xfrm>
              <a:off x="0" y="-1"/>
              <a:ext cx="3340102" cy="3340103"/>
            </a:xfrm>
            <a:custGeom>
              <a:avLst/>
              <a:gdLst>
                <a:gd name="T0" fmla="*/ 1669966 w 19679"/>
                <a:gd name="T1" fmla="*/ 1833076 h 19679"/>
                <a:gd name="T2" fmla="*/ 1669966 w 19679"/>
                <a:gd name="T3" fmla="*/ 1833076 h 19679"/>
                <a:gd name="T4" fmla="*/ 1669966 w 19679"/>
                <a:gd name="T5" fmla="*/ 1833076 h 19679"/>
                <a:gd name="T6" fmla="*/ 1669966 w 19679"/>
                <a:gd name="T7" fmla="*/ 183307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7" name="AutoShape 11"/>
            <p:cNvSpPr>
              <a:spLocks/>
            </p:cNvSpPr>
            <p:nvPr/>
          </p:nvSpPr>
          <p:spPr bwMode="auto">
            <a:xfrm>
              <a:off x="1265239" y="1151978"/>
              <a:ext cx="838201" cy="839389"/>
            </a:xfrm>
            <a:custGeom>
              <a:avLst/>
              <a:gdLst>
                <a:gd name="T0" fmla="*/ 419377 w 21600"/>
                <a:gd name="T1" fmla="*/ 419699 h 21600"/>
                <a:gd name="T2" fmla="*/ 419377 w 21600"/>
                <a:gd name="T3" fmla="*/ 419699 h 21600"/>
                <a:gd name="T4" fmla="*/ 419377 w 21600"/>
                <a:gd name="T5" fmla="*/ 419699 h 21600"/>
                <a:gd name="T6" fmla="*/ 419377 w 21600"/>
                <a:gd name="T7" fmla="*/ 41969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8" name="Group 12"/>
          <p:cNvGrpSpPr>
            <a:grpSpLocks/>
          </p:cNvGrpSpPr>
          <p:nvPr/>
        </p:nvGrpSpPr>
        <p:grpSpPr bwMode="auto">
          <a:xfrm>
            <a:off x="8389868" y="2383029"/>
            <a:ext cx="2343914" cy="2343914"/>
            <a:chOff x="0" y="0"/>
            <a:chExt cx="4445001" cy="4445001"/>
          </a:xfrm>
        </p:grpSpPr>
        <p:sp>
          <p:nvSpPr>
            <p:cNvPr id="55309" name="AutoShape 13"/>
            <p:cNvSpPr>
              <a:spLocks/>
            </p:cNvSpPr>
            <p:nvPr/>
          </p:nvSpPr>
          <p:spPr bwMode="auto">
            <a:xfrm>
              <a:off x="0" y="0"/>
              <a:ext cx="4445001" cy="4445001"/>
            </a:xfrm>
            <a:custGeom>
              <a:avLst/>
              <a:gdLst>
                <a:gd name="T0" fmla="*/ 2222388 w 19679"/>
                <a:gd name="T1" fmla="*/ 2439454 h 19679"/>
                <a:gd name="T2" fmla="*/ 2222388 w 19679"/>
                <a:gd name="T3" fmla="*/ 2439454 h 19679"/>
                <a:gd name="T4" fmla="*/ 2222388 w 19679"/>
                <a:gd name="T5" fmla="*/ 2439454 h 19679"/>
                <a:gd name="T6" fmla="*/ 2222388 w 19679"/>
                <a:gd name="T7" fmla="*/ 2439454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0" name="AutoShape 14"/>
            <p:cNvSpPr>
              <a:spLocks/>
            </p:cNvSpPr>
            <p:nvPr/>
          </p:nvSpPr>
          <p:spPr bwMode="auto">
            <a:xfrm>
              <a:off x="1673225" y="1751013"/>
              <a:ext cx="1116013" cy="930275"/>
            </a:xfrm>
            <a:custGeom>
              <a:avLst/>
              <a:gdLst>
                <a:gd name="T0" fmla="*/ 558106 w 21600"/>
                <a:gd name="T1" fmla="*/ 465210 h 21579"/>
                <a:gd name="T2" fmla="*/ 558106 w 21600"/>
                <a:gd name="T3" fmla="*/ 465210 h 21579"/>
                <a:gd name="T4" fmla="*/ 558106 w 21600"/>
                <a:gd name="T5" fmla="*/ 465210 h 21579"/>
                <a:gd name="T6" fmla="*/ 558106 w 21600"/>
                <a:gd name="T7" fmla="*/ 465210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3687809" y="3828722"/>
            <a:ext cx="2591700" cy="2591700"/>
            <a:chOff x="-1" y="-1"/>
            <a:chExt cx="4914901" cy="4914901"/>
          </a:xfrm>
        </p:grpSpPr>
        <p:sp>
          <p:nvSpPr>
            <p:cNvPr id="55312" name="AutoShape 16"/>
            <p:cNvSpPr>
              <a:spLocks/>
            </p:cNvSpPr>
            <p:nvPr/>
          </p:nvSpPr>
          <p:spPr bwMode="auto">
            <a:xfrm>
              <a:off x="-1" y="-1"/>
              <a:ext cx="4914901" cy="4914901"/>
            </a:xfrm>
            <a:custGeom>
              <a:avLst/>
              <a:gdLst>
                <a:gd name="T0" fmla="*/ 2457326 w 19679"/>
                <a:gd name="T1" fmla="*/ 2697338 h 19679"/>
                <a:gd name="T2" fmla="*/ 2457326 w 19679"/>
                <a:gd name="T3" fmla="*/ 2697338 h 19679"/>
                <a:gd name="T4" fmla="*/ 2457326 w 19679"/>
                <a:gd name="T5" fmla="*/ 2697338 h 19679"/>
                <a:gd name="T6" fmla="*/ 2457326 w 19679"/>
                <a:gd name="T7" fmla="*/ 26973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3" name="AutoShape 17"/>
            <p:cNvSpPr>
              <a:spLocks/>
            </p:cNvSpPr>
            <p:nvPr/>
          </p:nvSpPr>
          <p:spPr bwMode="auto">
            <a:xfrm>
              <a:off x="1854199" y="1595436"/>
              <a:ext cx="1228725" cy="1228725"/>
            </a:xfrm>
            <a:custGeom>
              <a:avLst/>
              <a:gdLst>
                <a:gd name="T0" fmla="*/ 614363 w 21600"/>
                <a:gd name="T1" fmla="*/ 614455 h 21600"/>
                <a:gd name="T2" fmla="*/ 614363 w 21600"/>
                <a:gd name="T3" fmla="*/ 614455 h 21600"/>
                <a:gd name="T4" fmla="*/ 614363 w 21600"/>
                <a:gd name="T5" fmla="*/ 614455 h 21600"/>
                <a:gd name="T6" fmla="*/ 614363 w 21600"/>
                <a:gd name="T7" fmla="*/ 6144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314" name="AutoShape 18"/>
          <p:cNvSpPr>
            <a:spLocks/>
          </p:cNvSpPr>
          <p:nvPr/>
        </p:nvSpPr>
        <p:spPr bwMode="auto">
          <a:xfrm>
            <a:off x="3239954" y="2382192"/>
            <a:ext cx="2021627" cy="2023301"/>
          </a:xfrm>
          <a:custGeom>
            <a:avLst/>
            <a:gdLst>
              <a:gd name="T0" fmla="*/ 1916809 w 19679"/>
              <a:gd name="T1" fmla="*/ 2105771 h 19679"/>
              <a:gd name="T2" fmla="*/ 1916809 w 19679"/>
              <a:gd name="T3" fmla="*/ 2105771 h 19679"/>
              <a:gd name="T4" fmla="*/ 1916809 w 19679"/>
              <a:gd name="T5" fmla="*/ 2105771 h 19679"/>
              <a:gd name="T6" fmla="*/ 1916809 w 19679"/>
              <a:gd name="T7" fmla="*/ 210577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5" name="AutoShape 19"/>
          <p:cNvSpPr>
            <a:spLocks/>
          </p:cNvSpPr>
          <p:nvPr/>
        </p:nvSpPr>
        <p:spPr bwMode="auto">
          <a:xfrm>
            <a:off x="4951011" y="2674344"/>
            <a:ext cx="2022463" cy="2021627"/>
          </a:xfrm>
          <a:custGeom>
            <a:avLst/>
            <a:gdLst>
              <a:gd name="T0" fmla="*/ 1917603 w 19679"/>
              <a:gd name="T1" fmla="*/ 2104029 h 19679"/>
              <a:gd name="T2" fmla="*/ 1917603 w 19679"/>
              <a:gd name="T3" fmla="*/ 2104029 h 19679"/>
              <a:gd name="T4" fmla="*/ 1917603 w 19679"/>
              <a:gd name="T5" fmla="*/ 2104029 h 19679"/>
              <a:gd name="T6" fmla="*/ 1917603 w 19679"/>
              <a:gd name="T7" fmla="*/ 2104029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6" name="AutoShape 20"/>
          <p:cNvSpPr>
            <a:spLocks/>
          </p:cNvSpPr>
          <p:nvPr/>
        </p:nvSpPr>
        <p:spPr bwMode="auto">
          <a:xfrm>
            <a:off x="7000262" y="3524013"/>
            <a:ext cx="1673388" cy="1675062"/>
          </a:xfrm>
          <a:custGeom>
            <a:avLst/>
            <a:gdLst>
              <a:gd name="T0" fmla="*/ 1586626 w 19679"/>
              <a:gd name="T1" fmla="*/ 1743338 h 19679"/>
              <a:gd name="T2" fmla="*/ 1586626 w 19679"/>
              <a:gd name="T3" fmla="*/ 1743338 h 19679"/>
              <a:gd name="T4" fmla="*/ 1586626 w 19679"/>
              <a:gd name="T5" fmla="*/ 1743338 h 19679"/>
              <a:gd name="T6" fmla="*/ 1586626 w 19679"/>
              <a:gd name="T7" fmla="*/ 17433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6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7" name="AutoShape 21"/>
          <p:cNvSpPr>
            <a:spLocks/>
          </p:cNvSpPr>
          <p:nvPr/>
        </p:nvSpPr>
        <p:spPr bwMode="auto">
          <a:xfrm>
            <a:off x="3488789" y="2933011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9" name="AutoShape 23"/>
          <p:cNvSpPr>
            <a:spLocks/>
          </p:cNvSpPr>
          <p:nvPr/>
        </p:nvSpPr>
        <p:spPr bwMode="auto">
          <a:xfrm>
            <a:off x="3705388" y="3210933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0" name="AutoShape 24"/>
          <p:cNvSpPr>
            <a:spLocks/>
          </p:cNvSpPr>
          <p:nvPr/>
        </p:nvSpPr>
        <p:spPr bwMode="auto">
          <a:xfrm>
            <a:off x="5156317" y="3241068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2" name="AutoShape 26"/>
          <p:cNvSpPr>
            <a:spLocks/>
          </p:cNvSpPr>
          <p:nvPr/>
        </p:nvSpPr>
        <p:spPr bwMode="auto">
          <a:xfrm>
            <a:off x="5372915" y="3518990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3" name="AutoShape 27"/>
          <p:cNvSpPr>
            <a:spLocks/>
          </p:cNvSpPr>
          <p:nvPr/>
        </p:nvSpPr>
        <p:spPr bwMode="auto">
          <a:xfrm>
            <a:off x="7051539" y="3924152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5" name="AutoShape 29"/>
          <p:cNvSpPr>
            <a:spLocks/>
          </p:cNvSpPr>
          <p:nvPr/>
        </p:nvSpPr>
        <p:spPr bwMode="auto">
          <a:xfrm>
            <a:off x="7268137" y="4202074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6" name="AutoShape 30"/>
          <p:cNvSpPr>
            <a:spLocks/>
          </p:cNvSpPr>
          <p:nvPr/>
        </p:nvSpPr>
        <p:spPr bwMode="auto">
          <a:xfrm>
            <a:off x="6460325" y="2208910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46C1A4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7" name="AutoShape 31"/>
          <p:cNvSpPr>
            <a:spLocks/>
          </p:cNvSpPr>
          <p:nvPr/>
        </p:nvSpPr>
        <p:spPr bwMode="auto">
          <a:xfrm>
            <a:off x="6091996" y="4894366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8" name="AutoShape 32"/>
          <p:cNvSpPr>
            <a:spLocks/>
          </p:cNvSpPr>
          <p:nvPr/>
        </p:nvSpPr>
        <p:spPr bwMode="auto">
          <a:xfrm>
            <a:off x="8395729" y="4010375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9" name="AutoShape 33"/>
          <p:cNvSpPr>
            <a:spLocks/>
          </p:cNvSpPr>
          <p:nvPr/>
        </p:nvSpPr>
        <p:spPr bwMode="auto">
          <a:xfrm>
            <a:off x="2314945" y="4686762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3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740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5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7" grpId="0" autoUpdateAnimBg="0"/>
      <p:bldP spid="55319" grpId="0" autoUpdateAnimBg="0"/>
      <p:bldP spid="55320" grpId="0" autoUpdateAnimBg="0"/>
      <p:bldP spid="55322" grpId="0" autoUpdateAnimBg="0"/>
      <p:bldP spid="55323" grpId="0" autoUpdateAnimBg="0"/>
      <p:bldP spid="5532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oter Text"/>
          <p:cNvSpPr txBox="1"/>
          <p:nvPr/>
        </p:nvSpPr>
        <p:spPr>
          <a:xfrm>
            <a:off x="1691317" y="5595534"/>
            <a:ext cx="9476120" cy="2457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9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95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95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3" name="Straight Line buttom"/>
          <p:cNvCxnSpPr/>
          <p:nvPr/>
        </p:nvCxnSpPr>
        <p:spPr>
          <a:xfrm>
            <a:off x="1683676" y="5432568"/>
            <a:ext cx="949139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Chart 18"/>
          <p:cNvGraphicFramePr/>
          <p:nvPr/>
        </p:nvGraphicFramePr>
        <p:xfrm>
          <a:off x="1683677" y="1920439"/>
          <a:ext cx="4994692" cy="3370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" name="Group 29"/>
          <p:cNvGrpSpPr/>
          <p:nvPr/>
        </p:nvGrpSpPr>
        <p:grpSpPr>
          <a:xfrm>
            <a:off x="6987693" y="2147955"/>
            <a:ext cx="4094328" cy="722185"/>
            <a:chOff x="648100" y="3562350"/>
            <a:chExt cx="3771500" cy="914400"/>
          </a:xfrm>
        </p:grpSpPr>
        <p:sp>
          <p:nvSpPr>
            <p:cNvPr id="21" name="Rectangle 20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32"/>
          <p:cNvGrpSpPr/>
          <p:nvPr/>
        </p:nvGrpSpPr>
        <p:grpSpPr>
          <a:xfrm>
            <a:off x="6987693" y="2941693"/>
            <a:ext cx="4094328" cy="722185"/>
            <a:chOff x="648100" y="3562350"/>
            <a:chExt cx="3771500" cy="914400"/>
          </a:xfrm>
        </p:grpSpPr>
        <p:sp>
          <p:nvSpPr>
            <p:cNvPr id="24" name="Rectangle 2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6987693" y="3746600"/>
            <a:ext cx="4094328" cy="722185"/>
            <a:chOff x="648100" y="3562350"/>
            <a:chExt cx="3771500" cy="914400"/>
          </a:xfrm>
        </p:grpSpPr>
        <p:sp>
          <p:nvSpPr>
            <p:cNvPr id="27" name="Rectangle 26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491528" y="2178040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91528" y="2973984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91528" y="3769928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987693" y="4537550"/>
            <a:ext cx="4094328" cy="722185"/>
            <a:chOff x="648100" y="3562350"/>
            <a:chExt cx="3771500" cy="914400"/>
          </a:xfrm>
        </p:grpSpPr>
        <p:sp>
          <p:nvSpPr>
            <p:cNvPr id="44" name="Rectangle 4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491528" y="4565873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291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Graphic spid="19" grpId="0">
        <p:bldAsOne/>
      </p:bldGraphic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597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4000">
        <p:cut/>
      </p:transition>
    </mc:Choice>
    <mc:Fallback xmlns="">
      <p:transition advTm="40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134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792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3669210" y="2214563"/>
            <a:ext cx="4192252" cy="5777090"/>
            <a:chOff x="1079500" y="969962"/>
            <a:chExt cx="8877301" cy="122332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079500" y="4344988"/>
              <a:ext cx="5178425" cy="7847013"/>
            </a:xfrm>
            <a:custGeom>
              <a:avLst/>
              <a:gdLst>
                <a:gd name="T0" fmla="*/ 245 w 245"/>
                <a:gd name="T1" fmla="*/ 0 h 372"/>
                <a:gd name="T2" fmla="*/ 5 w 245"/>
                <a:gd name="T3" fmla="*/ 353 h 372"/>
                <a:gd name="T4" fmla="*/ 14 w 245"/>
                <a:gd name="T5" fmla="*/ 371 h 372"/>
                <a:gd name="T6" fmla="*/ 15 w 245"/>
                <a:gd name="T7" fmla="*/ 372 h 372"/>
                <a:gd name="T8" fmla="*/ 245 w 245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2">
                  <a:moveTo>
                    <a:pt x="245" y="0"/>
                  </a:moveTo>
                  <a:cubicBezTo>
                    <a:pt x="97" y="179"/>
                    <a:pt x="1" y="321"/>
                    <a:pt x="5" y="353"/>
                  </a:cubicBezTo>
                  <a:cubicBezTo>
                    <a:pt x="7" y="358"/>
                    <a:pt x="11" y="366"/>
                    <a:pt x="14" y="371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0" y="335"/>
                    <a:pt x="129" y="148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65275" y="5335588"/>
              <a:ext cx="5178425" cy="7867650"/>
            </a:xfrm>
            <a:custGeom>
              <a:avLst/>
              <a:gdLst>
                <a:gd name="T0" fmla="*/ 245 w 245"/>
                <a:gd name="T1" fmla="*/ 0 h 373"/>
                <a:gd name="T2" fmla="*/ 5 w 245"/>
                <a:gd name="T3" fmla="*/ 353 h 373"/>
                <a:gd name="T4" fmla="*/ 14 w 245"/>
                <a:gd name="T5" fmla="*/ 372 h 373"/>
                <a:gd name="T6" fmla="*/ 15 w 245"/>
                <a:gd name="T7" fmla="*/ 373 h 373"/>
                <a:gd name="T8" fmla="*/ 245 w 245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3">
                  <a:moveTo>
                    <a:pt x="245" y="0"/>
                  </a:moveTo>
                  <a:cubicBezTo>
                    <a:pt x="97" y="180"/>
                    <a:pt x="1" y="322"/>
                    <a:pt x="5" y="353"/>
                  </a:cubicBezTo>
                  <a:cubicBezTo>
                    <a:pt x="7" y="359"/>
                    <a:pt x="11" y="367"/>
                    <a:pt x="14" y="372"/>
                  </a:cubicBezTo>
                  <a:cubicBezTo>
                    <a:pt x="15" y="373"/>
                    <a:pt x="15" y="373"/>
                    <a:pt x="15" y="373"/>
                  </a:cubicBezTo>
                  <a:cubicBezTo>
                    <a:pt x="0" y="335"/>
                    <a:pt x="130" y="149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954463" y="1011237"/>
              <a:ext cx="5283199" cy="6391276"/>
            </a:xfrm>
            <a:custGeom>
              <a:avLst/>
              <a:gdLst>
                <a:gd name="T0" fmla="*/ 84 w 250"/>
                <a:gd name="T1" fmla="*/ 232 h 303"/>
                <a:gd name="T2" fmla="*/ 79 w 250"/>
                <a:gd name="T3" fmla="*/ 226 h 303"/>
                <a:gd name="T4" fmla="*/ 66 w 250"/>
                <a:gd name="T5" fmla="*/ 218 h 303"/>
                <a:gd name="T6" fmla="*/ 66 w 250"/>
                <a:gd name="T7" fmla="*/ 218 h 303"/>
                <a:gd name="T8" fmla="*/ 132 w 250"/>
                <a:gd name="T9" fmla="*/ 225 h 303"/>
                <a:gd name="T10" fmla="*/ 177 w 250"/>
                <a:gd name="T11" fmla="*/ 217 h 303"/>
                <a:gd name="T12" fmla="*/ 65 w 250"/>
                <a:gd name="T13" fmla="*/ 192 h 303"/>
                <a:gd name="T14" fmla="*/ 65 w 250"/>
                <a:gd name="T15" fmla="*/ 192 h 303"/>
                <a:gd name="T16" fmla="*/ 65 w 250"/>
                <a:gd name="T17" fmla="*/ 190 h 303"/>
                <a:gd name="T18" fmla="*/ 65 w 250"/>
                <a:gd name="T19" fmla="*/ 191 h 303"/>
                <a:gd name="T20" fmla="*/ 67 w 250"/>
                <a:gd name="T21" fmla="*/ 186 h 303"/>
                <a:gd name="T22" fmla="*/ 66 w 250"/>
                <a:gd name="T23" fmla="*/ 187 h 303"/>
                <a:gd name="T24" fmla="*/ 68 w 250"/>
                <a:gd name="T25" fmla="*/ 185 h 303"/>
                <a:gd name="T26" fmla="*/ 68 w 250"/>
                <a:gd name="T27" fmla="*/ 185 h 303"/>
                <a:gd name="T28" fmla="*/ 68 w 250"/>
                <a:gd name="T29" fmla="*/ 184 h 303"/>
                <a:gd name="T30" fmla="*/ 68 w 250"/>
                <a:gd name="T31" fmla="*/ 184 h 303"/>
                <a:gd name="T32" fmla="*/ 69 w 250"/>
                <a:gd name="T33" fmla="*/ 182 h 303"/>
                <a:gd name="T34" fmla="*/ 70 w 250"/>
                <a:gd name="T35" fmla="*/ 180 h 303"/>
                <a:gd name="T36" fmla="*/ 69 w 250"/>
                <a:gd name="T37" fmla="*/ 182 h 303"/>
                <a:gd name="T38" fmla="*/ 70 w 250"/>
                <a:gd name="T39" fmla="*/ 179 h 303"/>
                <a:gd name="T40" fmla="*/ 72 w 250"/>
                <a:gd name="T41" fmla="*/ 177 h 303"/>
                <a:gd name="T42" fmla="*/ 73 w 250"/>
                <a:gd name="T43" fmla="*/ 174 h 303"/>
                <a:gd name="T44" fmla="*/ 73 w 250"/>
                <a:gd name="T45" fmla="*/ 173 h 303"/>
                <a:gd name="T46" fmla="*/ 73 w 250"/>
                <a:gd name="T47" fmla="*/ 173 h 303"/>
                <a:gd name="T48" fmla="*/ 47 w 250"/>
                <a:gd name="T49" fmla="*/ 146 h 303"/>
                <a:gd name="T50" fmla="*/ 47 w 250"/>
                <a:gd name="T51" fmla="*/ 146 h 303"/>
                <a:gd name="T52" fmla="*/ 62 w 250"/>
                <a:gd name="T53" fmla="*/ 133 h 303"/>
                <a:gd name="T54" fmla="*/ 80 w 250"/>
                <a:gd name="T55" fmla="*/ 126 h 303"/>
                <a:gd name="T56" fmla="*/ 80 w 250"/>
                <a:gd name="T57" fmla="*/ 126 h 303"/>
                <a:gd name="T58" fmla="*/ 97 w 250"/>
                <a:gd name="T59" fmla="*/ 128 h 303"/>
                <a:gd name="T60" fmla="*/ 103 w 250"/>
                <a:gd name="T61" fmla="*/ 119 h 303"/>
                <a:gd name="T62" fmla="*/ 103 w 250"/>
                <a:gd name="T63" fmla="*/ 119 h 303"/>
                <a:gd name="T64" fmla="*/ 108 w 250"/>
                <a:gd name="T65" fmla="*/ 110 h 303"/>
                <a:gd name="T66" fmla="*/ 103 w 250"/>
                <a:gd name="T67" fmla="*/ 118 h 303"/>
                <a:gd name="T68" fmla="*/ 128 w 250"/>
                <a:gd name="T69" fmla="*/ 79 h 303"/>
                <a:gd name="T70" fmla="*/ 123 w 250"/>
                <a:gd name="T71" fmla="*/ 87 h 303"/>
                <a:gd name="T72" fmla="*/ 113 w 250"/>
                <a:gd name="T73" fmla="*/ 102 h 303"/>
                <a:gd name="T74" fmla="*/ 133 w 250"/>
                <a:gd name="T75" fmla="*/ 72 h 303"/>
                <a:gd name="T76" fmla="*/ 140 w 250"/>
                <a:gd name="T77" fmla="*/ 62 h 303"/>
                <a:gd name="T78" fmla="*/ 140 w 250"/>
                <a:gd name="T79" fmla="*/ 62 h 303"/>
                <a:gd name="T80" fmla="*/ 161 w 250"/>
                <a:gd name="T81" fmla="*/ 37 h 303"/>
                <a:gd name="T82" fmla="*/ 178 w 250"/>
                <a:gd name="T83" fmla="*/ 22 h 303"/>
                <a:gd name="T84" fmla="*/ 178 w 250"/>
                <a:gd name="T85" fmla="*/ 22 h 303"/>
                <a:gd name="T86" fmla="*/ 181 w 250"/>
                <a:gd name="T87" fmla="*/ 19 h 303"/>
                <a:gd name="T88" fmla="*/ 183 w 250"/>
                <a:gd name="T89" fmla="*/ 18 h 303"/>
                <a:gd name="T90" fmla="*/ 189 w 250"/>
                <a:gd name="T91" fmla="*/ 15 h 303"/>
                <a:gd name="T92" fmla="*/ 207 w 250"/>
                <a:gd name="T93" fmla="*/ 8 h 303"/>
                <a:gd name="T94" fmla="*/ 229 w 250"/>
                <a:gd name="T95" fmla="*/ 3 h 303"/>
                <a:gd name="T96" fmla="*/ 219 w 250"/>
                <a:gd name="T97" fmla="*/ 5 h 303"/>
                <a:gd name="T98" fmla="*/ 228 w 250"/>
                <a:gd name="T9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303">
                  <a:moveTo>
                    <a:pt x="79" y="226"/>
                  </a:moveTo>
                  <a:cubicBezTo>
                    <a:pt x="77" y="227"/>
                    <a:pt x="77" y="227"/>
                    <a:pt x="77" y="227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92" y="239"/>
                    <a:pt x="92" y="239"/>
                    <a:pt x="92" y="239"/>
                  </a:cubicBezTo>
                  <a:cubicBezTo>
                    <a:pt x="94" y="239"/>
                    <a:pt x="94" y="239"/>
                    <a:pt x="94" y="239"/>
                  </a:cubicBezTo>
                  <a:cubicBezTo>
                    <a:pt x="79" y="226"/>
                    <a:pt x="79" y="226"/>
                    <a:pt x="79" y="226"/>
                  </a:cubicBezTo>
                  <a:moveTo>
                    <a:pt x="66" y="214"/>
                  </a:moveTo>
                  <a:cubicBezTo>
                    <a:pt x="66" y="214"/>
                    <a:pt x="66" y="214"/>
                    <a:pt x="66" y="214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4"/>
                    <a:pt x="66" y="214"/>
                    <a:pt x="66" y="214"/>
                  </a:cubicBezTo>
                  <a:moveTo>
                    <a:pt x="171" y="194"/>
                  </a:moveTo>
                  <a:cubicBezTo>
                    <a:pt x="156" y="207"/>
                    <a:pt x="142" y="217"/>
                    <a:pt x="132" y="225"/>
                  </a:cubicBezTo>
                  <a:cubicBezTo>
                    <a:pt x="133" y="238"/>
                    <a:pt x="98" y="287"/>
                    <a:pt x="98" y="287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129" y="271"/>
                    <a:pt x="171" y="249"/>
                    <a:pt x="177" y="217"/>
                  </a:cubicBezTo>
                  <a:cubicBezTo>
                    <a:pt x="179" y="205"/>
                    <a:pt x="176" y="198"/>
                    <a:pt x="171" y="194"/>
                  </a:cubicBezTo>
                  <a:moveTo>
                    <a:pt x="65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192"/>
                    <a:pt x="65" y="192"/>
                    <a:pt x="65" y="192"/>
                  </a:cubicBezTo>
                  <a:moveTo>
                    <a:pt x="66" y="188"/>
                  </a:moveTo>
                  <a:cubicBezTo>
                    <a:pt x="66" y="188"/>
                    <a:pt x="66" y="188"/>
                    <a:pt x="66" y="188"/>
                  </a:cubicBezTo>
                  <a:cubicBezTo>
                    <a:pt x="66" y="189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0"/>
                    <a:pt x="65" y="189"/>
                    <a:pt x="66" y="188"/>
                  </a:cubicBezTo>
                  <a:moveTo>
                    <a:pt x="67" y="186"/>
                  </a:moveTo>
                  <a:cubicBezTo>
                    <a:pt x="67" y="186"/>
                    <a:pt x="67" y="186"/>
                    <a:pt x="67" y="186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6" y="187"/>
                    <a:pt x="66" y="187"/>
                  </a:cubicBezTo>
                  <a:cubicBezTo>
                    <a:pt x="67" y="187"/>
                    <a:pt x="67" y="186"/>
                    <a:pt x="67" y="186"/>
                  </a:cubicBezTo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5"/>
                    <a:pt x="67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moveTo>
                    <a:pt x="68" y="184"/>
                  </a:move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moveTo>
                    <a:pt x="70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70" y="180"/>
                    <a:pt x="70" y="181"/>
                    <a:pt x="69" y="181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0" y="180"/>
                    <a:pt x="70" y="180"/>
                  </a:cubicBezTo>
                  <a:moveTo>
                    <a:pt x="71" y="179"/>
                  </a:moveTo>
                  <a:cubicBezTo>
                    <a:pt x="70" y="179"/>
                    <a:pt x="70" y="179"/>
                    <a:pt x="70" y="179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9"/>
                    <a:pt x="71" y="179"/>
                    <a:pt x="71" y="179"/>
                  </a:cubicBezTo>
                  <a:moveTo>
                    <a:pt x="72" y="177"/>
                  </a:moveTo>
                  <a:cubicBezTo>
                    <a:pt x="71" y="177"/>
                    <a:pt x="71" y="178"/>
                    <a:pt x="71" y="178"/>
                  </a:cubicBezTo>
                  <a:cubicBezTo>
                    <a:pt x="71" y="178"/>
                    <a:pt x="71" y="177"/>
                    <a:pt x="72" y="177"/>
                  </a:cubicBezTo>
                  <a:moveTo>
                    <a:pt x="73" y="174"/>
                  </a:moveTo>
                  <a:cubicBezTo>
                    <a:pt x="73" y="174"/>
                    <a:pt x="73" y="175"/>
                    <a:pt x="72" y="175"/>
                  </a:cubicBezTo>
                  <a:cubicBezTo>
                    <a:pt x="73" y="175"/>
                    <a:pt x="73" y="174"/>
                    <a:pt x="73" y="174"/>
                  </a:cubicBezTo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moveTo>
                    <a:pt x="47" y="146"/>
                  </a:moveTo>
                  <a:cubicBezTo>
                    <a:pt x="31" y="166"/>
                    <a:pt x="18" y="195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8" y="195"/>
                    <a:pt x="31" y="166"/>
                    <a:pt x="47" y="146"/>
                  </a:cubicBezTo>
                  <a:moveTo>
                    <a:pt x="73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68" y="129"/>
                    <a:pt x="65" y="131"/>
                    <a:pt x="62" y="133"/>
                  </a:cubicBezTo>
                  <a:cubicBezTo>
                    <a:pt x="65" y="131"/>
                    <a:pt x="68" y="129"/>
                    <a:pt x="72" y="128"/>
                  </a:cubicBezTo>
                  <a:cubicBezTo>
                    <a:pt x="72" y="128"/>
                    <a:pt x="72" y="128"/>
                    <a:pt x="73" y="128"/>
                  </a:cubicBezTo>
                  <a:moveTo>
                    <a:pt x="80" y="126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9" y="126"/>
                    <a:pt x="80" y="126"/>
                    <a:pt x="80" y="126"/>
                  </a:cubicBezTo>
                  <a:moveTo>
                    <a:pt x="100" y="123"/>
                  </a:moveTo>
                  <a:cubicBezTo>
                    <a:pt x="100" y="124"/>
                    <a:pt x="100" y="124"/>
                    <a:pt x="100" y="124"/>
                  </a:cubicBezTo>
                  <a:cubicBezTo>
                    <a:pt x="99" y="126"/>
                    <a:pt x="98" y="127"/>
                    <a:pt x="97" y="128"/>
                  </a:cubicBezTo>
                  <a:cubicBezTo>
                    <a:pt x="98" y="127"/>
                    <a:pt x="99" y="126"/>
                    <a:pt x="100" y="124"/>
                  </a:cubicBezTo>
                  <a:cubicBezTo>
                    <a:pt x="100" y="124"/>
                    <a:pt x="100" y="124"/>
                    <a:pt x="100" y="123"/>
                  </a:cubicBezTo>
                  <a:moveTo>
                    <a:pt x="103" y="119"/>
                  </a:moveTo>
                  <a:cubicBezTo>
                    <a:pt x="102" y="120"/>
                    <a:pt x="101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2"/>
                    <a:pt x="102" y="121"/>
                    <a:pt x="103" y="119"/>
                  </a:cubicBezTo>
                  <a:moveTo>
                    <a:pt x="111" y="106"/>
                  </a:moveTo>
                  <a:cubicBezTo>
                    <a:pt x="110" y="107"/>
                    <a:pt x="109" y="108"/>
                    <a:pt x="108" y="110"/>
                  </a:cubicBezTo>
                  <a:cubicBezTo>
                    <a:pt x="108" y="110"/>
                    <a:pt x="108" y="110"/>
                    <a:pt x="108" y="110"/>
                  </a:cubicBezTo>
                  <a:cubicBezTo>
                    <a:pt x="107" y="113"/>
                    <a:pt x="105" y="115"/>
                    <a:pt x="10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6" y="114"/>
                    <a:pt x="108" y="110"/>
                    <a:pt x="111" y="106"/>
                  </a:cubicBezTo>
                  <a:moveTo>
                    <a:pt x="128" y="79"/>
                  </a:moveTo>
                  <a:cubicBezTo>
                    <a:pt x="128" y="79"/>
                    <a:pt x="128" y="79"/>
                    <a:pt x="128" y="79"/>
                  </a:cubicBezTo>
                  <a:cubicBezTo>
                    <a:pt x="127" y="81"/>
                    <a:pt x="125" y="83"/>
                    <a:pt x="123" y="86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1" y="89"/>
                    <a:pt x="120" y="91"/>
                    <a:pt x="118" y="9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6" y="97"/>
                    <a:pt x="115" y="99"/>
                    <a:pt x="113" y="102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8" y="94"/>
                    <a:pt x="123" y="86"/>
                    <a:pt x="128" y="79"/>
                  </a:cubicBezTo>
                  <a:moveTo>
                    <a:pt x="133" y="72"/>
                  </a:moveTo>
                  <a:cubicBezTo>
                    <a:pt x="132" y="73"/>
                    <a:pt x="132" y="74"/>
                    <a:pt x="131" y="75"/>
                  </a:cubicBezTo>
                  <a:cubicBezTo>
                    <a:pt x="132" y="74"/>
                    <a:pt x="132" y="73"/>
                    <a:pt x="133" y="72"/>
                  </a:cubicBezTo>
                  <a:moveTo>
                    <a:pt x="140" y="62"/>
                  </a:moveTo>
                  <a:cubicBezTo>
                    <a:pt x="140" y="62"/>
                    <a:pt x="140" y="63"/>
                    <a:pt x="139" y="63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63"/>
                    <a:pt x="140" y="63"/>
                    <a:pt x="140" y="62"/>
                  </a:cubicBezTo>
                  <a:moveTo>
                    <a:pt x="161" y="37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moveTo>
                    <a:pt x="178" y="22"/>
                  </a:moveTo>
                  <a:cubicBezTo>
                    <a:pt x="178" y="22"/>
                    <a:pt x="178" y="22"/>
                    <a:pt x="178" y="22"/>
                  </a:cubicBezTo>
                  <a:cubicBezTo>
                    <a:pt x="176" y="23"/>
                    <a:pt x="174" y="25"/>
                    <a:pt x="172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4" y="25"/>
                    <a:pt x="176" y="23"/>
                    <a:pt x="178" y="22"/>
                  </a:cubicBezTo>
                  <a:moveTo>
                    <a:pt x="181" y="19"/>
                  </a:moveTo>
                  <a:cubicBezTo>
                    <a:pt x="180" y="20"/>
                    <a:pt x="179" y="21"/>
                    <a:pt x="178" y="22"/>
                  </a:cubicBezTo>
                  <a:cubicBezTo>
                    <a:pt x="179" y="21"/>
                    <a:pt x="180" y="20"/>
                    <a:pt x="181" y="19"/>
                  </a:cubicBezTo>
                  <a:moveTo>
                    <a:pt x="189" y="15"/>
                  </a:moveTo>
                  <a:cubicBezTo>
                    <a:pt x="189" y="15"/>
                    <a:pt x="189" y="15"/>
                    <a:pt x="189" y="15"/>
                  </a:cubicBezTo>
                  <a:cubicBezTo>
                    <a:pt x="187" y="16"/>
                    <a:pt x="185" y="17"/>
                    <a:pt x="183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5" y="17"/>
                    <a:pt x="187" y="16"/>
                    <a:pt x="189" y="15"/>
                  </a:cubicBezTo>
                  <a:cubicBezTo>
                    <a:pt x="189" y="15"/>
                    <a:pt x="189" y="15"/>
                    <a:pt x="189" y="15"/>
                  </a:cubicBezTo>
                  <a:moveTo>
                    <a:pt x="208" y="8"/>
                  </a:moveTo>
                  <a:cubicBezTo>
                    <a:pt x="208" y="8"/>
                    <a:pt x="208" y="8"/>
                    <a:pt x="208" y="8"/>
                  </a:cubicBezTo>
                  <a:cubicBezTo>
                    <a:pt x="208" y="8"/>
                    <a:pt x="208" y="8"/>
                    <a:pt x="207" y="8"/>
                  </a:cubicBezTo>
                  <a:cubicBezTo>
                    <a:pt x="208" y="8"/>
                    <a:pt x="208" y="8"/>
                    <a:pt x="208" y="8"/>
                  </a:cubicBezTo>
                  <a:moveTo>
                    <a:pt x="229" y="3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227" y="3"/>
                    <a:pt x="226" y="4"/>
                    <a:pt x="224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2" y="4"/>
                    <a:pt x="221" y="4"/>
                    <a:pt x="219" y="5"/>
                  </a:cubicBezTo>
                  <a:cubicBezTo>
                    <a:pt x="222" y="4"/>
                    <a:pt x="226" y="3"/>
                    <a:pt x="229" y="3"/>
                  </a:cubicBezTo>
                  <a:moveTo>
                    <a:pt x="250" y="0"/>
                  </a:moveTo>
                  <a:cubicBezTo>
                    <a:pt x="244" y="0"/>
                    <a:pt x="236" y="1"/>
                    <a:pt x="228" y="2"/>
                  </a:cubicBezTo>
                  <a:cubicBezTo>
                    <a:pt x="236" y="1"/>
                    <a:pt x="243" y="0"/>
                    <a:pt x="250" y="0"/>
                  </a:cubicBez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48288" y="5462588"/>
              <a:ext cx="0" cy="63500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481513" y="5630863"/>
              <a:ext cx="866775" cy="1455738"/>
            </a:xfrm>
            <a:custGeom>
              <a:avLst/>
              <a:gdLst>
                <a:gd name="T0" fmla="*/ 39 w 41"/>
                <a:gd name="T1" fmla="*/ 0 h 69"/>
                <a:gd name="T2" fmla="*/ 31 w 41"/>
                <a:gd name="T3" fmla="*/ 8 h 69"/>
                <a:gd name="T4" fmla="*/ 13 w 41"/>
                <a:gd name="T5" fmla="*/ 33 h 69"/>
                <a:gd name="T6" fmla="*/ 3 w 41"/>
                <a:gd name="T7" fmla="*/ 69 h 69"/>
                <a:gd name="T8" fmla="*/ 5 w 41"/>
                <a:gd name="T9" fmla="*/ 69 h 69"/>
                <a:gd name="T10" fmla="*/ 41 w 41"/>
                <a:gd name="T11" fmla="*/ 1 h 69"/>
                <a:gd name="T12" fmla="*/ 39 w 41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9">
                  <a:moveTo>
                    <a:pt x="39" y="0"/>
                  </a:moveTo>
                  <a:cubicBezTo>
                    <a:pt x="36" y="2"/>
                    <a:pt x="34" y="5"/>
                    <a:pt x="31" y="8"/>
                  </a:cubicBezTo>
                  <a:cubicBezTo>
                    <a:pt x="25" y="16"/>
                    <a:pt x="19" y="24"/>
                    <a:pt x="13" y="33"/>
                  </a:cubicBezTo>
                  <a:cubicBezTo>
                    <a:pt x="0" y="55"/>
                    <a:pt x="3" y="69"/>
                    <a:pt x="3" y="69"/>
                  </a:cubicBezTo>
                  <a:cubicBezTo>
                    <a:pt x="3" y="69"/>
                    <a:pt x="3" y="69"/>
                    <a:pt x="5" y="69"/>
                  </a:cubicBezTo>
                  <a:cubicBezTo>
                    <a:pt x="5" y="66"/>
                    <a:pt x="3" y="37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56150" y="5800725"/>
              <a:ext cx="381000" cy="527050"/>
            </a:xfrm>
            <a:custGeom>
              <a:avLst/>
              <a:gdLst>
                <a:gd name="T0" fmla="*/ 18 w 18"/>
                <a:gd name="T1" fmla="*/ 0 h 25"/>
                <a:gd name="T2" fmla="*/ 0 w 18"/>
                <a:gd name="T3" fmla="*/ 25 h 25"/>
                <a:gd name="T4" fmla="*/ 18 w 18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cubicBezTo>
                    <a:pt x="10" y="9"/>
                    <a:pt x="4" y="17"/>
                    <a:pt x="0" y="25"/>
                  </a:cubicBezTo>
                  <a:cubicBezTo>
                    <a:pt x="6" y="16"/>
                    <a:pt x="12" y="8"/>
                    <a:pt x="18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70514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370513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70513" y="969962"/>
              <a:ext cx="4586288" cy="4999038"/>
            </a:xfrm>
            <a:custGeom>
              <a:avLst/>
              <a:gdLst>
                <a:gd name="T0" fmla="*/ 51 w 217"/>
                <a:gd name="T1" fmla="*/ 237 h 237"/>
                <a:gd name="T2" fmla="*/ 0 w 217"/>
                <a:gd name="T3" fmla="*/ 194 h 237"/>
                <a:gd name="T4" fmla="*/ 124 w 217"/>
                <a:gd name="T5" fmla="*/ 17 h 237"/>
                <a:gd name="T6" fmla="*/ 207 w 217"/>
                <a:gd name="T7" fmla="*/ 1 h 237"/>
                <a:gd name="T8" fmla="*/ 206 w 217"/>
                <a:gd name="T9" fmla="*/ 86 h 237"/>
                <a:gd name="T10" fmla="*/ 51 w 217"/>
                <a:gd name="T1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237">
                  <a:moveTo>
                    <a:pt x="51" y="237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69" y="45"/>
                    <a:pt x="124" y="17"/>
                  </a:cubicBezTo>
                  <a:cubicBezTo>
                    <a:pt x="156" y="0"/>
                    <a:pt x="207" y="1"/>
                    <a:pt x="207" y="1"/>
                  </a:cubicBezTo>
                  <a:cubicBezTo>
                    <a:pt x="207" y="1"/>
                    <a:pt x="217" y="53"/>
                    <a:pt x="206" y="86"/>
                  </a:cubicBezTo>
                  <a:cubicBezTo>
                    <a:pt x="187" y="138"/>
                    <a:pt x="51" y="237"/>
                    <a:pt x="51" y="2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483475" y="1960563"/>
              <a:ext cx="1543050" cy="1519238"/>
            </a:xfrm>
            <a:custGeom>
              <a:avLst/>
              <a:gdLst>
                <a:gd name="T0" fmla="*/ 61 w 73"/>
                <a:gd name="T1" fmla="*/ 57 h 72"/>
                <a:gd name="T2" fmla="*/ 16 w 73"/>
                <a:gd name="T3" fmla="*/ 61 h 72"/>
                <a:gd name="T4" fmla="*/ 12 w 73"/>
                <a:gd name="T5" fmla="*/ 16 h 72"/>
                <a:gd name="T6" fmla="*/ 57 w 73"/>
                <a:gd name="T7" fmla="*/ 12 h 72"/>
                <a:gd name="T8" fmla="*/ 61 w 73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61" y="57"/>
                  </a:moveTo>
                  <a:cubicBezTo>
                    <a:pt x="50" y="71"/>
                    <a:pt x="29" y="72"/>
                    <a:pt x="16" y="61"/>
                  </a:cubicBezTo>
                  <a:cubicBezTo>
                    <a:pt x="2" y="49"/>
                    <a:pt x="0" y="29"/>
                    <a:pt x="12" y="16"/>
                  </a:cubicBezTo>
                  <a:cubicBezTo>
                    <a:pt x="23" y="2"/>
                    <a:pt x="44" y="0"/>
                    <a:pt x="57" y="12"/>
                  </a:cubicBezTo>
                  <a:cubicBezTo>
                    <a:pt x="71" y="23"/>
                    <a:pt x="73" y="44"/>
                    <a:pt x="61" y="57"/>
                  </a:cubicBezTo>
                </a:path>
              </a:pathLst>
            </a:custGeom>
            <a:solidFill>
              <a:srgbClr val="11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631113" y="2108200"/>
              <a:ext cx="1247775" cy="1244600"/>
            </a:xfrm>
            <a:custGeom>
              <a:avLst/>
              <a:gdLst>
                <a:gd name="T0" fmla="*/ 49 w 59"/>
                <a:gd name="T1" fmla="*/ 46 h 59"/>
                <a:gd name="T2" fmla="*/ 13 w 59"/>
                <a:gd name="T3" fmla="*/ 49 h 59"/>
                <a:gd name="T4" fmla="*/ 10 w 59"/>
                <a:gd name="T5" fmla="*/ 13 h 59"/>
                <a:gd name="T6" fmla="*/ 46 w 59"/>
                <a:gd name="T7" fmla="*/ 10 h 59"/>
                <a:gd name="T8" fmla="*/ 4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49" y="46"/>
                  </a:moveTo>
                  <a:cubicBezTo>
                    <a:pt x="40" y="57"/>
                    <a:pt x="24" y="59"/>
                    <a:pt x="13" y="49"/>
                  </a:cubicBezTo>
                  <a:cubicBezTo>
                    <a:pt x="2" y="40"/>
                    <a:pt x="0" y="24"/>
                    <a:pt x="10" y="13"/>
                  </a:cubicBezTo>
                  <a:cubicBezTo>
                    <a:pt x="19" y="2"/>
                    <a:pt x="35" y="0"/>
                    <a:pt x="46" y="10"/>
                  </a:cubicBezTo>
                  <a:cubicBezTo>
                    <a:pt x="57" y="19"/>
                    <a:pt x="59" y="35"/>
                    <a:pt x="49" y="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836025" y="969962"/>
              <a:ext cx="973138" cy="927100"/>
            </a:xfrm>
            <a:custGeom>
              <a:avLst/>
              <a:gdLst>
                <a:gd name="T0" fmla="*/ 46 w 46"/>
                <a:gd name="T1" fmla="*/ 44 h 44"/>
                <a:gd name="T2" fmla="*/ 42 w 46"/>
                <a:gd name="T3" fmla="*/ 1 h 44"/>
                <a:gd name="T4" fmla="*/ 0 w 46"/>
                <a:gd name="T5" fmla="*/ 4 h 44"/>
                <a:gd name="T6" fmla="*/ 46 w 46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4">
                  <a:moveTo>
                    <a:pt x="46" y="44"/>
                  </a:moveTo>
                  <a:cubicBezTo>
                    <a:pt x="46" y="21"/>
                    <a:pt x="42" y="1"/>
                    <a:pt x="42" y="1"/>
                  </a:cubicBezTo>
                  <a:cubicBezTo>
                    <a:pt x="42" y="1"/>
                    <a:pt x="22" y="0"/>
                    <a:pt x="0" y="4"/>
                  </a:cubicBezTo>
                  <a:cubicBezTo>
                    <a:pt x="46" y="44"/>
                    <a:pt x="46" y="44"/>
                    <a:pt x="46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11788" y="3500438"/>
              <a:ext cx="2430463" cy="2405063"/>
            </a:xfrm>
            <a:custGeom>
              <a:avLst/>
              <a:gdLst>
                <a:gd name="T0" fmla="*/ 0 w 115"/>
                <a:gd name="T1" fmla="*/ 69 h 114"/>
                <a:gd name="T2" fmla="*/ 54 w 115"/>
                <a:gd name="T3" fmla="*/ 114 h 114"/>
                <a:gd name="T4" fmla="*/ 115 w 115"/>
                <a:gd name="T5" fmla="*/ 65 h 114"/>
                <a:gd name="T6" fmla="*/ 37 w 115"/>
                <a:gd name="T7" fmla="*/ 0 h 114"/>
                <a:gd name="T8" fmla="*/ 0 w 115"/>
                <a:gd name="T9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4">
                  <a:moveTo>
                    <a:pt x="0" y="69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63" y="107"/>
                    <a:pt x="88" y="88"/>
                    <a:pt x="115" y="6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9" y="30"/>
                    <a:pt x="6" y="58"/>
                    <a:pt x="0" y="6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016375" y="3479800"/>
              <a:ext cx="2198688" cy="2171700"/>
            </a:xfrm>
            <a:custGeom>
              <a:avLst/>
              <a:gdLst>
                <a:gd name="T0" fmla="*/ 72 w 104"/>
                <a:gd name="T1" fmla="*/ 71 h 103"/>
                <a:gd name="T2" fmla="*/ 16 w 104"/>
                <a:gd name="T3" fmla="*/ 100 h 103"/>
                <a:gd name="T4" fmla="*/ 0 w 104"/>
                <a:gd name="T5" fmla="*/ 103 h 103"/>
                <a:gd name="T6" fmla="*/ 71 w 104"/>
                <a:gd name="T7" fmla="*/ 11 h 103"/>
                <a:gd name="T8" fmla="*/ 104 w 104"/>
                <a:gd name="T9" fmla="*/ 33 h 103"/>
                <a:gd name="T10" fmla="*/ 72 w 104"/>
                <a:gd name="T11" fmla="*/ 7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03">
                  <a:moveTo>
                    <a:pt x="72" y="71"/>
                  </a:moveTo>
                  <a:cubicBezTo>
                    <a:pt x="92" y="25"/>
                    <a:pt x="16" y="100"/>
                    <a:pt x="16" y="10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6" y="67"/>
                    <a:pt x="41" y="22"/>
                    <a:pt x="71" y="11"/>
                  </a:cubicBezTo>
                  <a:cubicBezTo>
                    <a:pt x="103" y="0"/>
                    <a:pt x="104" y="33"/>
                    <a:pt x="104" y="33"/>
                  </a:cubicBezTo>
                  <a:cubicBezTo>
                    <a:pt x="72" y="71"/>
                    <a:pt x="72" y="71"/>
                    <a:pt x="72" y="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67425" y="4913313"/>
              <a:ext cx="1797050" cy="2489200"/>
            </a:xfrm>
            <a:custGeom>
              <a:avLst/>
              <a:gdLst>
                <a:gd name="T0" fmla="*/ 20 w 85"/>
                <a:gd name="T1" fmla="*/ 42 h 118"/>
                <a:gd name="T2" fmla="*/ 1 w 85"/>
                <a:gd name="T3" fmla="*/ 101 h 118"/>
                <a:gd name="T4" fmla="*/ 0 w 85"/>
                <a:gd name="T5" fmla="*/ 118 h 118"/>
                <a:gd name="T6" fmla="*/ 80 w 85"/>
                <a:gd name="T7" fmla="*/ 32 h 118"/>
                <a:gd name="T8" fmla="*/ 52 w 85"/>
                <a:gd name="T9" fmla="*/ 4 h 118"/>
                <a:gd name="T10" fmla="*/ 20 w 85"/>
                <a:gd name="T11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8">
                  <a:moveTo>
                    <a:pt x="20" y="42"/>
                  </a:moveTo>
                  <a:cubicBezTo>
                    <a:pt x="63" y="14"/>
                    <a:pt x="1" y="101"/>
                    <a:pt x="1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2" y="86"/>
                    <a:pt x="74" y="64"/>
                    <a:pt x="80" y="32"/>
                  </a:cubicBezTo>
                  <a:cubicBezTo>
                    <a:pt x="85" y="0"/>
                    <a:pt x="52" y="4"/>
                    <a:pt x="52" y="4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503738" y="5610225"/>
              <a:ext cx="1416050" cy="1476375"/>
            </a:xfrm>
            <a:custGeom>
              <a:avLst/>
              <a:gdLst>
                <a:gd name="T0" fmla="*/ 41 w 67"/>
                <a:gd name="T1" fmla="*/ 0 h 70"/>
                <a:gd name="T2" fmla="*/ 67 w 67"/>
                <a:gd name="T3" fmla="*/ 22 h 70"/>
                <a:gd name="T4" fmla="*/ 4 w 67"/>
                <a:gd name="T5" fmla="*/ 70 h 70"/>
                <a:gd name="T6" fmla="*/ 41 w 6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0">
                  <a:moveTo>
                    <a:pt x="41" y="0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33" y="67"/>
                    <a:pt x="4" y="70"/>
                    <a:pt x="4" y="70"/>
                  </a:cubicBezTo>
                  <a:cubicBezTo>
                    <a:pt x="4" y="70"/>
                    <a:pt x="0" y="40"/>
                    <a:pt x="4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926013" y="5651500"/>
              <a:ext cx="950913" cy="1055688"/>
            </a:xfrm>
            <a:custGeom>
              <a:avLst/>
              <a:gdLst>
                <a:gd name="T0" fmla="*/ 23 w 45"/>
                <a:gd name="T1" fmla="*/ 0 h 50"/>
                <a:gd name="T2" fmla="*/ 45 w 45"/>
                <a:gd name="T3" fmla="*/ 19 h 50"/>
                <a:gd name="T4" fmla="*/ 0 w 45"/>
                <a:gd name="T5" fmla="*/ 50 h 50"/>
                <a:gd name="T6" fmla="*/ 23 w 4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0">
                  <a:moveTo>
                    <a:pt x="23" y="0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29" y="38"/>
                    <a:pt x="0" y="50"/>
                    <a:pt x="0" y="50"/>
                  </a:cubicBezTo>
                  <a:cubicBezTo>
                    <a:pt x="0" y="50"/>
                    <a:pt x="7" y="16"/>
                    <a:pt x="23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16513" y="5694363"/>
              <a:ext cx="719138" cy="781050"/>
            </a:xfrm>
            <a:custGeom>
              <a:avLst/>
              <a:gdLst>
                <a:gd name="T0" fmla="*/ 16 w 34"/>
                <a:gd name="T1" fmla="*/ 0 h 37"/>
                <a:gd name="T2" fmla="*/ 34 w 34"/>
                <a:gd name="T3" fmla="*/ 15 h 37"/>
                <a:gd name="T4" fmla="*/ 0 w 34"/>
                <a:gd name="T5" fmla="*/ 37 h 37"/>
                <a:gd name="T6" fmla="*/ 16 w 34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7">
                  <a:moveTo>
                    <a:pt x="16" y="0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18" y="34"/>
                    <a:pt x="0" y="37"/>
                    <a:pt x="0" y="37"/>
                  </a:cubicBezTo>
                  <a:cubicBezTo>
                    <a:pt x="0" y="37"/>
                    <a:pt x="1" y="16"/>
                    <a:pt x="16" y="0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307013" y="1117600"/>
              <a:ext cx="3275013" cy="3943350"/>
            </a:xfrm>
            <a:custGeom>
              <a:avLst/>
              <a:gdLst>
                <a:gd name="T0" fmla="*/ 0 w 155"/>
                <a:gd name="T1" fmla="*/ 187 h 187"/>
                <a:gd name="T2" fmla="*/ 0 w 155"/>
                <a:gd name="T3" fmla="*/ 187 h 187"/>
                <a:gd name="T4" fmla="*/ 1 w 155"/>
                <a:gd name="T5" fmla="*/ 186 h 187"/>
                <a:gd name="T6" fmla="*/ 2 w 155"/>
                <a:gd name="T7" fmla="*/ 183 h 187"/>
                <a:gd name="T8" fmla="*/ 2 w 155"/>
                <a:gd name="T9" fmla="*/ 182 h 187"/>
                <a:gd name="T10" fmla="*/ 3 w 155"/>
                <a:gd name="T11" fmla="*/ 181 h 187"/>
                <a:gd name="T12" fmla="*/ 3 w 155"/>
                <a:gd name="T13" fmla="*/ 180 h 187"/>
                <a:gd name="T14" fmla="*/ 4 w 155"/>
                <a:gd name="T15" fmla="*/ 180 h 187"/>
                <a:gd name="T16" fmla="*/ 4 w 155"/>
                <a:gd name="T17" fmla="*/ 180 h 187"/>
                <a:gd name="T18" fmla="*/ 5 w 155"/>
                <a:gd name="T19" fmla="*/ 177 h 187"/>
                <a:gd name="T20" fmla="*/ 5 w 155"/>
                <a:gd name="T21" fmla="*/ 177 h 187"/>
                <a:gd name="T22" fmla="*/ 5 w 155"/>
                <a:gd name="T23" fmla="*/ 177 h 187"/>
                <a:gd name="T24" fmla="*/ 5 w 155"/>
                <a:gd name="T25" fmla="*/ 177 h 187"/>
                <a:gd name="T26" fmla="*/ 5 w 155"/>
                <a:gd name="T27" fmla="*/ 177 h 187"/>
                <a:gd name="T28" fmla="*/ 7 w 155"/>
                <a:gd name="T29" fmla="*/ 174 h 187"/>
                <a:gd name="T30" fmla="*/ 7 w 155"/>
                <a:gd name="T31" fmla="*/ 173 h 187"/>
                <a:gd name="T32" fmla="*/ 8 w 155"/>
                <a:gd name="T33" fmla="*/ 170 h 187"/>
                <a:gd name="T34" fmla="*/ 8 w 155"/>
                <a:gd name="T35" fmla="*/ 172 h 187"/>
                <a:gd name="T36" fmla="*/ 8 w 155"/>
                <a:gd name="T37" fmla="*/ 171 h 187"/>
                <a:gd name="T38" fmla="*/ 8 w 155"/>
                <a:gd name="T39" fmla="*/ 170 h 187"/>
                <a:gd name="T40" fmla="*/ 9 w 155"/>
                <a:gd name="T41" fmla="*/ 169 h 187"/>
                <a:gd name="T42" fmla="*/ 9 w 155"/>
                <a:gd name="T43" fmla="*/ 169 h 187"/>
                <a:gd name="T44" fmla="*/ 33 w 155"/>
                <a:gd name="T45" fmla="*/ 123 h 187"/>
                <a:gd name="T46" fmla="*/ 33 w 155"/>
                <a:gd name="T47" fmla="*/ 124 h 187"/>
                <a:gd name="T48" fmla="*/ 33 w 155"/>
                <a:gd name="T49" fmla="*/ 123 h 187"/>
                <a:gd name="T50" fmla="*/ 37 w 155"/>
                <a:gd name="T51" fmla="*/ 118 h 187"/>
                <a:gd name="T52" fmla="*/ 36 w 155"/>
                <a:gd name="T53" fmla="*/ 118 h 187"/>
                <a:gd name="T54" fmla="*/ 37 w 155"/>
                <a:gd name="T55" fmla="*/ 118 h 187"/>
                <a:gd name="T56" fmla="*/ 39 w 155"/>
                <a:gd name="T57" fmla="*/ 113 h 187"/>
                <a:gd name="T58" fmla="*/ 39 w 155"/>
                <a:gd name="T59" fmla="*/ 114 h 187"/>
                <a:gd name="T60" fmla="*/ 39 w 155"/>
                <a:gd name="T61" fmla="*/ 113 h 187"/>
                <a:gd name="T62" fmla="*/ 47 w 155"/>
                <a:gd name="T63" fmla="*/ 101 h 187"/>
                <a:gd name="T64" fmla="*/ 49 w 155"/>
                <a:gd name="T65" fmla="*/ 97 h 187"/>
                <a:gd name="T66" fmla="*/ 64 w 155"/>
                <a:gd name="T67" fmla="*/ 74 h 187"/>
                <a:gd name="T68" fmla="*/ 67 w 155"/>
                <a:gd name="T69" fmla="*/ 70 h 187"/>
                <a:gd name="T70" fmla="*/ 69 w 155"/>
                <a:gd name="T71" fmla="*/ 67 h 187"/>
                <a:gd name="T72" fmla="*/ 70 w 155"/>
                <a:gd name="T73" fmla="*/ 65 h 187"/>
                <a:gd name="T74" fmla="*/ 75 w 155"/>
                <a:gd name="T75" fmla="*/ 58 h 187"/>
                <a:gd name="T76" fmla="*/ 76 w 155"/>
                <a:gd name="T77" fmla="*/ 57 h 187"/>
                <a:gd name="T78" fmla="*/ 81 w 155"/>
                <a:gd name="T79" fmla="*/ 51 h 187"/>
                <a:gd name="T80" fmla="*/ 86 w 155"/>
                <a:gd name="T81" fmla="*/ 44 h 187"/>
                <a:gd name="T82" fmla="*/ 92 w 155"/>
                <a:gd name="T83" fmla="*/ 38 h 187"/>
                <a:gd name="T84" fmla="*/ 108 w 155"/>
                <a:gd name="T85" fmla="*/ 21 h 187"/>
                <a:gd name="T86" fmla="*/ 97 w 155"/>
                <a:gd name="T87" fmla="*/ 32 h 187"/>
                <a:gd name="T88" fmla="*/ 103 w 155"/>
                <a:gd name="T89" fmla="*/ 26 h 187"/>
                <a:gd name="T90" fmla="*/ 108 w 155"/>
                <a:gd name="T91" fmla="*/ 21 h 187"/>
                <a:gd name="T92" fmla="*/ 114 w 155"/>
                <a:gd name="T93" fmla="*/ 17 h 187"/>
                <a:gd name="T94" fmla="*/ 114 w 155"/>
                <a:gd name="T95" fmla="*/ 17 h 187"/>
                <a:gd name="T96" fmla="*/ 117 w 155"/>
                <a:gd name="T97" fmla="*/ 14 h 187"/>
                <a:gd name="T98" fmla="*/ 119 w 155"/>
                <a:gd name="T99" fmla="*/ 13 h 187"/>
                <a:gd name="T100" fmla="*/ 125 w 155"/>
                <a:gd name="T101" fmla="*/ 10 h 187"/>
                <a:gd name="T102" fmla="*/ 130 w 155"/>
                <a:gd name="T103" fmla="*/ 8 h 187"/>
                <a:gd name="T104" fmla="*/ 134 w 155"/>
                <a:gd name="T105" fmla="*/ 6 h 187"/>
                <a:gd name="T106" fmla="*/ 139 w 155"/>
                <a:gd name="T107" fmla="*/ 4 h 187"/>
                <a:gd name="T108" fmla="*/ 155 w 155"/>
                <a:gd name="T109" fmla="*/ 0 h 187"/>
                <a:gd name="T110" fmla="*/ 144 w 155"/>
                <a:gd name="T111" fmla="*/ 3 h 187"/>
                <a:gd name="T112" fmla="*/ 150 w 155"/>
                <a:gd name="T113" fmla="*/ 1 h 187"/>
                <a:gd name="T114" fmla="*/ 154 w 155"/>
                <a:gd name="T1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87">
                  <a:moveTo>
                    <a:pt x="1" y="186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2" y="182"/>
                  </a:move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2"/>
                  </a:cubicBezTo>
                  <a:moveTo>
                    <a:pt x="3" y="180"/>
                  </a:moveTo>
                  <a:cubicBezTo>
                    <a:pt x="3" y="180"/>
                    <a:pt x="3" y="181"/>
                    <a:pt x="3" y="181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moveTo>
                    <a:pt x="4" y="180"/>
                  </a:move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8"/>
                    <a:pt x="4" y="178"/>
                    <a:pt x="4" y="179"/>
                  </a:cubicBezTo>
                  <a:cubicBezTo>
                    <a:pt x="4" y="178"/>
                    <a:pt x="5" y="178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7" y="173"/>
                  </a:moveTo>
                  <a:cubicBezTo>
                    <a:pt x="7" y="173"/>
                    <a:pt x="7" y="174"/>
                    <a:pt x="7" y="174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4"/>
                    <a:pt x="7" y="173"/>
                    <a:pt x="7" y="173"/>
                  </a:cubicBezTo>
                  <a:moveTo>
                    <a:pt x="8" y="170"/>
                  </a:move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8" y="172"/>
                    <a:pt x="8" y="172"/>
                  </a:cubicBezTo>
                  <a:cubicBezTo>
                    <a:pt x="8" y="172"/>
                    <a:pt x="8" y="172"/>
                    <a:pt x="8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68"/>
                  </a:move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8"/>
                    <a:pt x="9" y="168"/>
                    <a:pt x="9" y="168"/>
                  </a:cubicBezTo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moveTo>
                    <a:pt x="37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8"/>
                    <a:pt x="36" y="118"/>
                  </a:cubicBezTo>
                  <a:cubicBezTo>
                    <a:pt x="36" y="118"/>
                    <a:pt x="36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moveTo>
                    <a:pt x="39" y="113"/>
                  </a:moveTo>
                  <a:cubicBezTo>
                    <a:pt x="39" y="113"/>
                    <a:pt x="39" y="113"/>
                    <a:pt x="39" y="113"/>
                  </a:cubicBezTo>
                  <a:cubicBezTo>
                    <a:pt x="39" y="113"/>
                    <a:pt x="39" y="114"/>
                    <a:pt x="39" y="114"/>
                  </a:cubicBezTo>
                  <a:cubicBezTo>
                    <a:pt x="39" y="114"/>
                    <a:pt x="39" y="114"/>
                    <a:pt x="39" y="113"/>
                  </a:cubicBezTo>
                  <a:cubicBezTo>
                    <a:pt x="39" y="113"/>
                    <a:pt x="39" y="113"/>
                    <a:pt x="39" y="113"/>
                  </a:cubicBezTo>
                  <a:moveTo>
                    <a:pt x="49" y="97"/>
                  </a:moveTo>
                  <a:cubicBezTo>
                    <a:pt x="48" y="98"/>
                    <a:pt x="47" y="100"/>
                    <a:pt x="47" y="101"/>
                  </a:cubicBezTo>
                  <a:cubicBezTo>
                    <a:pt x="47" y="100"/>
                    <a:pt x="48" y="99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moveTo>
                    <a:pt x="67" y="70"/>
                  </a:moveTo>
                  <a:cubicBezTo>
                    <a:pt x="66" y="71"/>
                    <a:pt x="65" y="72"/>
                    <a:pt x="64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5" y="72"/>
                    <a:pt x="66" y="71"/>
                    <a:pt x="67" y="70"/>
                  </a:cubicBezTo>
                  <a:moveTo>
                    <a:pt x="75" y="58"/>
                  </a:moveTo>
                  <a:cubicBezTo>
                    <a:pt x="73" y="61"/>
                    <a:pt x="71" y="64"/>
                    <a:pt x="69" y="67"/>
                  </a:cubicBezTo>
                  <a:cubicBezTo>
                    <a:pt x="69" y="67"/>
                    <a:pt x="69" y="67"/>
                    <a:pt x="69" y="6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2" y="63"/>
                    <a:pt x="73" y="61"/>
                    <a:pt x="75" y="59"/>
                  </a:cubicBezTo>
                  <a:cubicBezTo>
                    <a:pt x="75" y="58"/>
                    <a:pt x="75" y="58"/>
                    <a:pt x="75" y="58"/>
                  </a:cubicBezTo>
                  <a:moveTo>
                    <a:pt x="97" y="32"/>
                  </a:moveTo>
                  <a:cubicBezTo>
                    <a:pt x="90" y="40"/>
                    <a:pt x="83" y="48"/>
                    <a:pt x="76" y="57"/>
                  </a:cubicBezTo>
                  <a:cubicBezTo>
                    <a:pt x="77" y="55"/>
                    <a:pt x="79" y="54"/>
                    <a:pt x="80" y="52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2" y="49"/>
                    <a:pt x="84" y="47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8" y="42"/>
                    <a:pt x="90" y="40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3" y="36"/>
                    <a:pt x="95" y="34"/>
                    <a:pt x="97" y="32"/>
                  </a:cubicBezTo>
                  <a:moveTo>
                    <a:pt x="108" y="21"/>
                  </a:moveTo>
                  <a:cubicBezTo>
                    <a:pt x="104" y="25"/>
                    <a:pt x="101" y="28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9" y="30"/>
                    <a:pt x="101" y="28"/>
                    <a:pt x="102" y="27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5"/>
                    <a:pt x="106" y="23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moveTo>
                    <a:pt x="114" y="17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moveTo>
                    <a:pt x="119" y="13"/>
                  </a:moveTo>
                  <a:cubicBezTo>
                    <a:pt x="119" y="14"/>
                    <a:pt x="118" y="14"/>
                    <a:pt x="117" y="14"/>
                  </a:cubicBezTo>
                  <a:cubicBezTo>
                    <a:pt x="118" y="14"/>
                    <a:pt x="119" y="14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moveTo>
                    <a:pt x="143" y="3"/>
                  </a:moveTo>
                  <a:cubicBezTo>
                    <a:pt x="137" y="5"/>
                    <a:pt x="131" y="7"/>
                    <a:pt x="125" y="10"/>
                  </a:cubicBezTo>
                  <a:cubicBezTo>
                    <a:pt x="126" y="9"/>
                    <a:pt x="128" y="9"/>
                    <a:pt x="129" y="8"/>
                  </a:cubicBezTo>
                  <a:cubicBezTo>
                    <a:pt x="129" y="8"/>
                    <a:pt x="129" y="8"/>
                    <a:pt x="130" y="8"/>
                  </a:cubicBezTo>
                  <a:cubicBezTo>
                    <a:pt x="131" y="7"/>
                    <a:pt x="132" y="6"/>
                    <a:pt x="134" y="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5" y="5"/>
                    <a:pt x="137" y="5"/>
                    <a:pt x="138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1" y="3"/>
                    <a:pt x="142" y="3"/>
                    <a:pt x="143" y="3"/>
                  </a:cubicBezTo>
                  <a:moveTo>
                    <a:pt x="155" y="0"/>
                  </a:moveTo>
                  <a:cubicBezTo>
                    <a:pt x="152" y="1"/>
                    <a:pt x="148" y="1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5" y="2"/>
                    <a:pt x="147" y="2"/>
                    <a:pt x="149" y="1"/>
                  </a:cubicBezTo>
                  <a:cubicBezTo>
                    <a:pt x="149" y="1"/>
                    <a:pt x="149" y="1"/>
                    <a:pt x="150" y="1"/>
                  </a:cubicBezTo>
                  <a:cubicBezTo>
                    <a:pt x="151" y="1"/>
                    <a:pt x="153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5" y="0"/>
                    <a:pt x="15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5307013" y="1011238"/>
              <a:ext cx="3930650" cy="4789488"/>
            </a:xfrm>
            <a:custGeom>
              <a:avLst/>
              <a:gdLst>
                <a:gd name="T0" fmla="*/ 2 w 186"/>
                <a:gd name="T1" fmla="*/ 218 h 227"/>
                <a:gd name="T2" fmla="*/ 7 w 186"/>
                <a:gd name="T3" fmla="*/ 222 h 227"/>
                <a:gd name="T4" fmla="*/ 15 w 186"/>
                <a:gd name="T5" fmla="*/ 226 h 227"/>
                <a:gd name="T6" fmla="*/ 12 w 186"/>
                <a:gd name="T7" fmla="*/ 200 h 227"/>
                <a:gd name="T8" fmla="*/ 12 w 186"/>
                <a:gd name="T9" fmla="*/ 200 h 227"/>
                <a:gd name="T10" fmla="*/ 9 w 186"/>
                <a:gd name="T11" fmla="*/ 173 h 227"/>
                <a:gd name="T12" fmla="*/ 9 w 186"/>
                <a:gd name="T13" fmla="*/ 174 h 227"/>
                <a:gd name="T14" fmla="*/ 8 w 186"/>
                <a:gd name="T15" fmla="*/ 175 h 227"/>
                <a:gd name="T16" fmla="*/ 8 w 186"/>
                <a:gd name="T17" fmla="*/ 177 h 227"/>
                <a:gd name="T18" fmla="*/ 7 w 186"/>
                <a:gd name="T19" fmla="*/ 179 h 227"/>
                <a:gd name="T20" fmla="*/ 5 w 186"/>
                <a:gd name="T21" fmla="*/ 182 h 227"/>
                <a:gd name="T22" fmla="*/ 5 w 186"/>
                <a:gd name="T23" fmla="*/ 182 h 227"/>
                <a:gd name="T24" fmla="*/ 4 w 186"/>
                <a:gd name="T25" fmla="*/ 185 h 227"/>
                <a:gd name="T26" fmla="*/ 4 w 186"/>
                <a:gd name="T27" fmla="*/ 185 h 227"/>
                <a:gd name="T28" fmla="*/ 3 w 186"/>
                <a:gd name="T29" fmla="*/ 186 h 227"/>
                <a:gd name="T30" fmla="*/ 2 w 186"/>
                <a:gd name="T31" fmla="*/ 188 h 227"/>
                <a:gd name="T32" fmla="*/ 0 w 186"/>
                <a:gd name="T33" fmla="*/ 192 h 227"/>
                <a:gd name="T34" fmla="*/ 4 w 186"/>
                <a:gd name="T35" fmla="*/ 208 h 227"/>
                <a:gd name="T36" fmla="*/ 11 w 186"/>
                <a:gd name="T37" fmla="*/ 199 h 227"/>
                <a:gd name="T38" fmla="*/ 11 w 186"/>
                <a:gd name="T39" fmla="*/ 173 h 227"/>
                <a:gd name="T40" fmla="*/ 164 w 186"/>
                <a:gd name="T41" fmla="*/ 2 h 227"/>
                <a:gd name="T42" fmla="*/ 155 w 186"/>
                <a:gd name="T43" fmla="*/ 5 h 227"/>
                <a:gd name="T44" fmla="*/ 150 w 186"/>
                <a:gd name="T45" fmla="*/ 6 h 227"/>
                <a:gd name="T46" fmla="*/ 144 w 186"/>
                <a:gd name="T47" fmla="*/ 8 h 227"/>
                <a:gd name="T48" fmla="*/ 138 w 186"/>
                <a:gd name="T49" fmla="*/ 9 h 227"/>
                <a:gd name="T50" fmla="*/ 130 w 186"/>
                <a:gd name="T51" fmla="*/ 13 h 227"/>
                <a:gd name="T52" fmla="*/ 125 w 186"/>
                <a:gd name="T53" fmla="*/ 15 h 227"/>
                <a:gd name="T54" fmla="*/ 117 w 186"/>
                <a:gd name="T55" fmla="*/ 19 h 227"/>
                <a:gd name="T56" fmla="*/ 114 w 186"/>
                <a:gd name="T57" fmla="*/ 22 h 227"/>
                <a:gd name="T58" fmla="*/ 103 w 186"/>
                <a:gd name="T59" fmla="*/ 31 h 227"/>
                <a:gd name="T60" fmla="*/ 97 w 186"/>
                <a:gd name="T61" fmla="*/ 37 h 227"/>
                <a:gd name="T62" fmla="*/ 91 w 186"/>
                <a:gd name="T63" fmla="*/ 43 h 227"/>
                <a:gd name="T64" fmla="*/ 81 w 186"/>
                <a:gd name="T65" fmla="*/ 56 h 227"/>
                <a:gd name="T66" fmla="*/ 75 w 186"/>
                <a:gd name="T67" fmla="*/ 63 h 227"/>
                <a:gd name="T68" fmla="*/ 69 w 186"/>
                <a:gd name="T69" fmla="*/ 71 h 227"/>
                <a:gd name="T70" fmla="*/ 65 w 186"/>
                <a:gd name="T71" fmla="*/ 78 h 227"/>
                <a:gd name="T72" fmla="*/ 49 w 186"/>
                <a:gd name="T73" fmla="*/ 102 h 227"/>
                <a:gd name="T74" fmla="*/ 39 w 186"/>
                <a:gd name="T75" fmla="*/ 118 h 227"/>
                <a:gd name="T76" fmla="*/ 37 w 186"/>
                <a:gd name="T77" fmla="*/ 123 h 227"/>
                <a:gd name="T78" fmla="*/ 36 w 186"/>
                <a:gd name="T79" fmla="*/ 123 h 227"/>
                <a:gd name="T80" fmla="*/ 33 w 186"/>
                <a:gd name="T81" fmla="*/ 128 h 227"/>
                <a:gd name="T82" fmla="*/ 127 w 186"/>
                <a:gd name="T83" fmla="*/ 15 h 227"/>
                <a:gd name="T84" fmla="*/ 186 w 186"/>
                <a:gd name="T8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27">
                  <a:moveTo>
                    <a:pt x="4" y="211"/>
                  </a:moveTo>
                  <a:cubicBezTo>
                    <a:pt x="3" y="212"/>
                    <a:pt x="3" y="213"/>
                    <a:pt x="2" y="214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13" y="227"/>
                    <a:pt x="13" y="227"/>
                    <a:pt x="13" y="227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4" y="211"/>
                    <a:pt x="4" y="211"/>
                    <a:pt x="4" y="211"/>
                  </a:cubicBezTo>
                  <a:moveTo>
                    <a:pt x="12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2" y="200"/>
                    <a:pt x="12" y="200"/>
                    <a:pt x="12" y="200"/>
                  </a:cubicBezTo>
                  <a:moveTo>
                    <a:pt x="11" y="173"/>
                  </a:moveTo>
                  <a:cubicBezTo>
                    <a:pt x="11" y="173"/>
                    <a:pt x="10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5"/>
                    <a:pt x="8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80"/>
                    <a:pt x="6" y="181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3"/>
                    <a:pt x="4" y="183"/>
                    <a:pt x="4" y="184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7"/>
                    <a:pt x="2" y="187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9"/>
                    <a:pt x="1" y="190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2" y="210"/>
                    <a:pt x="3" y="209"/>
                    <a:pt x="4" y="208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3" y="192"/>
                    <a:pt x="6" y="185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moveTo>
                    <a:pt x="186" y="0"/>
                  </a:moveTo>
                  <a:cubicBezTo>
                    <a:pt x="179" y="0"/>
                    <a:pt x="172" y="1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2" y="3"/>
                    <a:pt x="158" y="4"/>
                    <a:pt x="155" y="5"/>
                  </a:cubicBezTo>
                  <a:cubicBezTo>
                    <a:pt x="155" y="5"/>
                    <a:pt x="155" y="5"/>
                    <a:pt x="154" y="5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3" y="5"/>
                    <a:pt x="151" y="6"/>
                    <a:pt x="150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7" y="7"/>
                    <a:pt x="145" y="7"/>
                    <a:pt x="144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44" y="8"/>
                    <a:pt x="143" y="8"/>
                  </a:cubicBezTo>
                  <a:cubicBezTo>
                    <a:pt x="142" y="8"/>
                    <a:pt x="141" y="8"/>
                    <a:pt x="139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37" y="10"/>
                    <a:pt x="135" y="10"/>
                    <a:pt x="134" y="11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132" y="11"/>
                    <a:pt x="131" y="12"/>
                    <a:pt x="130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14"/>
                    <a:pt x="126" y="14"/>
                    <a:pt x="125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3" y="16"/>
                    <a:pt x="121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9"/>
                    <a:pt x="118" y="19"/>
                    <a:pt x="117" y="19"/>
                  </a:cubicBezTo>
                  <a:cubicBezTo>
                    <a:pt x="116" y="20"/>
                    <a:pt x="115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23"/>
                    <a:pt x="110" y="25"/>
                    <a:pt x="108" y="2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6" y="28"/>
                    <a:pt x="105" y="30"/>
                    <a:pt x="103" y="31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5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9"/>
                    <a:pt x="93" y="41"/>
                    <a:pt x="92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5"/>
                    <a:pt x="88" y="47"/>
                    <a:pt x="86" y="49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4" y="52"/>
                    <a:pt x="82" y="54"/>
                    <a:pt x="81" y="56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9"/>
                    <a:pt x="77" y="60"/>
                    <a:pt x="76" y="62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3" y="66"/>
                    <a:pt x="72" y="68"/>
                    <a:pt x="70" y="70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8" y="73"/>
                    <a:pt x="68" y="74"/>
                    <a:pt x="67" y="75"/>
                  </a:cubicBezTo>
                  <a:cubicBezTo>
                    <a:pt x="66" y="76"/>
                    <a:pt x="65" y="77"/>
                    <a:pt x="65" y="78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9" y="86"/>
                    <a:pt x="54" y="94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8" y="104"/>
                    <a:pt x="47" y="105"/>
                    <a:pt x="47" y="106"/>
                  </a:cubicBezTo>
                  <a:cubicBezTo>
                    <a:pt x="44" y="110"/>
                    <a:pt x="42" y="114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21"/>
                    <a:pt x="37" y="122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6"/>
                    <a:pt x="34" y="127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30"/>
                    <a:pt x="34" y="130"/>
                    <a:pt x="35" y="131"/>
                  </a:cubicBezTo>
                  <a:cubicBezTo>
                    <a:pt x="60" y="86"/>
                    <a:pt x="96" y="31"/>
                    <a:pt x="127" y="15"/>
                  </a:cubicBezTo>
                  <a:cubicBezTo>
                    <a:pt x="139" y="9"/>
                    <a:pt x="154" y="5"/>
                    <a:pt x="167" y="3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73" y="1"/>
                    <a:pt x="180" y="0"/>
                    <a:pt x="186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348288" y="5208588"/>
              <a:ext cx="211138" cy="317500"/>
            </a:xfrm>
            <a:custGeom>
              <a:avLst/>
              <a:gdLst>
                <a:gd name="T0" fmla="*/ 2 w 10"/>
                <a:gd name="T1" fmla="*/ 9 h 15"/>
                <a:gd name="T2" fmla="*/ 0 w 10"/>
                <a:gd name="T3" fmla="*/ 12 h 15"/>
                <a:gd name="T4" fmla="*/ 0 w 10"/>
                <a:gd name="T5" fmla="*/ 15 h 15"/>
                <a:gd name="T6" fmla="*/ 2 w 10"/>
                <a:gd name="T7" fmla="*/ 12 h 15"/>
                <a:gd name="T8" fmla="*/ 2 w 10"/>
                <a:gd name="T9" fmla="*/ 9 h 15"/>
                <a:gd name="T10" fmla="*/ 9 w 10"/>
                <a:gd name="T11" fmla="*/ 0 h 15"/>
                <a:gd name="T12" fmla="*/ 9 w 10"/>
                <a:gd name="T13" fmla="*/ 0 h 15"/>
                <a:gd name="T14" fmla="*/ 10 w 10"/>
                <a:gd name="T15" fmla="*/ 1 h 15"/>
                <a:gd name="T16" fmla="*/ 10 w 10"/>
                <a:gd name="T17" fmla="*/ 1 h 15"/>
                <a:gd name="T18" fmla="*/ 9 w 10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2" y="9"/>
                  </a:moveTo>
                  <a:cubicBezTo>
                    <a:pt x="1" y="10"/>
                    <a:pt x="0" y="11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4"/>
                    <a:pt x="1" y="13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594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370513" y="1074738"/>
              <a:ext cx="3910013" cy="4408489"/>
            </a:xfrm>
            <a:custGeom>
              <a:avLst/>
              <a:gdLst>
                <a:gd name="T0" fmla="*/ 9 w 185"/>
                <a:gd name="T1" fmla="*/ 170 h 209"/>
                <a:gd name="T2" fmla="*/ 0 w 185"/>
                <a:gd name="T3" fmla="*/ 189 h 209"/>
                <a:gd name="T4" fmla="*/ 8 w 185"/>
                <a:gd name="T5" fmla="*/ 196 h 209"/>
                <a:gd name="T6" fmla="*/ 9 w 185"/>
                <a:gd name="T7" fmla="*/ 197 h 209"/>
                <a:gd name="T8" fmla="*/ 23 w 185"/>
                <a:gd name="T9" fmla="*/ 208 h 209"/>
                <a:gd name="T10" fmla="*/ 23 w 185"/>
                <a:gd name="T11" fmla="*/ 209 h 209"/>
                <a:gd name="T12" fmla="*/ 27 w 185"/>
                <a:gd name="T13" fmla="*/ 205 h 209"/>
                <a:gd name="T14" fmla="*/ 2 w 185"/>
                <a:gd name="T15" fmla="*/ 184 h 209"/>
                <a:gd name="T16" fmla="*/ 9 w 185"/>
                <a:gd name="T17" fmla="*/ 170 h 209"/>
                <a:gd name="T18" fmla="*/ 9 w 185"/>
                <a:gd name="T19" fmla="*/ 170 h 209"/>
                <a:gd name="T20" fmla="*/ 164 w 185"/>
                <a:gd name="T21" fmla="*/ 0 h 209"/>
                <a:gd name="T22" fmla="*/ 124 w 185"/>
                <a:gd name="T23" fmla="*/ 12 h 209"/>
                <a:gd name="T24" fmla="*/ 32 w 185"/>
                <a:gd name="T25" fmla="*/ 128 h 209"/>
                <a:gd name="T26" fmla="*/ 32 w 185"/>
                <a:gd name="T27" fmla="*/ 128 h 209"/>
                <a:gd name="T28" fmla="*/ 39 w 185"/>
                <a:gd name="T29" fmla="*/ 115 h 209"/>
                <a:gd name="T30" fmla="*/ 76 w 185"/>
                <a:gd name="T31" fmla="*/ 146 h 209"/>
                <a:gd name="T32" fmla="*/ 114 w 185"/>
                <a:gd name="T33" fmla="*/ 102 h 209"/>
                <a:gd name="T34" fmla="*/ 112 w 185"/>
                <a:gd name="T35" fmla="*/ 58 h 209"/>
                <a:gd name="T36" fmla="*/ 137 w 185"/>
                <a:gd name="T37" fmla="*/ 46 h 209"/>
                <a:gd name="T38" fmla="*/ 156 w 185"/>
                <a:gd name="T39" fmla="*/ 53 h 209"/>
                <a:gd name="T40" fmla="*/ 185 w 185"/>
                <a:gd name="T41" fmla="*/ 18 h 209"/>
                <a:gd name="T42" fmla="*/ 164 w 185"/>
                <a:gd name="T4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09">
                  <a:moveTo>
                    <a:pt x="9" y="170"/>
                  </a:moveTo>
                  <a:cubicBezTo>
                    <a:pt x="3" y="182"/>
                    <a:pt x="0" y="189"/>
                    <a:pt x="0" y="189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9"/>
                    <a:pt x="23" y="209"/>
                    <a:pt x="23" y="209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4" y="181"/>
                    <a:pt x="6" y="176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moveTo>
                    <a:pt x="164" y="0"/>
                  </a:moveTo>
                  <a:cubicBezTo>
                    <a:pt x="151" y="2"/>
                    <a:pt x="136" y="6"/>
                    <a:pt x="124" y="12"/>
                  </a:cubicBezTo>
                  <a:cubicBezTo>
                    <a:pt x="93" y="28"/>
                    <a:pt x="57" y="83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4" y="123"/>
                    <a:pt x="37" y="119"/>
                    <a:pt x="39" y="115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02" y="90"/>
                    <a:pt x="101" y="71"/>
                    <a:pt x="112" y="58"/>
                  </a:cubicBezTo>
                  <a:cubicBezTo>
                    <a:pt x="118" y="50"/>
                    <a:pt x="127" y="46"/>
                    <a:pt x="137" y="46"/>
                  </a:cubicBezTo>
                  <a:cubicBezTo>
                    <a:pt x="143" y="46"/>
                    <a:pt x="150" y="48"/>
                    <a:pt x="156" y="53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64" y="0"/>
                    <a:pt x="164" y="0"/>
                    <a:pt x="16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504113" y="2044700"/>
              <a:ext cx="1163638" cy="1181100"/>
            </a:xfrm>
            <a:custGeom>
              <a:avLst/>
              <a:gdLst>
                <a:gd name="T0" fmla="*/ 36 w 55"/>
                <a:gd name="T1" fmla="*/ 0 h 56"/>
                <a:gd name="T2" fmla="*/ 11 w 55"/>
                <a:gd name="T3" fmla="*/ 12 h 56"/>
                <a:gd name="T4" fmla="*/ 13 w 55"/>
                <a:gd name="T5" fmla="*/ 56 h 56"/>
                <a:gd name="T6" fmla="*/ 17 w 55"/>
                <a:gd name="T7" fmla="*/ 51 h 56"/>
                <a:gd name="T8" fmla="*/ 16 w 55"/>
                <a:gd name="T9" fmla="*/ 16 h 56"/>
                <a:gd name="T10" fmla="*/ 36 w 55"/>
                <a:gd name="T11" fmla="*/ 7 h 56"/>
                <a:gd name="T12" fmla="*/ 51 w 55"/>
                <a:gd name="T13" fmla="*/ 11 h 56"/>
                <a:gd name="T14" fmla="*/ 55 w 55"/>
                <a:gd name="T15" fmla="*/ 7 h 56"/>
                <a:gd name="T16" fmla="*/ 36 w 55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6">
                  <a:moveTo>
                    <a:pt x="36" y="0"/>
                  </a:moveTo>
                  <a:cubicBezTo>
                    <a:pt x="26" y="0"/>
                    <a:pt x="17" y="4"/>
                    <a:pt x="11" y="12"/>
                  </a:cubicBezTo>
                  <a:cubicBezTo>
                    <a:pt x="0" y="25"/>
                    <a:pt x="1" y="44"/>
                    <a:pt x="13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8" y="41"/>
                    <a:pt x="7" y="26"/>
                    <a:pt x="16" y="16"/>
                  </a:cubicBezTo>
                  <a:cubicBezTo>
                    <a:pt x="21" y="10"/>
                    <a:pt x="28" y="7"/>
                    <a:pt x="36" y="7"/>
                  </a:cubicBezTo>
                  <a:cubicBezTo>
                    <a:pt x="41" y="7"/>
                    <a:pt x="46" y="8"/>
                    <a:pt x="51" y="1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49" y="2"/>
                    <a:pt x="42" y="0"/>
                    <a:pt x="36" y="0"/>
                  </a:cubicBezTo>
                </a:path>
              </a:pathLst>
            </a:custGeom>
            <a:solidFill>
              <a:srgbClr val="0E3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7653338" y="2192338"/>
              <a:ext cx="928688" cy="928688"/>
            </a:xfrm>
            <a:custGeom>
              <a:avLst/>
              <a:gdLst>
                <a:gd name="T0" fmla="*/ 29 w 44"/>
                <a:gd name="T1" fmla="*/ 0 h 44"/>
                <a:gd name="T2" fmla="*/ 9 w 44"/>
                <a:gd name="T3" fmla="*/ 9 h 44"/>
                <a:gd name="T4" fmla="*/ 10 w 44"/>
                <a:gd name="T5" fmla="*/ 44 h 44"/>
                <a:gd name="T6" fmla="*/ 44 w 44"/>
                <a:gd name="T7" fmla="*/ 4 h 44"/>
                <a:gd name="T8" fmla="*/ 29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0" y="19"/>
                    <a:pt x="1" y="34"/>
                    <a:pt x="10" y="4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1"/>
                    <a:pt x="34" y="0"/>
                    <a:pt x="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836025" y="990600"/>
              <a:ext cx="846138" cy="463550"/>
            </a:xfrm>
            <a:custGeom>
              <a:avLst/>
              <a:gdLst>
                <a:gd name="T0" fmla="*/ 38 w 40"/>
                <a:gd name="T1" fmla="*/ 0 h 22"/>
                <a:gd name="T2" fmla="*/ 19 w 40"/>
                <a:gd name="T3" fmla="*/ 1 h 22"/>
                <a:gd name="T4" fmla="*/ 0 w 40"/>
                <a:gd name="T5" fmla="*/ 3 h 22"/>
                <a:gd name="T6" fmla="*/ 0 w 40"/>
                <a:gd name="T7" fmla="*/ 4 h 22"/>
                <a:gd name="T8" fmla="*/ 21 w 40"/>
                <a:gd name="T9" fmla="*/ 22 h 22"/>
                <a:gd name="T10" fmla="*/ 40 w 40"/>
                <a:gd name="T11" fmla="*/ 0 h 22"/>
                <a:gd name="T12" fmla="*/ 40 w 40"/>
                <a:gd name="T13" fmla="*/ 0 h 22"/>
                <a:gd name="T14" fmla="*/ 38 w 40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2">
                  <a:moveTo>
                    <a:pt x="38" y="0"/>
                  </a:moveTo>
                  <a:cubicBezTo>
                    <a:pt x="35" y="0"/>
                    <a:pt x="28" y="0"/>
                    <a:pt x="19" y="1"/>
                  </a:cubicBezTo>
                  <a:cubicBezTo>
                    <a:pt x="13" y="1"/>
                    <a:pt x="6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411788" y="3500438"/>
              <a:ext cx="1565275" cy="1898650"/>
            </a:xfrm>
            <a:custGeom>
              <a:avLst/>
              <a:gdLst>
                <a:gd name="T0" fmla="*/ 37 w 74"/>
                <a:gd name="T1" fmla="*/ 0 h 90"/>
                <a:gd name="T2" fmla="*/ 30 w 74"/>
                <a:gd name="T3" fmla="*/ 13 h 90"/>
                <a:gd name="T4" fmla="*/ 38 w 74"/>
                <a:gd name="T5" fmla="*/ 32 h 90"/>
                <a:gd name="T6" fmla="*/ 6 w 74"/>
                <a:gd name="T7" fmla="*/ 70 h 90"/>
                <a:gd name="T8" fmla="*/ 7 w 74"/>
                <a:gd name="T9" fmla="*/ 55 h 90"/>
                <a:gd name="T10" fmla="*/ 0 w 74"/>
                <a:gd name="T11" fmla="*/ 69 h 90"/>
                <a:gd name="T12" fmla="*/ 25 w 74"/>
                <a:gd name="T13" fmla="*/ 90 h 90"/>
                <a:gd name="T14" fmla="*/ 74 w 74"/>
                <a:gd name="T15" fmla="*/ 31 h 90"/>
                <a:gd name="T16" fmla="*/ 37 w 74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0">
                  <a:moveTo>
                    <a:pt x="37" y="0"/>
                  </a:moveTo>
                  <a:cubicBezTo>
                    <a:pt x="35" y="4"/>
                    <a:pt x="32" y="8"/>
                    <a:pt x="30" y="13"/>
                  </a:cubicBezTo>
                  <a:cubicBezTo>
                    <a:pt x="37" y="20"/>
                    <a:pt x="38" y="32"/>
                    <a:pt x="38" y="3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0" y="60"/>
                    <a:pt x="10" y="56"/>
                    <a:pt x="7" y="55"/>
                  </a:cubicBezTo>
                  <a:cubicBezTo>
                    <a:pt x="4" y="61"/>
                    <a:pt x="2" y="66"/>
                    <a:pt x="0" y="69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3 w 82"/>
                <a:gd name="T1" fmla="*/ 94 h 94"/>
                <a:gd name="T2" fmla="*/ 0 w 82"/>
                <a:gd name="T3" fmla="*/ 94 h 94"/>
                <a:gd name="T4" fmla="*/ 0 w 82"/>
                <a:gd name="T5" fmla="*/ 94 h 94"/>
                <a:gd name="T6" fmla="*/ 3 w 82"/>
                <a:gd name="T7" fmla="*/ 94 h 94"/>
                <a:gd name="T8" fmla="*/ 3 w 82"/>
                <a:gd name="T9" fmla="*/ 94 h 94"/>
                <a:gd name="T10" fmla="*/ 62 w 82"/>
                <a:gd name="T11" fmla="*/ 7 h 94"/>
                <a:gd name="T12" fmla="*/ 47 w 82"/>
                <a:gd name="T13" fmla="*/ 20 h 94"/>
                <a:gd name="T14" fmla="*/ 62 w 82"/>
                <a:gd name="T15" fmla="*/ 7 h 94"/>
                <a:gd name="T16" fmla="*/ 79 w 82"/>
                <a:gd name="T17" fmla="*/ 0 h 94"/>
                <a:gd name="T18" fmla="*/ 73 w 82"/>
                <a:gd name="T19" fmla="*/ 2 h 94"/>
                <a:gd name="T20" fmla="*/ 76 w 82"/>
                <a:gd name="T21" fmla="*/ 1 h 94"/>
                <a:gd name="T22" fmla="*/ 76 w 82"/>
                <a:gd name="T23" fmla="*/ 1 h 94"/>
                <a:gd name="T24" fmla="*/ 79 w 82"/>
                <a:gd name="T25" fmla="*/ 0 h 94"/>
                <a:gd name="T26" fmla="*/ 82 w 82"/>
                <a:gd name="T27" fmla="*/ 0 h 94"/>
                <a:gd name="T28" fmla="*/ 80 w 82"/>
                <a:gd name="T29" fmla="*/ 0 h 94"/>
                <a:gd name="T30" fmla="*/ 80 w 82"/>
                <a:gd name="T31" fmla="*/ 0 h 94"/>
                <a:gd name="T32" fmla="*/ 82 w 82"/>
                <a:gd name="T33" fmla="*/ 0 h 94"/>
                <a:gd name="T34" fmla="*/ 82 w 82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94">
                  <a:moveTo>
                    <a:pt x="3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moveTo>
                    <a:pt x="62" y="7"/>
                  </a:moveTo>
                  <a:cubicBezTo>
                    <a:pt x="57" y="10"/>
                    <a:pt x="52" y="15"/>
                    <a:pt x="47" y="20"/>
                  </a:cubicBezTo>
                  <a:cubicBezTo>
                    <a:pt x="52" y="15"/>
                    <a:pt x="57" y="10"/>
                    <a:pt x="62" y="7"/>
                  </a:cubicBezTo>
                  <a:moveTo>
                    <a:pt x="79" y="0"/>
                  </a:moveTo>
                  <a:cubicBezTo>
                    <a:pt x="77" y="1"/>
                    <a:pt x="75" y="1"/>
                    <a:pt x="73" y="2"/>
                  </a:cubicBezTo>
                  <a:cubicBezTo>
                    <a:pt x="74" y="1"/>
                    <a:pt x="75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8" y="0"/>
                    <a:pt x="79" y="0"/>
                  </a:cubicBezTo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82 w 82"/>
                <a:gd name="T1" fmla="*/ 0 h 94"/>
                <a:gd name="T2" fmla="*/ 80 w 82"/>
                <a:gd name="T3" fmla="*/ 0 h 94"/>
                <a:gd name="T4" fmla="*/ 80 w 82"/>
                <a:gd name="T5" fmla="*/ 0 h 94"/>
                <a:gd name="T6" fmla="*/ 79 w 82"/>
                <a:gd name="T7" fmla="*/ 0 h 94"/>
                <a:gd name="T8" fmla="*/ 76 w 82"/>
                <a:gd name="T9" fmla="*/ 1 h 94"/>
                <a:gd name="T10" fmla="*/ 76 w 82"/>
                <a:gd name="T11" fmla="*/ 1 h 94"/>
                <a:gd name="T12" fmla="*/ 73 w 82"/>
                <a:gd name="T13" fmla="*/ 2 h 94"/>
                <a:gd name="T14" fmla="*/ 72 w 82"/>
                <a:gd name="T15" fmla="*/ 2 h 94"/>
                <a:gd name="T16" fmla="*/ 62 w 82"/>
                <a:gd name="T17" fmla="*/ 7 h 94"/>
                <a:gd name="T18" fmla="*/ 47 w 82"/>
                <a:gd name="T19" fmla="*/ 20 h 94"/>
                <a:gd name="T20" fmla="*/ 0 w 82"/>
                <a:gd name="T21" fmla="*/ 94 h 94"/>
                <a:gd name="T22" fmla="*/ 3 w 82"/>
                <a:gd name="T23" fmla="*/ 94 h 94"/>
                <a:gd name="T24" fmla="*/ 74 w 82"/>
                <a:gd name="T25" fmla="*/ 2 h 94"/>
                <a:gd name="T26" fmla="*/ 82 w 82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4"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7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1"/>
                    <a:pt x="73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3"/>
                    <a:pt x="65" y="5"/>
                    <a:pt x="62" y="7"/>
                  </a:cubicBezTo>
                  <a:cubicBezTo>
                    <a:pt x="57" y="10"/>
                    <a:pt x="52" y="15"/>
                    <a:pt x="47" y="20"/>
                  </a:cubicBezTo>
                  <a:cubicBezTo>
                    <a:pt x="31" y="40"/>
                    <a:pt x="18" y="69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9" y="57"/>
                    <a:pt x="44" y="12"/>
                    <a:pt x="74" y="2"/>
                  </a:cubicBezTo>
                  <a:cubicBezTo>
                    <a:pt x="77" y="1"/>
                    <a:pt x="80" y="0"/>
                    <a:pt x="82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016375" y="3668713"/>
              <a:ext cx="2198688" cy="1982788"/>
            </a:xfrm>
            <a:custGeom>
              <a:avLst/>
              <a:gdLst>
                <a:gd name="T0" fmla="*/ 80 w 104"/>
                <a:gd name="T1" fmla="*/ 0 h 94"/>
                <a:gd name="T2" fmla="*/ 79 w 104"/>
                <a:gd name="T3" fmla="*/ 0 h 94"/>
                <a:gd name="T4" fmla="*/ 79 w 104"/>
                <a:gd name="T5" fmla="*/ 0 h 94"/>
                <a:gd name="T6" fmla="*/ 71 w 104"/>
                <a:gd name="T7" fmla="*/ 2 h 94"/>
                <a:gd name="T8" fmla="*/ 0 w 104"/>
                <a:gd name="T9" fmla="*/ 94 h 94"/>
                <a:gd name="T10" fmla="*/ 0 w 104"/>
                <a:gd name="T11" fmla="*/ 94 h 94"/>
                <a:gd name="T12" fmla="*/ 13 w 104"/>
                <a:gd name="T13" fmla="*/ 91 h 94"/>
                <a:gd name="T14" fmla="*/ 70 w 104"/>
                <a:gd name="T15" fmla="*/ 47 h 94"/>
                <a:gd name="T16" fmla="*/ 70 w 104"/>
                <a:gd name="T17" fmla="*/ 47 h 94"/>
                <a:gd name="T18" fmla="*/ 72 w 104"/>
                <a:gd name="T19" fmla="*/ 47 h 94"/>
                <a:gd name="T20" fmla="*/ 73 w 104"/>
                <a:gd name="T21" fmla="*/ 47 h 94"/>
                <a:gd name="T22" fmla="*/ 73 w 104"/>
                <a:gd name="T23" fmla="*/ 47 h 94"/>
                <a:gd name="T24" fmla="*/ 72 w 104"/>
                <a:gd name="T25" fmla="*/ 62 h 94"/>
                <a:gd name="T26" fmla="*/ 104 w 104"/>
                <a:gd name="T27" fmla="*/ 24 h 94"/>
                <a:gd name="T28" fmla="*/ 96 w 104"/>
                <a:gd name="T29" fmla="*/ 5 h 94"/>
                <a:gd name="T30" fmla="*/ 96 w 104"/>
                <a:gd name="T31" fmla="*/ 5 h 94"/>
                <a:gd name="T32" fmla="*/ 94 w 104"/>
                <a:gd name="T33" fmla="*/ 3 h 94"/>
                <a:gd name="T34" fmla="*/ 94 w 104"/>
                <a:gd name="T35" fmla="*/ 3 h 94"/>
                <a:gd name="T36" fmla="*/ 94 w 104"/>
                <a:gd name="T37" fmla="*/ 3 h 94"/>
                <a:gd name="T38" fmla="*/ 93 w 104"/>
                <a:gd name="T39" fmla="*/ 5 h 94"/>
                <a:gd name="T40" fmla="*/ 80 w 104"/>
                <a:gd name="T4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94"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4" y="1"/>
                    <a:pt x="71" y="2"/>
                  </a:cubicBezTo>
                  <a:cubicBezTo>
                    <a:pt x="41" y="12"/>
                    <a:pt x="26" y="5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1"/>
                    <a:pt x="58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2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6" y="52"/>
                    <a:pt x="72" y="6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12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4"/>
                    <a:pt x="95" y="4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3" y="4"/>
                    <a:pt x="93" y="5"/>
                  </a:cubicBezTo>
                  <a:cubicBezTo>
                    <a:pt x="90" y="2"/>
                    <a:pt x="86" y="0"/>
                    <a:pt x="80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370513" y="5610225"/>
              <a:ext cx="84138" cy="84138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4 w 4"/>
                <a:gd name="T9" fmla="*/ 4 h 4"/>
                <a:gd name="T10" fmla="*/ 4 w 4"/>
                <a:gd name="T11" fmla="*/ 4 h 4"/>
                <a:gd name="T12" fmla="*/ 0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A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411788" y="5651500"/>
              <a:ext cx="42863" cy="4286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8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54650" y="5694363"/>
              <a:ext cx="127000" cy="106363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6 w 6"/>
                <a:gd name="T9" fmla="*/ 5 h 5"/>
                <a:gd name="T10" fmla="*/ 6 w 6"/>
                <a:gd name="T11" fmla="*/ 5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895826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90872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63540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2009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571445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66491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739159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257239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52285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24953" y="2968056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185868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80914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53582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8861487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856533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29201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9547281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542327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714995" y="2968056"/>
            <a:ext cx="7774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201N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556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2008914" y="554441"/>
            <a:ext cx="11475671" cy="1072734"/>
          </a:xfrm>
          <a:prstGeom prst="parallelogram">
            <a:avLst>
              <a:gd name="adj" fmla="val 45244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250553" y="2602458"/>
            <a:ext cx="2943796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MH_Entry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43995" y="3539137"/>
            <a:ext cx="2865522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MH_Entry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47904" y="4476822"/>
            <a:ext cx="2943796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MH_Entry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43200" y="5416506"/>
            <a:ext cx="2865522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Number_1"/>
          <p:cNvSpPr/>
          <p:nvPr>
            <p:custDataLst>
              <p:tags r:id="rId6"/>
            </p:custDataLst>
          </p:nvPr>
        </p:nvSpPr>
        <p:spPr>
          <a:xfrm rot="413314">
            <a:off x="6514471" y="2614237"/>
            <a:ext cx="485947" cy="525964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5" name="MH_Number_2"/>
          <p:cNvSpPr/>
          <p:nvPr>
            <p:custDataLst>
              <p:tags r:id="rId7"/>
            </p:custDataLst>
          </p:nvPr>
        </p:nvSpPr>
        <p:spPr>
          <a:xfrm rot="413314">
            <a:off x="6308113" y="3554207"/>
            <a:ext cx="485948" cy="525963"/>
          </a:xfrm>
          <a:custGeom>
            <a:avLst/>
            <a:gdLst>
              <a:gd name="connsiteX0" fmla="*/ 45161 w 370245"/>
              <a:gd name="connsiteY0" fmla="*/ 39273 h 400731"/>
              <a:gd name="connsiteX1" fmla="*/ 370245 w 370245"/>
              <a:gd name="connsiteY1" fmla="*/ 0 h 400731"/>
              <a:gd name="connsiteX2" fmla="*/ 325083 w 370245"/>
              <a:gd name="connsiteY2" fmla="*/ 361458 h 400731"/>
              <a:gd name="connsiteX3" fmla="*/ 0 w 370245"/>
              <a:gd name="connsiteY3" fmla="*/ 400731 h 40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5" h="400731">
                <a:moveTo>
                  <a:pt x="45161" y="39273"/>
                </a:moveTo>
                <a:lnTo>
                  <a:pt x="370245" y="0"/>
                </a:lnTo>
                <a:lnTo>
                  <a:pt x="325083" y="361458"/>
                </a:lnTo>
                <a:lnTo>
                  <a:pt x="0" y="4007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6" name="MH_Number_3"/>
          <p:cNvSpPr/>
          <p:nvPr>
            <p:custDataLst>
              <p:tags r:id="rId8"/>
            </p:custDataLst>
          </p:nvPr>
        </p:nvSpPr>
        <p:spPr>
          <a:xfrm rot="413314">
            <a:off x="6101753" y="4494172"/>
            <a:ext cx="485947" cy="525964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7" name="MH_Number_4"/>
          <p:cNvSpPr/>
          <p:nvPr>
            <p:custDataLst>
              <p:tags r:id="rId9"/>
            </p:custDataLst>
          </p:nvPr>
        </p:nvSpPr>
        <p:spPr>
          <a:xfrm rot="413314">
            <a:off x="5895279" y="5434142"/>
            <a:ext cx="486171" cy="524119"/>
          </a:xfrm>
          <a:custGeom>
            <a:avLst/>
            <a:gdLst>
              <a:gd name="connsiteX0" fmla="*/ 45331 w 370414"/>
              <a:gd name="connsiteY0" fmla="*/ 39273 h 399327"/>
              <a:gd name="connsiteX1" fmla="*/ 370414 w 370414"/>
              <a:gd name="connsiteY1" fmla="*/ 0 h 399327"/>
              <a:gd name="connsiteX2" fmla="*/ 325084 w 370414"/>
              <a:gd name="connsiteY2" fmla="*/ 360054 h 399327"/>
              <a:gd name="connsiteX3" fmla="*/ 0 w 370414"/>
              <a:gd name="connsiteY3" fmla="*/ 399327 h 3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14" h="399327">
                <a:moveTo>
                  <a:pt x="45331" y="39273"/>
                </a:moveTo>
                <a:lnTo>
                  <a:pt x="370414" y="0"/>
                </a:lnTo>
                <a:lnTo>
                  <a:pt x="325084" y="360054"/>
                </a:lnTo>
                <a:lnTo>
                  <a:pt x="0" y="3993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87762" y="767643"/>
            <a:ext cx="11348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2" name="MH_Others_3"/>
          <p:cNvSpPr/>
          <p:nvPr>
            <p:custDataLst>
              <p:tags r:id="rId11"/>
            </p:custDataLst>
          </p:nvPr>
        </p:nvSpPr>
        <p:spPr>
          <a:xfrm>
            <a:off x="3622593" y="783032"/>
            <a:ext cx="2818079" cy="61555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-915441" y="554441"/>
            <a:ext cx="3424464" cy="1072734"/>
          </a:xfrm>
          <a:prstGeom prst="parallelogram">
            <a:avLst>
              <a:gd name="adj" fmla="val 44396"/>
            </a:avLst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825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126" grpId="0"/>
      <p:bldP spid="5127" grpId="0"/>
      <p:bldP spid="5128" grpId="0"/>
      <p:bldP spid="5129" grpId="0"/>
      <p:bldP spid="54" grpId="0" animBg="1"/>
      <p:bldP spid="55" grpId="0" animBg="1"/>
      <p:bldP spid="56" grpId="0" animBg="1"/>
      <p:bldP spid="57" grpId="0" animBg="1"/>
      <p:bldP spid="21" grpId="0"/>
      <p:bldP spid="22" grpId="0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1442200" y="2341915"/>
          <a:ext cx="6320911" cy="2566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8980393" y="2900894"/>
            <a:ext cx="284048" cy="28404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29612" y="2864493"/>
            <a:ext cx="1964506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980393" y="3508281"/>
            <a:ext cx="284048" cy="28404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1056" y="3483177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980393" y="4115669"/>
            <a:ext cx="284048" cy="28404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441056" y="4101861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81522" y="5418213"/>
            <a:ext cx="9935028" cy="443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1481522" y="5179678"/>
            <a:ext cx="9935028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848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923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0" y="4408414"/>
            <a:ext cx="12858750" cy="2825204"/>
          </a:xfrm>
          <a:custGeom>
            <a:avLst/>
            <a:gdLst>
              <a:gd name="connsiteX0" fmla="*/ 468061 w 12858750"/>
              <a:gd name="connsiteY0" fmla="*/ 0 h 2318305"/>
              <a:gd name="connsiteX1" fmla="*/ 12390689 w 12858750"/>
              <a:gd name="connsiteY1" fmla="*/ 0 h 2318305"/>
              <a:gd name="connsiteX2" fmla="*/ 12858750 w 12858750"/>
              <a:gd name="connsiteY2" fmla="*/ 468061 h 2318305"/>
              <a:gd name="connsiteX3" fmla="*/ 12858750 w 12858750"/>
              <a:gd name="connsiteY3" fmla="*/ 2318305 h 2318305"/>
              <a:gd name="connsiteX4" fmla="*/ 0 w 12858750"/>
              <a:gd name="connsiteY4" fmla="*/ 2318305 h 2318305"/>
              <a:gd name="connsiteX5" fmla="*/ 0 w 12858750"/>
              <a:gd name="connsiteY5" fmla="*/ 468061 h 2318305"/>
              <a:gd name="connsiteX6" fmla="*/ 468061 w 12858750"/>
              <a:gd name="connsiteY6" fmla="*/ 0 h 231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58750" h="2318305">
                <a:moveTo>
                  <a:pt x="468061" y="0"/>
                </a:moveTo>
                <a:lnTo>
                  <a:pt x="12390689" y="0"/>
                </a:lnTo>
                <a:cubicBezTo>
                  <a:pt x="12649192" y="0"/>
                  <a:pt x="12858750" y="209558"/>
                  <a:pt x="12858750" y="468061"/>
                </a:cubicBezTo>
                <a:lnTo>
                  <a:pt x="12858750" y="2318305"/>
                </a:lnTo>
                <a:lnTo>
                  <a:pt x="0" y="2318305"/>
                </a:lnTo>
                <a:lnTo>
                  <a:pt x="0" y="468061"/>
                </a:lnTo>
                <a:cubicBezTo>
                  <a:pt x="0" y="209558"/>
                  <a:pt x="209558" y="0"/>
                  <a:pt x="468061" y="0"/>
                </a:cubicBez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449155" y="6012166"/>
            <a:ext cx="39604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LOVE FROM YOU I STARTED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6332982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477047" y="5104201"/>
            <a:ext cx="633670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</a:p>
        </p:txBody>
      </p:sp>
    </p:spTree>
    <p:extLst>
      <p:ext uri="{BB962C8B-B14F-4D97-AF65-F5344CB8AC3E}">
        <p14:creationId xmlns:p14="http://schemas.microsoft.com/office/powerpoint/2010/main" val="238281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4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978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60788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3361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164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651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44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48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771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AUTOCOLOR" val="TRUE"/>
  <p:tag name="MH_TYPE" val="CONTENTS"/>
  <p:tag name="ID" val="54713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4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95883"/>
      </a:accent1>
      <a:accent2>
        <a:srgbClr val="FEC5DE"/>
      </a:accent2>
      <a:accent3>
        <a:srgbClr val="F95883"/>
      </a:accent3>
      <a:accent4>
        <a:srgbClr val="FEC5DE"/>
      </a:accent4>
      <a:accent5>
        <a:srgbClr val="F95883"/>
      </a:accent5>
      <a:accent6>
        <a:srgbClr val="FEC5DE"/>
      </a:accent6>
      <a:hlink>
        <a:srgbClr val="F95883"/>
      </a:hlink>
      <a:folHlink>
        <a:srgbClr val="FEC5D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2739</Words>
  <Application>Microsoft Office PowerPoint</Application>
  <PresentationFormat>自定义</PresentationFormat>
  <Paragraphs>242</Paragraphs>
  <Slides>22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冬青黑体简体中文 W3</vt:lpstr>
      <vt:lpstr>方正正准黑简体</vt:lpstr>
      <vt:lpstr>微软雅黑</vt:lpstr>
      <vt:lpstr>Arial</vt:lpstr>
      <vt:lpstr>Calibri</vt:lpstr>
      <vt:lpstr>Calibri Light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爱心折纸</dc:title>
  <dc:creator/>
  <cp:keywords>第一PPT模板网：www.1ppt.com</cp:keywords>
  <cp:lastModifiedBy/>
  <cp:revision>1</cp:revision>
  <dcterms:created xsi:type="dcterms:W3CDTF">2016-10-17T14:00:15Z</dcterms:created>
  <dcterms:modified xsi:type="dcterms:W3CDTF">2019-02-18T08:56:43Z</dcterms:modified>
</cp:coreProperties>
</file>