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0" r:id="rId1"/>
    <p:sldMasterId id="2147483712" r:id="rId2"/>
    <p:sldMasterId id="2147483720" r:id="rId3"/>
    <p:sldMasterId id="2147483732" r:id="rId4"/>
    <p:sldMasterId id="2147483744" r:id="rId5"/>
    <p:sldMasterId id="2147483756" r:id="rId6"/>
  </p:sldMasterIdLst>
  <p:notesMasterIdLst>
    <p:notesMasterId r:id="rId43"/>
  </p:notesMasterIdLst>
  <p:handoutMasterIdLst>
    <p:handoutMasterId r:id="rId44"/>
  </p:handoutMasterIdLst>
  <p:sldIdLst>
    <p:sldId id="620" r:id="rId7"/>
    <p:sldId id="658" r:id="rId8"/>
    <p:sldId id="623" r:id="rId9"/>
    <p:sldId id="624" r:id="rId10"/>
    <p:sldId id="625" r:id="rId11"/>
    <p:sldId id="626" r:id="rId12"/>
    <p:sldId id="627" r:id="rId13"/>
    <p:sldId id="628" r:id="rId14"/>
    <p:sldId id="629" r:id="rId15"/>
    <p:sldId id="630" r:id="rId16"/>
    <p:sldId id="631" r:id="rId17"/>
    <p:sldId id="632" r:id="rId18"/>
    <p:sldId id="633" r:id="rId19"/>
    <p:sldId id="634" r:id="rId20"/>
    <p:sldId id="635" r:id="rId21"/>
    <p:sldId id="636" r:id="rId22"/>
    <p:sldId id="637" r:id="rId23"/>
    <p:sldId id="638" r:id="rId24"/>
    <p:sldId id="639" r:id="rId25"/>
    <p:sldId id="640" r:id="rId26"/>
    <p:sldId id="641" r:id="rId27"/>
    <p:sldId id="642" r:id="rId28"/>
    <p:sldId id="643" r:id="rId29"/>
    <p:sldId id="644" r:id="rId30"/>
    <p:sldId id="645" r:id="rId31"/>
    <p:sldId id="646" r:id="rId32"/>
    <p:sldId id="647" r:id="rId33"/>
    <p:sldId id="648" r:id="rId34"/>
    <p:sldId id="649" r:id="rId35"/>
    <p:sldId id="650" r:id="rId36"/>
    <p:sldId id="651" r:id="rId37"/>
    <p:sldId id="652" r:id="rId38"/>
    <p:sldId id="653" r:id="rId39"/>
    <p:sldId id="654" r:id="rId40"/>
    <p:sldId id="655" r:id="rId41"/>
    <p:sldId id="659" r:id="rId42"/>
  </p:sldIdLst>
  <p:sldSz cx="12190413" cy="6859588"/>
  <p:notesSz cx="6858000" cy="9144000"/>
  <p:custDataLst>
    <p:tags r:id="rId45"/>
  </p:custDataLst>
  <p:defaultTex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609448"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1218895"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828343"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243779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3047238" algn="l" defTabSz="1218895" rtl="0" eaLnBrk="1" latinLnBrk="0" hangingPunct="1">
      <a:defRPr b="1" kern="1200">
        <a:solidFill>
          <a:schemeClr val="tx1"/>
        </a:solidFill>
        <a:latin typeface="Arial" pitchFamily="34" charset="0"/>
        <a:ea typeface="黑体" pitchFamily="49" charset="-122"/>
        <a:cs typeface="+mn-cs"/>
      </a:defRPr>
    </a:lvl6pPr>
    <a:lvl7pPr marL="3656686" algn="l" defTabSz="1218895" rtl="0" eaLnBrk="1" latinLnBrk="0" hangingPunct="1">
      <a:defRPr b="1" kern="1200">
        <a:solidFill>
          <a:schemeClr val="tx1"/>
        </a:solidFill>
        <a:latin typeface="Arial" pitchFamily="34" charset="0"/>
        <a:ea typeface="黑体" pitchFamily="49" charset="-122"/>
        <a:cs typeface="+mn-cs"/>
      </a:defRPr>
    </a:lvl7pPr>
    <a:lvl8pPr marL="4266133" algn="l" defTabSz="1218895" rtl="0" eaLnBrk="1" latinLnBrk="0" hangingPunct="1">
      <a:defRPr b="1" kern="1200">
        <a:solidFill>
          <a:schemeClr val="tx1"/>
        </a:solidFill>
        <a:latin typeface="Arial" pitchFamily="34" charset="0"/>
        <a:ea typeface="黑体" pitchFamily="49" charset="-122"/>
        <a:cs typeface="+mn-cs"/>
      </a:defRPr>
    </a:lvl8pPr>
    <a:lvl9pPr marL="4875581" algn="l" defTabSz="1218895" rtl="0" eaLnBrk="1" latinLnBrk="0" hangingPunct="1">
      <a:defRPr b="1" kern="1200">
        <a:solidFill>
          <a:schemeClr val="tx1"/>
        </a:solidFill>
        <a:latin typeface="Arial" pitchFamily="34" charset="0"/>
        <a:ea typeface="黑体" pitchFamily="49" charset="-122"/>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0282D0"/>
    <a:srgbClr val="0067B4"/>
    <a:srgbClr val="009BD2"/>
    <a:srgbClr val="FF9900"/>
    <a:srgbClr val="004D86"/>
    <a:srgbClr val="0547A7"/>
    <a:srgbClr val="202A36"/>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38" autoAdjust="0"/>
    <p:restoredTop sz="97747" autoAdjust="0"/>
  </p:normalViewPr>
  <p:slideViewPr>
    <p:cSldViewPr>
      <p:cViewPr varScale="1">
        <p:scale>
          <a:sx n="62" d="100"/>
          <a:sy n="62" d="100"/>
        </p:scale>
        <p:origin x="102" y="594"/>
      </p:cViewPr>
      <p:guideLst>
        <p:guide orient="horz" pos="2161"/>
        <p:guide pos="3840"/>
      </p:guideLst>
    </p:cSldViewPr>
  </p:slideViewPr>
  <p:notesTextViewPr>
    <p:cViewPr>
      <p:scale>
        <a:sx n="50" d="100"/>
        <a:sy n="50" d="100"/>
      </p:scale>
      <p:origin x="0" y="0"/>
    </p:cViewPr>
  </p:notesTextViewPr>
  <p:sorterViewPr>
    <p:cViewPr>
      <p:scale>
        <a:sx n="139" d="100"/>
        <a:sy n="139" d="100"/>
      </p:scale>
      <p:origin x="0" y="0"/>
    </p:cViewPr>
  </p:sorterViewPr>
  <p:notesViewPr>
    <p:cSldViewPr>
      <p:cViewPr varScale="1">
        <p:scale>
          <a:sx n="68" d="100"/>
          <a:sy n="68" d="100"/>
        </p:scale>
        <p:origin x="-333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rgbClr val="C00000"/>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1-0AF5-43D7-81A6-4724184AAD44}"/>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0AF5-43D7-81A6-4724184AAD44}"/>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c:ext xmlns:c16="http://schemas.microsoft.com/office/drawing/2014/chart" uri="{C3380CC4-5D6E-409C-BE32-E72D297353CC}">
              <c16:uniqueId val="{00000004-0AF5-43D7-81A6-4724184AAD44}"/>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rgbClr val="C00000"/>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1-3603-4D29-8DFF-457521786CE7}"/>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3603-4D29-8DFF-457521786CE7}"/>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c:ext xmlns:c16="http://schemas.microsoft.com/office/drawing/2014/chart" uri="{C3380CC4-5D6E-409C-BE32-E72D297353CC}">
              <c16:uniqueId val="{00000004-3603-4D29-8DFF-457521786CE7}"/>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2"/>
            <c:bubble3D val="0"/>
            <c:spPr>
              <a:solidFill>
                <a:srgbClr val="C00000"/>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1-6419-4D61-8FCD-6E867C4BBC56}"/>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c:ext xmlns:c16="http://schemas.microsoft.com/office/drawing/2014/chart" uri="{C3380CC4-5D6E-409C-BE32-E72D297353CC}">
              <c16:uniqueId val="{00000002-6419-4D61-8FCD-6E867C4BBC56}"/>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pPr/>
              <a:t>2019-02-18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pPr/>
              <a:t>‹#›</a:t>
            </a:fld>
            <a:endParaRPr lang="zh-CN" altLang="en-US"/>
          </a:p>
        </p:txBody>
      </p:sp>
    </p:spTree>
    <p:extLst>
      <p:ext uri="{BB962C8B-B14F-4D97-AF65-F5344CB8AC3E}">
        <p14:creationId xmlns:p14="http://schemas.microsoft.com/office/powerpoint/2010/main" val="398443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ea typeface="宋体"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ea typeface="宋体"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ea typeface="宋体"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ea typeface="宋体" pitchFamily="2" charset="-122"/>
              </a:defRPr>
            </a:lvl1pPr>
          </a:lstStyle>
          <a:p>
            <a:fld id="{20DEAE63-D6C4-437F-B8DA-DA689F991AA7}" type="slidenum">
              <a:rPr lang="zh-CN" altLang="en-US"/>
              <a:pPr/>
              <a:t>‹#›</a:t>
            </a:fld>
            <a:endParaRPr lang="en-US" altLang="zh-CN"/>
          </a:p>
        </p:txBody>
      </p:sp>
    </p:spTree>
    <p:extLst>
      <p:ext uri="{BB962C8B-B14F-4D97-AF65-F5344CB8AC3E}">
        <p14:creationId xmlns:p14="http://schemas.microsoft.com/office/powerpoint/2010/main" val="3631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pitchFamily="34" charset="0"/>
        <a:ea typeface="+mn-ea"/>
        <a:cs typeface="+mn-cs"/>
      </a:defRPr>
    </a:lvl1pPr>
    <a:lvl2pPr marL="609448" algn="l" rtl="0" fontAlgn="base">
      <a:spcBef>
        <a:spcPct val="30000"/>
      </a:spcBef>
      <a:spcAft>
        <a:spcPct val="0"/>
      </a:spcAft>
      <a:defRPr sz="1600" kern="1200">
        <a:solidFill>
          <a:schemeClr val="tx1"/>
        </a:solidFill>
        <a:latin typeface="Arial" pitchFamily="34" charset="0"/>
        <a:ea typeface="+mn-ea"/>
        <a:cs typeface="+mn-cs"/>
      </a:defRPr>
    </a:lvl2pPr>
    <a:lvl3pPr marL="1218895" algn="l" rtl="0" fontAlgn="base">
      <a:spcBef>
        <a:spcPct val="30000"/>
      </a:spcBef>
      <a:spcAft>
        <a:spcPct val="0"/>
      </a:spcAft>
      <a:defRPr sz="1600" kern="1200">
        <a:solidFill>
          <a:schemeClr val="tx1"/>
        </a:solidFill>
        <a:latin typeface="Arial" pitchFamily="34" charset="0"/>
        <a:ea typeface="+mn-ea"/>
        <a:cs typeface="+mn-cs"/>
      </a:defRPr>
    </a:lvl3pPr>
    <a:lvl4pPr marL="1828343" algn="l" rtl="0" fontAlgn="base">
      <a:spcBef>
        <a:spcPct val="30000"/>
      </a:spcBef>
      <a:spcAft>
        <a:spcPct val="0"/>
      </a:spcAft>
      <a:defRPr sz="1600" kern="1200">
        <a:solidFill>
          <a:schemeClr val="tx1"/>
        </a:solidFill>
        <a:latin typeface="Arial" pitchFamily="34" charset="0"/>
        <a:ea typeface="+mn-ea"/>
        <a:cs typeface="+mn-cs"/>
      </a:defRPr>
    </a:lvl4pPr>
    <a:lvl5pPr marL="2437790" algn="l" rtl="0" fontAlgn="base">
      <a:spcBef>
        <a:spcPct val="30000"/>
      </a:spcBef>
      <a:spcAft>
        <a:spcPct val="0"/>
      </a:spcAft>
      <a:defRPr sz="1600" kern="1200">
        <a:solidFill>
          <a:schemeClr val="tx1"/>
        </a:solidFill>
        <a:latin typeface="Arial" pitchFamily="34" charset="0"/>
        <a:ea typeface="+mn-ea"/>
        <a:cs typeface="+mn-cs"/>
      </a:defRPr>
    </a:lvl5pPr>
    <a:lvl6pPr marL="3047238" algn="l" defTabSz="1218895" rtl="0" eaLnBrk="1" latinLnBrk="0" hangingPunct="1">
      <a:defRPr sz="1600" kern="1200">
        <a:solidFill>
          <a:schemeClr val="tx1"/>
        </a:solidFill>
        <a:latin typeface="+mn-lt"/>
        <a:ea typeface="+mn-ea"/>
        <a:cs typeface="+mn-cs"/>
      </a:defRPr>
    </a:lvl6pPr>
    <a:lvl7pPr marL="3656686" algn="l" defTabSz="1218895" rtl="0" eaLnBrk="1" latinLnBrk="0" hangingPunct="1">
      <a:defRPr sz="1600" kern="1200">
        <a:solidFill>
          <a:schemeClr val="tx1"/>
        </a:solidFill>
        <a:latin typeface="+mn-lt"/>
        <a:ea typeface="+mn-ea"/>
        <a:cs typeface="+mn-cs"/>
      </a:defRPr>
    </a:lvl7pPr>
    <a:lvl8pPr marL="4266133" algn="l" defTabSz="1218895" rtl="0" eaLnBrk="1" latinLnBrk="0" hangingPunct="1">
      <a:defRPr sz="1600" kern="1200">
        <a:solidFill>
          <a:schemeClr val="tx1"/>
        </a:solidFill>
        <a:latin typeface="+mn-lt"/>
        <a:ea typeface="+mn-ea"/>
        <a:cs typeface="+mn-cs"/>
      </a:defRPr>
    </a:lvl8pPr>
    <a:lvl9pPr marL="4875581" algn="l" defTabSz="121889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a:t>
            </a:fld>
            <a:endParaRPr lang="en-US" altLang="zh-CN"/>
          </a:p>
        </p:txBody>
      </p:sp>
    </p:spTree>
    <p:extLst>
      <p:ext uri="{BB962C8B-B14F-4D97-AF65-F5344CB8AC3E}">
        <p14:creationId xmlns:p14="http://schemas.microsoft.com/office/powerpoint/2010/main" val="1363692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983806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538622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236957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864950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1030014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522684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755319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4064169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987176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13309114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4107310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3938945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778151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14348055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2486250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487190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841452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1030014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41409659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745112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40516966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40516966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36</a:t>
            </a:fld>
            <a:endParaRPr lang="en-US" altLang="zh-CN"/>
          </a:p>
        </p:txBody>
      </p:sp>
    </p:spTree>
    <p:extLst>
      <p:ext uri="{BB962C8B-B14F-4D97-AF65-F5344CB8AC3E}">
        <p14:creationId xmlns:p14="http://schemas.microsoft.com/office/powerpoint/2010/main" val="3197876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2520422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214782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136250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3" y="1122623"/>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3" y="3602872"/>
            <a:ext cx="9142810" cy="1656146"/>
          </a:xfrm>
        </p:spPr>
        <p:txBody>
          <a:bodyPr/>
          <a:lstStyle>
            <a:lvl1pPr marL="0" indent="0" algn="ctr">
              <a:buNone/>
              <a:defRPr sz="2400"/>
            </a:lvl1pPr>
            <a:lvl2pPr marL="457178" indent="0" algn="ctr">
              <a:buNone/>
              <a:defRPr sz="2000"/>
            </a:lvl2pPr>
            <a:lvl3pPr marL="914354" indent="0" algn="ctr">
              <a:buNone/>
              <a:defRPr sz="1900"/>
            </a:lvl3pPr>
            <a:lvl4pPr marL="1371532" indent="0" algn="ctr">
              <a:buNone/>
              <a:defRPr sz="1600"/>
            </a:lvl4pPr>
            <a:lvl5pPr marL="1828708" indent="0" algn="ctr">
              <a:buNone/>
              <a:defRPr sz="1600"/>
            </a:lvl5pPr>
            <a:lvl6pPr marL="2285886" indent="0" algn="ctr">
              <a:buNone/>
              <a:defRPr sz="1600"/>
            </a:lvl6pPr>
            <a:lvl7pPr marL="2743062" indent="0" algn="ctr">
              <a:buNone/>
              <a:defRPr sz="1600"/>
            </a:lvl7pPr>
            <a:lvl8pPr marL="3200240" indent="0" algn="ctr">
              <a:buNone/>
              <a:defRPr sz="1600"/>
            </a:lvl8pPr>
            <a:lvl9pPr marL="3657417"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2253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5604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6" y="365211"/>
            <a:ext cx="2628557" cy="581318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11"/>
            <a:ext cx="7733293" cy="581318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2674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5286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843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5119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3"/>
            <a:ext cx="4010563" cy="1162320"/>
          </a:xfrm>
        </p:spPr>
        <p:txBody>
          <a:bodyPr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6117" y="273115"/>
            <a:ext cx="6814779" cy="5854470"/>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3" y="1435436"/>
            <a:ext cx="4010563"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5187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9" y="4801713"/>
            <a:ext cx="7314248" cy="566870"/>
          </a:xfrm>
        </p:spPr>
        <p:txBody>
          <a:bodyPr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89409" y="612920"/>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9" y="5368584"/>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0249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8426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3" y="274702"/>
            <a:ext cx="2742843" cy="585288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5" y="274702"/>
            <a:ext cx="8025355" cy="585288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1439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6659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9841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8801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65434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4971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4438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a:t>单击此处编辑母版标题样式</a:t>
            </a:r>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14405219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9509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4599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5411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772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3361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2"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2" y="4590528"/>
            <a:ext cx="10514232" cy="1500534"/>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900">
                <a:solidFill>
                  <a:schemeClr val="tx1">
                    <a:tint val="75000"/>
                  </a:schemeClr>
                </a:solidFill>
              </a:defRPr>
            </a:lvl3pPr>
            <a:lvl4pPr marL="1371532" indent="0">
              <a:buNone/>
              <a:defRPr sz="1600">
                <a:solidFill>
                  <a:schemeClr val="tx1">
                    <a:tint val="75000"/>
                  </a:schemeClr>
                </a:solidFill>
              </a:defRPr>
            </a:lvl4pPr>
            <a:lvl5pPr marL="1828708"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7"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12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40818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0002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3998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2385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5208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a:t>单击此处编辑母版标题样式</a:t>
            </a:r>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24954327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2371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3992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38628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7515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7"/>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7" y="1826048"/>
            <a:ext cx="5180926" cy="4352347"/>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0682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6117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54325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45227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3846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7970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4308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a:t>单击此处编辑母版标题样式</a:t>
            </a:r>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7519114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9931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2847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1438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8" y="365211"/>
            <a:ext cx="10514232"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178" indent="0">
              <a:buNone/>
              <a:defRPr sz="2000" b="1"/>
            </a:lvl2pPr>
            <a:lvl3pPr marL="914354" indent="0">
              <a:buNone/>
              <a:defRPr sz="19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7"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78" indent="0">
              <a:buNone/>
              <a:defRPr sz="2000" b="1"/>
            </a:lvl2pPr>
            <a:lvl3pPr marL="914354" indent="0">
              <a:buNone/>
              <a:defRPr sz="19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7"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7"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0689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93855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3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1002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0323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7424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3"/>
            <a:ext cx="4010563" cy="1162320"/>
          </a:xfrm>
        </p:spPr>
        <p:txBody>
          <a:bodyPr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6117" y="273115"/>
            <a:ext cx="6814779" cy="5854470"/>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3" y="1435436"/>
            <a:ext cx="4010563"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5558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9" y="4801713"/>
            <a:ext cx="7314248" cy="566870"/>
          </a:xfrm>
        </p:spPr>
        <p:txBody>
          <a:bodyPr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89409" y="612920"/>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9" y="5368584"/>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4157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7018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3" y="274702"/>
            <a:ext cx="2742843" cy="585288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5" y="274702"/>
            <a:ext cx="8025355" cy="585288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7015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1"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87" tIns="60942" rIns="121887" bIns="60942" rtlCol="0" anchor="ctr"/>
          <a:lstStyle/>
          <a:p>
            <a:pPr defTabSz="914354"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6"/>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87" tIns="60942" rIns="121887" bIns="60942" rtlCol="0" anchor="ctr"/>
          <a:lstStyle/>
          <a:p>
            <a:pPr defTabSz="914354"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6" y="273316"/>
            <a:ext cx="449383" cy="467556"/>
          </a:xfrm>
          <a:prstGeom prst="rect">
            <a:avLst/>
          </a:prstGeom>
        </p:spPr>
        <p:txBody>
          <a:bodyPr vert="horz" lIns="0" tIns="0" rIns="0" bIns="60942"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3"/>
            <a:ext cx="2503117" cy="323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38" tIns="45721" rIns="91438" bIns="45721">
            <a:spAutoFit/>
          </a:bodyPr>
          <a:lstStyle/>
          <a:p>
            <a:pPr algn="l" defTabSz="914354" fontAlgn="auto">
              <a:spcBef>
                <a:spcPts val="0"/>
              </a:spcBef>
              <a:spcAft>
                <a:spcPts val="0"/>
              </a:spcAft>
            </a:pPr>
            <a:r>
              <a:rPr lang="en-US" altLang="zh-CN" sz="1500" b="0" dirty="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5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3"/>
            <a:ext cx="4339645" cy="46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38" tIns="45721" rIns="91438" bIns="45721">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a:t>单击此处编辑母版标题样式</a:t>
            </a:r>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3"/>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9" y="1446133"/>
              <a:ext cx="581631" cy="5576709"/>
            </a:xfrm>
            <a:prstGeom prst="rect">
              <a:avLst/>
            </a:prstGeom>
            <a:noFill/>
          </p:spPr>
          <p:txBody>
            <a:bodyPr wrap="none" rtlCol="0">
              <a:spAutoFit/>
            </a:bodyPr>
            <a:lstStyle/>
            <a:p>
              <a:pPr algn="l" defTabSz="914354"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23003290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95457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8"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8" y="2057877"/>
            <a:ext cx="3931725" cy="3812471"/>
          </a:xfrm>
        </p:spPr>
        <p:txBody>
          <a:bodyPr/>
          <a:lstStyle>
            <a:lvl1pPr marL="0" indent="0">
              <a:buNone/>
              <a:defRPr sz="1600"/>
            </a:lvl1pPr>
            <a:lvl2pPr marL="457178" indent="0">
              <a:buNone/>
              <a:defRPr sz="1500"/>
            </a:lvl2pPr>
            <a:lvl3pPr marL="914354" indent="0">
              <a:buNone/>
              <a:defRPr sz="1200"/>
            </a:lvl3pPr>
            <a:lvl4pPr marL="1371532" indent="0">
              <a:buNone/>
              <a:defRPr sz="1100"/>
            </a:lvl4pPr>
            <a:lvl5pPr marL="1828708" indent="0">
              <a:buNone/>
              <a:defRPr sz="1100"/>
            </a:lvl5pPr>
            <a:lvl6pPr marL="2285886" indent="0">
              <a:buNone/>
              <a:defRPr sz="1100"/>
            </a:lvl6pPr>
            <a:lvl7pPr marL="2743062" indent="0">
              <a:buNone/>
              <a:defRPr sz="1100"/>
            </a:lvl7pPr>
            <a:lvl8pPr marL="3200240" indent="0">
              <a:buNone/>
              <a:defRPr sz="1100"/>
            </a:lvl8pPr>
            <a:lvl9pPr marL="3657417"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2609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8"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8" indent="0">
              <a:buNone/>
              <a:defRPr sz="2000"/>
            </a:lvl5pPr>
            <a:lvl6pPr marL="2285886" indent="0">
              <a:buNone/>
              <a:defRPr sz="2000"/>
            </a:lvl6pPr>
            <a:lvl7pPr marL="2743062" indent="0">
              <a:buNone/>
              <a:defRPr sz="2000"/>
            </a:lvl7pPr>
            <a:lvl8pPr marL="3200240" indent="0">
              <a:buNone/>
              <a:defRPr sz="2000"/>
            </a:lvl8pPr>
            <a:lvl9pPr marL="3657417" indent="0">
              <a:buNone/>
              <a:defRPr sz="2000"/>
            </a:lvl9pPr>
          </a:lstStyle>
          <a:p>
            <a:endParaRPr lang="zh-CN" altLang="en-US"/>
          </a:p>
        </p:txBody>
      </p:sp>
      <p:sp>
        <p:nvSpPr>
          <p:cNvPr id="4" name="文本占位符 3"/>
          <p:cNvSpPr>
            <a:spLocks noGrp="1"/>
          </p:cNvSpPr>
          <p:nvPr>
            <p:ph type="body" sz="half" idx="2"/>
          </p:nvPr>
        </p:nvSpPr>
        <p:spPr>
          <a:xfrm>
            <a:off x="839678" y="2057877"/>
            <a:ext cx="3931725" cy="3812471"/>
          </a:xfrm>
        </p:spPr>
        <p:txBody>
          <a:bodyPr/>
          <a:lstStyle>
            <a:lvl1pPr marL="0" indent="0">
              <a:buNone/>
              <a:defRPr sz="1600"/>
            </a:lvl1pPr>
            <a:lvl2pPr marL="457178" indent="0">
              <a:buNone/>
              <a:defRPr sz="1500"/>
            </a:lvl2pPr>
            <a:lvl3pPr marL="914354" indent="0">
              <a:buNone/>
              <a:defRPr sz="1200"/>
            </a:lvl3pPr>
            <a:lvl4pPr marL="1371532" indent="0">
              <a:buNone/>
              <a:defRPr sz="1100"/>
            </a:lvl4pPr>
            <a:lvl5pPr marL="1828708" indent="0">
              <a:buNone/>
              <a:defRPr sz="1100"/>
            </a:lvl5pPr>
            <a:lvl6pPr marL="2285886" indent="0">
              <a:buNone/>
              <a:defRPr sz="1100"/>
            </a:lvl6pPr>
            <a:lvl7pPr marL="2743062" indent="0">
              <a:buNone/>
              <a:defRPr sz="1100"/>
            </a:lvl7pPr>
            <a:lvl8pPr marL="3200240" indent="0">
              <a:buNone/>
              <a:defRPr sz="1100"/>
            </a:lvl8pPr>
            <a:lvl9pPr marL="3657417" indent="0">
              <a:buNone/>
              <a:defRPr sz="1100"/>
            </a:lvl9pPr>
          </a:lstStyle>
          <a:p>
            <a:pPr lvl="0"/>
            <a:r>
              <a:rPr lang="zh-CN" altLang="en-US"/>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2019-02-18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755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2"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1" y="1826048"/>
            <a:ext cx="10514232" cy="4352347"/>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1" y="6357824"/>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pPr defTabSz="914354"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54" fontAlgn="auto">
                <a:spcBef>
                  <a:spcPts val="0"/>
                </a:spcBef>
                <a:spcAft>
                  <a:spcPts val="0"/>
                </a:spcAft>
              </a:pPr>
              <a:t>2019-02-18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4"/>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pPr defTabSz="914354"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80" y="6357824"/>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pPr defTabSz="914354"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54"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112805551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8" indent="-228588"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8"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8"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98"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74"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52"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828"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006"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54" rtl="0" eaLnBrk="1" latinLnBrk="0" hangingPunct="1">
        <a:defRPr sz="1900" kern="1200">
          <a:solidFill>
            <a:schemeClr val="tx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8"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7" algn="l" defTabSz="914354"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5" y="274705"/>
            <a:ext cx="10971371" cy="1143265"/>
          </a:xfrm>
          <a:prstGeom prst="rect">
            <a:avLst/>
          </a:prstGeom>
        </p:spPr>
        <p:txBody>
          <a:bodyPr vert="horz" lIns="121917" tIns="60958" rIns="121917" bIns="60958"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5" y="1600575"/>
            <a:ext cx="10971371" cy="4527011"/>
          </a:xfrm>
          <a:prstGeom prst="rect">
            <a:avLst/>
          </a:prstGeom>
        </p:spPr>
        <p:txBody>
          <a:bodyPr vert="horz" lIns="121917" tIns="60958" rIns="121917" bIns="6095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2"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pPr defTabSz="121917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1219170" fontAlgn="auto">
                <a:spcBef>
                  <a:spcPts val="0"/>
                </a:spcBef>
                <a:spcAft>
                  <a:spcPts val="0"/>
                </a:spcAft>
              </a:pPr>
              <a:t>2019-02-18</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61" y="6357822"/>
            <a:ext cx="3860298"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pPr defTabSz="121917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6"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pPr defTabSz="121917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121917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574307643"/>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2019-02-18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347732223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2019-02-18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105854482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2019-02-18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51509356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5" y="274705"/>
            <a:ext cx="10971371" cy="1143265"/>
          </a:xfrm>
          <a:prstGeom prst="rect">
            <a:avLst/>
          </a:prstGeom>
        </p:spPr>
        <p:txBody>
          <a:bodyPr vert="horz" lIns="121917" tIns="60958" rIns="121917" bIns="60958"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5" y="1600575"/>
            <a:ext cx="10971371" cy="4527011"/>
          </a:xfrm>
          <a:prstGeom prst="rect">
            <a:avLst/>
          </a:prstGeom>
        </p:spPr>
        <p:txBody>
          <a:bodyPr vert="horz" lIns="121917" tIns="60958" rIns="121917" bIns="6095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2"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pPr defTabSz="121917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1219170" fontAlgn="auto">
                <a:spcBef>
                  <a:spcPts val="0"/>
                </a:spcBef>
                <a:spcAft>
                  <a:spcPts val="0"/>
                </a:spcAft>
              </a:pPr>
              <a:t>2019-02-18</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61" y="6357822"/>
            <a:ext cx="3860298"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pPr defTabSz="121917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6"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pPr defTabSz="121917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121917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05997720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openxmlformats.org/officeDocument/2006/relationships/chart" Target="../charts/chart3.xml"/><Relationship Id="rId4" Type="http://schemas.openxmlformats.org/officeDocument/2006/relationships/chart" Target="../charts/char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3" name="6"/>
          <p:cNvGrpSpPr/>
          <p:nvPr/>
        </p:nvGrpSpPr>
        <p:grpSpPr>
          <a:xfrm>
            <a:off x="8308006" y="1296194"/>
            <a:ext cx="1749600" cy="2860358"/>
            <a:chOff x="7314523" y="690460"/>
            <a:chExt cx="2081664" cy="3840216"/>
          </a:xfrm>
        </p:grpSpPr>
        <p:grpSp>
          <p:nvGrpSpPr>
            <p:cNvPr id="84" name="组合 83"/>
            <p:cNvGrpSpPr/>
            <p:nvPr/>
          </p:nvGrpSpPr>
          <p:grpSpPr>
            <a:xfrm flipH="1">
              <a:off x="7314523" y="1440019"/>
              <a:ext cx="2081664" cy="2081664"/>
              <a:chOff x="2848130" y="1860030"/>
              <a:chExt cx="3807502" cy="3807503"/>
            </a:xfrm>
          </p:grpSpPr>
          <p:sp>
            <p:nvSpPr>
              <p:cNvPr id="86" name="六边形 8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7" name="六边形 86"/>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5" name="文本框 36"/>
            <p:cNvSpPr txBox="1"/>
            <p:nvPr/>
          </p:nvSpPr>
          <p:spPr>
            <a:xfrm>
              <a:off x="7415344" y="690460"/>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传</a:t>
              </a:r>
            </a:p>
          </p:txBody>
        </p:sp>
      </p:grpSp>
      <p:grpSp>
        <p:nvGrpSpPr>
          <p:cNvPr id="78" name="6"/>
          <p:cNvGrpSpPr/>
          <p:nvPr/>
        </p:nvGrpSpPr>
        <p:grpSpPr>
          <a:xfrm>
            <a:off x="6403007" y="1255236"/>
            <a:ext cx="1749599" cy="2860358"/>
            <a:chOff x="7314523" y="662795"/>
            <a:chExt cx="2081664" cy="3840218"/>
          </a:xfrm>
        </p:grpSpPr>
        <p:grpSp>
          <p:nvGrpSpPr>
            <p:cNvPr id="79" name="组合 78"/>
            <p:cNvGrpSpPr/>
            <p:nvPr/>
          </p:nvGrpSpPr>
          <p:grpSpPr>
            <a:xfrm flipH="1">
              <a:off x="7314523" y="1440019"/>
              <a:ext cx="2081664" cy="2081664"/>
              <a:chOff x="2848130" y="1860030"/>
              <a:chExt cx="3807502" cy="3807503"/>
            </a:xfrm>
          </p:grpSpPr>
          <p:sp>
            <p:nvSpPr>
              <p:cNvPr id="81" name="六边形 8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2" name="六边形 81"/>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0" name="文本框 36"/>
            <p:cNvSpPr txBox="1"/>
            <p:nvPr/>
          </p:nvSpPr>
          <p:spPr>
            <a:xfrm>
              <a:off x="7411777" y="662795"/>
              <a:ext cx="1974203" cy="3840218"/>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宣</a:t>
              </a:r>
            </a:p>
          </p:txBody>
        </p:sp>
      </p:grpSp>
      <p:grpSp>
        <p:nvGrpSpPr>
          <p:cNvPr id="68" name="6"/>
          <p:cNvGrpSpPr/>
          <p:nvPr/>
        </p:nvGrpSpPr>
        <p:grpSpPr>
          <a:xfrm>
            <a:off x="4495007" y="1219994"/>
            <a:ext cx="1761182" cy="2860359"/>
            <a:chOff x="7300743" y="621595"/>
            <a:chExt cx="2095444" cy="3840216"/>
          </a:xfrm>
        </p:grpSpPr>
        <p:grpSp>
          <p:nvGrpSpPr>
            <p:cNvPr id="69" name="组合 68"/>
            <p:cNvGrpSpPr/>
            <p:nvPr/>
          </p:nvGrpSpPr>
          <p:grpSpPr>
            <a:xfrm flipH="1">
              <a:off x="7314523" y="1440019"/>
              <a:ext cx="2081664" cy="2081664"/>
              <a:chOff x="2848130" y="1860030"/>
              <a:chExt cx="3807502" cy="3807503"/>
            </a:xfrm>
          </p:grpSpPr>
          <p:sp>
            <p:nvSpPr>
              <p:cNvPr id="71" name="六边形 7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sp>
            <p:nvSpPr>
              <p:cNvPr id="72" name="六边形 71"/>
              <p:cNvSpPr/>
              <p:nvPr/>
            </p:nvSpPr>
            <p:spPr>
              <a:xfrm>
                <a:off x="2936815" y="1860030"/>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grpSp>
        <p:sp>
          <p:nvSpPr>
            <p:cNvPr id="70" name="文本框 36"/>
            <p:cNvSpPr txBox="1"/>
            <p:nvPr/>
          </p:nvSpPr>
          <p:spPr>
            <a:xfrm>
              <a:off x="7300743" y="621595"/>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益</a:t>
              </a:r>
            </a:p>
          </p:txBody>
        </p:sp>
      </p:grpSp>
      <p:grpSp>
        <p:nvGrpSpPr>
          <p:cNvPr id="73" name="6"/>
          <p:cNvGrpSpPr/>
          <p:nvPr/>
        </p:nvGrpSpPr>
        <p:grpSpPr>
          <a:xfrm>
            <a:off x="2590006" y="1255236"/>
            <a:ext cx="1749600" cy="2860358"/>
            <a:chOff x="7314523" y="689680"/>
            <a:chExt cx="2081664" cy="3840215"/>
          </a:xfrm>
        </p:grpSpPr>
        <p:grpSp>
          <p:nvGrpSpPr>
            <p:cNvPr id="74" name="组合 73"/>
            <p:cNvGrpSpPr/>
            <p:nvPr/>
          </p:nvGrpSpPr>
          <p:grpSpPr>
            <a:xfrm flipH="1">
              <a:off x="7314523" y="1440019"/>
              <a:ext cx="2081664" cy="2081664"/>
              <a:chOff x="2848130" y="1860030"/>
              <a:chExt cx="3807502" cy="3807503"/>
            </a:xfrm>
          </p:grpSpPr>
          <p:sp>
            <p:nvSpPr>
              <p:cNvPr id="76" name="六边形 7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sp>
            <p:nvSpPr>
              <p:cNvPr id="77" name="六边形 76"/>
              <p:cNvSpPr/>
              <p:nvPr/>
            </p:nvSpPr>
            <p:spPr>
              <a:xfrm>
                <a:off x="2936815" y="1948723"/>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grpSp>
        <p:sp>
          <p:nvSpPr>
            <p:cNvPr id="75" name="文本框 36"/>
            <p:cNvSpPr txBox="1"/>
            <p:nvPr/>
          </p:nvSpPr>
          <p:spPr>
            <a:xfrm>
              <a:off x="7321109" y="689680"/>
              <a:ext cx="1974203" cy="3840215"/>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公</a:t>
              </a:r>
            </a:p>
          </p:txBody>
        </p:sp>
      </p:grpSp>
      <p:sp>
        <p:nvSpPr>
          <p:cNvPr id="114" name="六边形 113"/>
          <p:cNvSpPr/>
          <p:nvPr/>
        </p:nvSpPr>
        <p:spPr>
          <a:xfrm>
            <a:off x="1897524" y="4005991"/>
            <a:ext cx="8464882" cy="913756"/>
          </a:xfrm>
          <a:prstGeom prst="hexag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02" tIns="60950" rIns="121902" bIns="60950" rtlCol="0" anchor="ctr"/>
          <a:lstStyle/>
          <a:p>
            <a:pPr defTabSz="914262" fontAlgn="auto">
              <a:spcBef>
                <a:spcPts val="0"/>
              </a:spcBef>
              <a:spcAft>
                <a:spcPts val="0"/>
              </a:spcAft>
            </a:pPr>
            <a:endParaRPr lang="zh-CN" altLang="en-US" sz="1900" b="0">
              <a:solidFill>
                <a:prstClr val="white"/>
              </a:solidFill>
            </a:endParaRPr>
          </a:p>
        </p:txBody>
      </p:sp>
      <p:sp>
        <p:nvSpPr>
          <p:cNvPr id="115" name="圆角矩形 114"/>
          <p:cNvSpPr/>
          <p:nvPr/>
        </p:nvSpPr>
        <p:spPr>
          <a:xfrm>
            <a:off x="2056606" y="3846816"/>
            <a:ext cx="8290519"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4300" dirty="0">
                <a:solidFill>
                  <a:srgbClr val="C00000"/>
                </a:solidFill>
                <a:latin typeface="微软雅黑" panose="020B0503020204020204" pitchFamily="34" charset="-122"/>
                <a:ea typeface="微软雅黑" panose="020B0503020204020204" pitchFamily="34" charset="-122"/>
              </a:rPr>
              <a:t>公益慈善志愿者机构宣传</a:t>
            </a:r>
            <a:r>
              <a:rPr lang="en-US" altLang="zh-CN" sz="4300" dirty="0">
                <a:solidFill>
                  <a:srgbClr val="C00000"/>
                </a:solidFill>
                <a:latin typeface="微软雅黑" panose="020B0503020204020204" pitchFamily="34" charset="-122"/>
                <a:ea typeface="微软雅黑" panose="020B0503020204020204" pitchFamily="34" charset="-122"/>
              </a:rPr>
              <a:t>PPT</a:t>
            </a:r>
            <a:endParaRPr lang="zh-CN" altLang="en-US" sz="4300" dirty="0">
              <a:solidFill>
                <a:srgbClr val="C00000"/>
              </a:solidFill>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9771037" y="3909959"/>
            <a:ext cx="1219727" cy="1102868"/>
            <a:chOff x="304799" y="673099"/>
            <a:chExt cx="4000501" cy="4000500"/>
          </a:xfrm>
          <a:effectLst>
            <a:outerShdw blurRad="444500" dist="254000" dir="8100000" algn="tr" rotWithShape="0">
              <a:prstClr val="black">
                <a:alpha val="50000"/>
              </a:prstClr>
            </a:outerShdw>
          </a:effectLst>
        </p:grpSpPr>
        <p:sp>
          <p:nvSpPr>
            <p:cNvPr id="117" name="六边形 116"/>
            <p:cNvSpPr/>
            <p:nvPr/>
          </p:nvSpPr>
          <p:spPr>
            <a:xfrm>
              <a:off x="304799" y="673099"/>
              <a:ext cx="4000501"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black"/>
                </a:solidFill>
              </a:endParaRPr>
            </a:p>
          </p:txBody>
        </p:sp>
        <p:sp>
          <p:nvSpPr>
            <p:cNvPr id="118" name="六边形 117"/>
            <p:cNvSpPr/>
            <p:nvPr/>
          </p:nvSpPr>
          <p:spPr>
            <a:xfrm>
              <a:off x="392112" y="760412"/>
              <a:ext cx="3825876"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white"/>
                </a:solidFill>
              </a:endParaRPr>
            </a:p>
          </p:txBody>
        </p:sp>
      </p:grpSp>
      <p:pic>
        <p:nvPicPr>
          <p:cNvPr id="119" name="Picture 6" descr="D:\360data\重要数据\桌面\未标题-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794051" y="4432125"/>
            <a:ext cx="1303757" cy="2454853"/>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606" y="5182394"/>
            <a:ext cx="1226437" cy="1524794"/>
          </a:xfrm>
          <a:prstGeom prst="rect">
            <a:avLst/>
          </a:prstGeom>
        </p:spPr>
      </p:pic>
      <p:sp>
        <p:nvSpPr>
          <p:cNvPr id="31" name="圆角矩形 30"/>
          <p:cNvSpPr/>
          <p:nvPr/>
        </p:nvSpPr>
        <p:spPr>
          <a:xfrm>
            <a:off x="304006" y="5487194"/>
            <a:ext cx="4572000"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2400" dirty="0">
                <a:solidFill>
                  <a:srgbClr val="C00000"/>
                </a:solidFill>
                <a:latin typeface="微软雅黑" panose="020B0503020204020204" pitchFamily="34" charset="-122"/>
                <a:ea typeface="微软雅黑" panose="020B0503020204020204" pitchFamily="34" charset="-122"/>
              </a:rPr>
              <a:t>汇报人：当易网</a:t>
            </a:r>
          </a:p>
        </p:txBody>
      </p:sp>
    </p:spTree>
    <p:extLst>
      <p:ext uri="{BB962C8B-B14F-4D97-AF65-F5344CB8AC3E}">
        <p14:creationId xmlns:p14="http://schemas.microsoft.com/office/powerpoint/2010/main" val="17611270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par>
                                <p:cTn id="10" presetID="53" presetClass="entr" presetSubtype="16" fill="hold" nodeType="withEffect">
                                  <p:stCondLst>
                                    <p:cond delay="25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5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nodeType="withEffect">
                                  <p:stCondLst>
                                    <p:cond delay="75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Effect transition="in" filter="fade">
                                      <p:cBhvr>
                                        <p:cTn id="24" dur="500"/>
                                        <p:tgtEl>
                                          <p:spTgt spid="83"/>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114"/>
                                        </p:tgtEl>
                                        <p:attrNameLst>
                                          <p:attrName>style.visibility</p:attrName>
                                        </p:attrNameLst>
                                      </p:cBhvr>
                                      <p:to>
                                        <p:strVal val="visible"/>
                                      </p:to>
                                    </p:set>
                                    <p:animEffect transition="in" filter="fade">
                                      <p:cBhvr>
                                        <p:cTn id="28" dur="500"/>
                                        <p:tgtEl>
                                          <p:spTgt spid="114"/>
                                        </p:tgtEl>
                                      </p:cBhvr>
                                    </p:animEffect>
                                  </p:childTnLst>
                                </p:cTn>
                              </p:par>
                              <p:par>
                                <p:cTn id="29" presetID="10" presetClass="entr" presetSubtype="0" fill="hold" nodeType="withEffect">
                                  <p:stCondLst>
                                    <p:cond delay="750"/>
                                  </p:stCondLst>
                                  <p:childTnLst>
                                    <p:set>
                                      <p:cBhvr>
                                        <p:cTn id="30" dur="1" fill="hold">
                                          <p:stCondLst>
                                            <p:cond delay="0"/>
                                          </p:stCondLst>
                                        </p:cTn>
                                        <p:tgtEl>
                                          <p:spTgt spid="119"/>
                                        </p:tgtEl>
                                        <p:attrNameLst>
                                          <p:attrName>style.visibility</p:attrName>
                                        </p:attrNameLst>
                                      </p:cBhvr>
                                      <p:to>
                                        <p:strVal val="visible"/>
                                      </p:to>
                                    </p:set>
                                    <p:animEffect transition="in" filter="fade">
                                      <p:cBhvr>
                                        <p:cTn id="31" dur="500"/>
                                        <p:tgtEl>
                                          <p:spTgt spid="119"/>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15"/>
                                        </p:tgtEl>
                                        <p:attrNameLst>
                                          <p:attrName>style.visibility</p:attrName>
                                        </p:attrNameLst>
                                      </p:cBhvr>
                                      <p:to>
                                        <p:strVal val="visible"/>
                                      </p:to>
                                    </p:set>
                                    <p:animEffect transition="in" filter="wipe(left)">
                                      <p:cBhvr>
                                        <p:cTn id="34" dur="1500"/>
                                        <p:tgtEl>
                                          <p:spTgt spid="115"/>
                                        </p:tgtEl>
                                      </p:cBhvr>
                                    </p:animEffect>
                                  </p:childTnLst>
                                </p:cTn>
                              </p:par>
                              <p:par>
                                <p:cTn id="35" presetID="10" presetClass="entr" presetSubtype="0" fill="hold" nodeType="withEffect">
                                  <p:stCondLst>
                                    <p:cond delay="75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par>
                                <p:cTn id="38" presetID="63" presetClass="path" presetSubtype="0" accel="50000" decel="50000" fill="hold" nodeType="withEffect">
                                  <p:stCondLst>
                                    <p:cond delay="750"/>
                                  </p:stCondLst>
                                  <p:childTnLst>
                                    <p:animMotion origin="layout" path="M -0.67152 1.11022E-16 L -4.44444E-6 1.11022E-16 " pathEditMode="relative" rAng="0" ptsTypes="AA">
                                      <p:cBhvr>
                                        <p:cTn id="39" dur="1750" fill="hold"/>
                                        <p:tgtEl>
                                          <p:spTgt spid="119"/>
                                        </p:tgtEl>
                                        <p:attrNameLst>
                                          <p:attrName>ppt_x</p:attrName>
                                          <p:attrName>ppt_y</p:attrName>
                                        </p:attrNameLst>
                                      </p:cBhvr>
                                      <p:rCtr x="33576" y="0"/>
                                    </p:animMotion>
                                  </p:childTnLst>
                                </p:cTn>
                              </p:par>
                              <p:par>
                                <p:cTn id="40" presetID="63" presetClass="path" presetSubtype="0" accel="50000" decel="50000" fill="hold" nodeType="withEffect">
                                  <p:stCondLst>
                                    <p:cond delay="750"/>
                                  </p:stCondLst>
                                  <p:childTnLst>
                                    <p:animMotion origin="layout" path="M -0.67205 1.35802E-6 L -2.5E-6 1.35802E-6 " pathEditMode="relative" rAng="0" ptsTypes="AA">
                                      <p:cBhvr>
                                        <p:cTn id="41" dur="1750" fill="hold"/>
                                        <p:tgtEl>
                                          <p:spTgt spid="116"/>
                                        </p:tgtEl>
                                        <p:attrNameLst>
                                          <p:attrName>ppt_x</p:attrName>
                                          <p:attrName>ppt_y</p:attrName>
                                        </p:attrNameLst>
                                      </p:cBhvr>
                                      <p:rCtr x="33594" y="0"/>
                                    </p:animMotion>
                                  </p:childTnLst>
                                </p:cTn>
                              </p:par>
                              <p:par>
                                <p:cTn id="42" presetID="10" presetClass="exit" presetSubtype="0" fill="hold" nodeType="withEffect">
                                  <p:stCondLst>
                                    <p:cond delay="2000"/>
                                  </p:stCondLst>
                                  <p:childTnLst>
                                    <p:animEffect transition="out" filter="fade">
                                      <p:cBhvr>
                                        <p:cTn id="43" dur="500"/>
                                        <p:tgtEl>
                                          <p:spTgt spid="119"/>
                                        </p:tgtEl>
                                      </p:cBhvr>
                                    </p:animEffect>
                                    <p:set>
                                      <p:cBhvr>
                                        <p:cTn id="44" dur="1" fill="hold">
                                          <p:stCondLst>
                                            <p:cond delay="499"/>
                                          </p:stCondLst>
                                        </p:cTn>
                                        <p:tgtEl>
                                          <p:spTgt spid="11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P spid="31" grpId="0"/>
    </p:bldLst>
  </p:timing>
  <p:extLst mod="1">
    <p:ext uri="{E180D4A7-C9FB-4DFB-919C-405C955672EB}">
      <p14:showEvtLst xmlns:p14="http://schemas.microsoft.com/office/powerpoint/2010/main">
        <p14:playEvt time="1"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0852" y="1914567"/>
            <a:ext cx="2937918" cy="67059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2277" y="1914567"/>
            <a:ext cx="2937918" cy="67059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0852" y="4935109"/>
            <a:ext cx="2937918" cy="66915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2277" y="4935109"/>
            <a:ext cx="2937918" cy="66915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3241"/>
            <a:ext cx="12190413" cy="1043302"/>
          </a:xfrm>
          <a:prstGeom prst="rect">
            <a:avLst/>
          </a:prstGeom>
          <a:solidFill>
            <a:schemeClr val="bg1">
              <a:lumMod val="85000"/>
            </a:schemeClr>
          </a:solidFill>
          <a:ln>
            <a:noFill/>
          </a:ln>
        </p:spPr>
        <p:txBody>
          <a:bodyPr lIns="82777" tIns="41388" rIns="82777" bIns="413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4271245" y="3599684"/>
            <a:ext cx="2731975" cy="391361"/>
          </a:xfrm>
          <a:prstGeom prst="rect">
            <a:avLst/>
          </a:prstGeom>
          <a:noFill/>
          <a:ln>
            <a:noFill/>
          </a:ln>
        </p:spPr>
        <p:txBody>
          <a:bodyPr wrap="non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dirty="0">
                <a:solidFill>
                  <a:prstClr val="black">
                    <a:lumMod val="75000"/>
                    <a:lumOff val="25000"/>
                  </a:prstClr>
                </a:solidFill>
                <a:latin typeface="微软雅黑" pitchFamily="34" charset="-122"/>
              </a:rPr>
              <a:t>点击添加表述内容标题</a:t>
            </a:r>
          </a:p>
        </p:txBody>
      </p:sp>
      <p:grpSp>
        <p:nvGrpSpPr>
          <p:cNvPr id="36" name="组合 34"/>
          <p:cNvGrpSpPr>
            <a:grpSpLocks/>
          </p:cNvGrpSpPr>
          <p:nvPr/>
        </p:nvGrpSpPr>
        <p:grpSpPr bwMode="auto">
          <a:xfrm>
            <a:off x="1923724" y="2520403"/>
            <a:ext cx="1044433" cy="1047620"/>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709" y="3947929"/>
            <a:ext cx="1044433" cy="1047620"/>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5594" y="2549184"/>
            <a:ext cx="1045872" cy="1047620"/>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8698" y="3975272"/>
            <a:ext cx="1044433" cy="1047620"/>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351" y="1504439"/>
            <a:ext cx="1745455"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49" name="TextBox 47"/>
          <p:cNvSpPr txBox="1">
            <a:spLocks noChangeArrowheads="1"/>
          </p:cNvSpPr>
          <p:nvPr/>
        </p:nvSpPr>
        <p:spPr bwMode="auto">
          <a:xfrm>
            <a:off x="2985396" y="2026630"/>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500" b="0" dirty="0">
                <a:solidFill>
                  <a:prstClr val="black"/>
                </a:solidFill>
                <a:latin typeface="微软雅黑" panose="020B0503020204020204" pitchFamily="34" charset="-122"/>
              </a:rPr>
              <a:t>设计师原创作品，盗卖者将被追究相应的法律责任，请勿以身试法！</a:t>
            </a:r>
          </a:p>
        </p:txBody>
      </p:sp>
      <p:sp>
        <p:nvSpPr>
          <p:cNvPr id="50" name="TextBox 48"/>
          <p:cNvSpPr txBox="1">
            <a:spLocks noChangeArrowheads="1"/>
          </p:cNvSpPr>
          <p:nvPr/>
        </p:nvSpPr>
        <p:spPr bwMode="auto">
          <a:xfrm>
            <a:off x="7434625" y="1504439"/>
            <a:ext cx="1784781"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1" name="TextBox 49"/>
          <p:cNvSpPr txBox="1">
            <a:spLocks noChangeArrowheads="1"/>
          </p:cNvSpPr>
          <p:nvPr/>
        </p:nvSpPr>
        <p:spPr bwMode="auto">
          <a:xfrm>
            <a:off x="6768027" y="2026630"/>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500" b="0" dirty="0">
                <a:solidFill>
                  <a:prstClr val="black"/>
                </a:solidFill>
                <a:latin typeface="微软雅黑" panose="020B0503020204020204" pitchFamily="34" charset="-122"/>
              </a:rPr>
              <a:t>设计师原创作品，盗卖者将被追究相应的法律责任，请勿以身试法！</a:t>
            </a:r>
          </a:p>
        </p:txBody>
      </p:sp>
      <p:sp>
        <p:nvSpPr>
          <p:cNvPr id="52" name="TextBox 50"/>
          <p:cNvSpPr txBox="1">
            <a:spLocks noChangeArrowheads="1"/>
          </p:cNvSpPr>
          <p:nvPr/>
        </p:nvSpPr>
        <p:spPr bwMode="auto">
          <a:xfrm>
            <a:off x="3054351" y="5651750"/>
            <a:ext cx="1897855"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3" name="TextBox 51"/>
          <p:cNvSpPr txBox="1">
            <a:spLocks noChangeArrowheads="1"/>
          </p:cNvSpPr>
          <p:nvPr/>
        </p:nvSpPr>
        <p:spPr bwMode="auto">
          <a:xfrm>
            <a:off x="2985396" y="4553584"/>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500" b="0" dirty="0">
                <a:solidFill>
                  <a:prstClr val="black"/>
                </a:solidFill>
                <a:latin typeface="微软雅黑" panose="020B0503020204020204" pitchFamily="34" charset="-122"/>
              </a:rPr>
              <a:t>设计师原创作品，盗卖者将被追究相应的法律责任，请勿以身试法！</a:t>
            </a:r>
          </a:p>
        </p:txBody>
      </p:sp>
      <p:sp>
        <p:nvSpPr>
          <p:cNvPr id="54" name="TextBox 52"/>
          <p:cNvSpPr txBox="1">
            <a:spLocks noChangeArrowheads="1"/>
          </p:cNvSpPr>
          <p:nvPr/>
        </p:nvSpPr>
        <p:spPr bwMode="auto">
          <a:xfrm>
            <a:off x="7434625" y="5651750"/>
            <a:ext cx="1744073"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5" name="TextBox 53"/>
          <p:cNvSpPr txBox="1">
            <a:spLocks noChangeArrowheads="1"/>
          </p:cNvSpPr>
          <p:nvPr/>
        </p:nvSpPr>
        <p:spPr bwMode="auto">
          <a:xfrm>
            <a:off x="6768027" y="4553584"/>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500" b="0" dirty="0">
                <a:solidFill>
                  <a:prstClr val="black"/>
                </a:solidFill>
                <a:latin typeface="微软雅黑" panose="020B0503020204020204" pitchFamily="34" charset="-122"/>
              </a:rPr>
              <a:t>设计师原创作品，盗卖者将被追究相应的法律责任，请勿以身试法！</a:t>
            </a:r>
          </a:p>
        </p:txBody>
      </p:sp>
      <p:sp>
        <p:nvSpPr>
          <p:cNvPr id="56" name="TextBox 55"/>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40842177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矩形 23"/>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25" name="TextBox 24"/>
          <p:cNvSpPr txBox="1"/>
          <p:nvPr/>
        </p:nvSpPr>
        <p:spPr>
          <a:xfrm>
            <a:off x="5135228" y="2277399"/>
            <a:ext cx="3939027" cy="1436623"/>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a:solidFill>
                  <a:prstClr val="white"/>
                </a:solidFill>
                <a:latin typeface="微软雅黑" pitchFamily="34" charset="-122"/>
                <a:ea typeface="微软雅黑" pitchFamily="34" charset="-122"/>
              </a:rPr>
              <a:t>第二部分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a:solidFill>
                  <a:prstClr val="white"/>
                </a:solidFill>
                <a:latin typeface="微软雅黑" pitchFamily="34" charset="-122"/>
                <a:ea typeface="微软雅黑" pitchFamily="34" charset="-122"/>
              </a:rPr>
              <a:t>工作完成情况</a:t>
            </a:r>
            <a:endParaRPr lang="en-US" altLang="zh-CN" sz="4800" dirty="0">
              <a:solidFill>
                <a:prstClr val="white"/>
              </a:solidFill>
              <a:latin typeface="微软雅黑" pitchFamily="34" charset="-122"/>
              <a:ea typeface="微软雅黑" pitchFamily="34" charset="-122"/>
            </a:endParaRPr>
          </a:p>
        </p:txBody>
      </p:sp>
      <p:cxnSp>
        <p:nvCxnSpPr>
          <p:cNvPr id="26" name="直接连接符 25"/>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9"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30"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31"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16" name="组合 15"/>
          <p:cNvGrpSpPr/>
          <p:nvPr/>
        </p:nvGrpSpPr>
        <p:grpSpPr>
          <a:xfrm>
            <a:off x="2206774" y="2538174"/>
            <a:ext cx="2114465" cy="2115756"/>
            <a:chOff x="1041891" y="2887277"/>
            <a:chExt cx="1036261" cy="1036518"/>
          </a:xfrm>
        </p:grpSpPr>
        <p:sp>
          <p:nvSpPr>
            <p:cNvPr id="1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18"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a:solidFill>
                    <a:srgbClr val="C00000"/>
                  </a:solidFill>
                  <a:latin typeface="Impact" panose="020B0806030902050204" pitchFamily="34" charset="0"/>
                  <a:ea typeface="微软雅黑" panose="020B0503020204020204" pitchFamily="34" charset="-122"/>
                </a:rPr>
                <a:t>02</a:t>
              </a:r>
            </a:p>
          </p:txBody>
        </p:sp>
      </p:grpSp>
      <p:grpSp>
        <p:nvGrpSpPr>
          <p:cNvPr id="13" name="组合 12"/>
          <p:cNvGrpSpPr/>
          <p:nvPr/>
        </p:nvGrpSpPr>
        <p:grpSpPr>
          <a:xfrm>
            <a:off x="4943168" y="1076778"/>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9"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0"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1" name="组合 20"/>
          <p:cNvGrpSpPr/>
          <p:nvPr/>
        </p:nvGrpSpPr>
        <p:grpSpPr>
          <a:xfrm>
            <a:off x="5687806" y="1076778"/>
            <a:ext cx="552616" cy="552816"/>
            <a:chOff x="4102125" y="4265651"/>
            <a:chExt cx="414516" cy="414516"/>
          </a:xfrm>
        </p:grpSpPr>
        <p:sp>
          <p:nvSpPr>
            <p:cNvPr id="22" name="椭圆 21"/>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27" name="组合 26"/>
            <p:cNvGrpSpPr/>
            <p:nvPr/>
          </p:nvGrpSpPr>
          <p:grpSpPr>
            <a:xfrm>
              <a:off x="4199233" y="4358783"/>
              <a:ext cx="238761" cy="198211"/>
              <a:chOff x="3132963" y="3140191"/>
              <a:chExt cx="645573" cy="535933"/>
            </a:xfrm>
            <a:solidFill>
              <a:schemeClr val="bg1"/>
            </a:solidFill>
          </p:grpSpPr>
          <p:sp>
            <p:nvSpPr>
              <p:cNvPr id="3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38" name="组合 37"/>
          <p:cNvGrpSpPr/>
          <p:nvPr/>
        </p:nvGrpSpPr>
        <p:grpSpPr>
          <a:xfrm>
            <a:off x="7126766" y="1076778"/>
            <a:ext cx="552616" cy="552816"/>
            <a:chOff x="5181486" y="4265651"/>
            <a:chExt cx="414516" cy="414516"/>
          </a:xfrm>
        </p:grpSpPr>
        <p:sp>
          <p:nvSpPr>
            <p:cNvPr id="39" name="椭圆 3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40" name="组合 39"/>
            <p:cNvGrpSpPr/>
            <p:nvPr/>
          </p:nvGrpSpPr>
          <p:grpSpPr>
            <a:xfrm>
              <a:off x="5287222" y="4375239"/>
              <a:ext cx="253419" cy="172633"/>
              <a:chOff x="4895160" y="4287159"/>
              <a:chExt cx="571418" cy="389258"/>
            </a:xfrm>
            <a:solidFill>
              <a:schemeClr val="bg1"/>
            </a:solidFill>
          </p:grpSpPr>
          <p:sp>
            <p:nvSpPr>
              <p:cNvPr id="4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386797" y="1076778"/>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7451902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650"/>
                                        <p:tgtEl>
                                          <p:spTgt spid="1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p:tgtEl>
                                          <p:spTgt spid="25"/>
                                        </p:tgtEl>
                                        <p:attrNameLst>
                                          <p:attrName>ppt_x</p:attrName>
                                        </p:attrNameLst>
                                      </p:cBhvr>
                                      <p:tavLst>
                                        <p:tav tm="0">
                                          <p:val>
                                            <p:strVal val="#ppt_x-#ppt_w*1.125000"/>
                                          </p:val>
                                        </p:tav>
                                        <p:tav tm="100000">
                                          <p:val>
                                            <p:strVal val="#ppt_x"/>
                                          </p:val>
                                        </p:tav>
                                      </p:tavLst>
                                    </p:anim>
                                    <p:animEffect transition="in" filter="wipe(right)">
                                      <p:cBhvr>
                                        <p:cTn id="20" dur="500"/>
                                        <p:tgtEl>
                                          <p:spTgt spid="25"/>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ppt_x"/>
                                          </p:val>
                                        </p:tav>
                                        <p:tav tm="100000">
                                          <p:val>
                                            <p:strVal val="#ppt_x"/>
                                          </p:val>
                                        </p:tav>
                                      </p:tavLst>
                                    </p:anim>
                                    <p:anim calcmode="lin" valueType="num">
                                      <p:cBhvr additive="base">
                                        <p:cTn id="25" dur="500" fill="hold"/>
                                        <p:tgtEl>
                                          <p:spTgt spid="2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7" name="箭头3"/>
          <p:cNvSpPr>
            <a:spLocks/>
          </p:cNvSpPr>
          <p:nvPr/>
        </p:nvSpPr>
        <p:spPr bwMode="gray">
          <a:xfrm flipV="1">
            <a:off x="1855122" y="3853783"/>
            <a:ext cx="1092876" cy="1521060"/>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2143040" y="3220998"/>
            <a:ext cx="324938" cy="129903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848094" y="2192188"/>
            <a:ext cx="1092876" cy="176199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4508687" y="1803358"/>
            <a:ext cx="6103351" cy="1196268"/>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1" name="标题1"/>
          <p:cNvSpPr>
            <a:spLocks noChangeArrowheads="1"/>
          </p:cNvSpPr>
          <p:nvPr/>
        </p:nvSpPr>
        <p:spPr bwMode="gray">
          <a:xfrm>
            <a:off x="3074246" y="1797235"/>
            <a:ext cx="1242444" cy="1202393"/>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2" name="文本2"/>
          <p:cNvSpPr>
            <a:spLocks noChangeArrowheads="1"/>
          </p:cNvSpPr>
          <p:nvPr/>
        </p:nvSpPr>
        <p:spPr bwMode="gray">
          <a:xfrm>
            <a:off x="4508687" y="3257073"/>
            <a:ext cx="6103351" cy="1192312"/>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3" name="标题2"/>
          <p:cNvSpPr>
            <a:spLocks noChangeArrowheads="1"/>
          </p:cNvSpPr>
          <p:nvPr/>
        </p:nvSpPr>
        <p:spPr bwMode="gray">
          <a:xfrm>
            <a:off x="3074251" y="3257073"/>
            <a:ext cx="1242445" cy="1192312"/>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4" name="文本3"/>
          <p:cNvSpPr>
            <a:spLocks noChangeArrowheads="1"/>
          </p:cNvSpPr>
          <p:nvPr/>
        </p:nvSpPr>
        <p:spPr bwMode="ltGray">
          <a:xfrm>
            <a:off x="4508687" y="4698481"/>
            <a:ext cx="6103351" cy="1181675"/>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5" name="标题3"/>
          <p:cNvSpPr>
            <a:spLocks noChangeArrowheads="1"/>
          </p:cNvSpPr>
          <p:nvPr/>
        </p:nvSpPr>
        <p:spPr bwMode="gray">
          <a:xfrm>
            <a:off x="3074246" y="4698481"/>
            <a:ext cx="1242444" cy="1181675"/>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6" name="Oval 19"/>
          <p:cNvSpPr>
            <a:spLocks noChangeArrowheads="1"/>
          </p:cNvSpPr>
          <p:nvPr/>
        </p:nvSpPr>
        <p:spPr bwMode="auto">
          <a:xfrm>
            <a:off x="1100362" y="3161319"/>
            <a:ext cx="1382389" cy="1384618"/>
          </a:xfrm>
          <a:prstGeom prst="ellipse">
            <a:avLst/>
          </a:prstGeom>
          <a:solidFill>
            <a:srgbClr val="C00000"/>
          </a:solidFill>
          <a:ln w="63500">
            <a:solidFill>
              <a:schemeClr val="bg1"/>
            </a:solidFill>
            <a:round/>
            <a:headEnd/>
            <a:tailEnd/>
          </a:ln>
          <a:effectLst>
            <a:outerShdw blurRad="127000" dist="38100" dir="5400000" algn="ctr" rotWithShape="0">
              <a:prstClr val="black">
                <a:alpha val="40000"/>
              </a:prstClr>
            </a:outerShdw>
          </a:effectLst>
        </p:spPr>
        <p:txBody>
          <a:bodyPr lIns="82822" tIns="41410" rIns="82822" bIns="41410" anchor="ctr"/>
          <a:lstStyle/>
          <a:p>
            <a:pPr defTabSz="1219170" fontAlgn="auto">
              <a:lnSpc>
                <a:spcPct val="120000"/>
              </a:lnSpc>
              <a:spcBef>
                <a:spcPts val="0"/>
              </a:spcBef>
              <a:spcAft>
                <a:spcPts val="0"/>
              </a:spcAft>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9589987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8594" y="4508637"/>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5956" y="5665091"/>
            <a:ext cx="116929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311" y="4498708"/>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045" y="2879712"/>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89775" y="1624818"/>
            <a:ext cx="943081" cy="238359"/>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19391" y="2603657"/>
            <a:ext cx="1090111" cy="953442"/>
            <a:chOff x="6842760" y="2637270"/>
            <a:chExt cx="1203960" cy="1051560"/>
          </a:xfrm>
          <a:solidFill>
            <a:srgbClr val="C00000"/>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02</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57" name="组合 56"/>
          <p:cNvGrpSpPr/>
          <p:nvPr/>
        </p:nvGrpSpPr>
        <p:grpSpPr>
          <a:xfrm>
            <a:off x="5492006" y="1850753"/>
            <a:ext cx="1090111" cy="95344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53577"/>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01</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0" name="组合 59"/>
          <p:cNvGrpSpPr/>
          <p:nvPr/>
        </p:nvGrpSpPr>
        <p:grpSpPr>
          <a:xfrm>
            <a:off x="6808486" y="4031918"/>
            <a:ext cx="1090111" cy="953443"/>
            <a:chOff x="6842760" y="4008870"/>
            <a:chExt cx="1203960" cy="1051560"/>
          </a:xfrm>
          <a:solidFill>
            <a:srgbClr val="C00000"/>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2" cy="753577"/>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03</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3" name="组合 62"/>
          <p:cNvGrpSpPr/>
          <p:nvPr/>
        </p:nvGrpSpPr>
        <p:grpSpPr>
          <a:xfrm>
            <a:off x="4134437" y="4020265"/>
            <a:ext cx="1090111" cy="953443"/>
            <a:chOff x="4206240" y="4008870"/>
            <a:chExt cx="1203960" cy="1051560"/>
          </a:xfrm>
          <a:solidFill>
            <a:srgbClr val="C00000"/>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9"/>
              <a:ext cx="820726" cy="753578"/>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05</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6" name="组合 65"/>
          <p:cNvGrpSpPr/>
          <p:nvPr/>
        </p:nvGrpSpPr>
        <p:grpSpPr>
          <a:xfrm>
            <a:off x="4162170" y="2565496"/>
            <a:ext cx="1090111" cy="953442"/>
            <a:chOff x="4206240" y="2637270"/>
            <a:chExt cx="1203960" cy="1051560"/>
          </a:xfrm>
          <a:solidFill>
            <a:srgbClr val="C00000"/>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06</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sp>
        <p:nvSpPr>
          <p:cNvPr id="72" name="矩形 71"/>
          <p:cNvSpPr/>
          <p:nvPr/>
        </p:nvSpPr>
        <p:spPr>
          <a:xfrm>
            <a:off x="3432791" y="1413106"/>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775290" y="1743999"/>
            <a:ext cx="2978913" cy="56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sp>
        <p:nvSpPr>
          <p:cNvPr id="74" name="矩形 73"/>
          <p:cNvSpPr/>
          <p:nvPr/>
        </p:nvSpPr>
        <p:spPr>
          <a:xfrm>
            <a:off x="2215500" y="2669745"/>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1256292" y="3000635"/>
            <a:ext cx="2276534"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sp>
        <p:nvSpPr>
          <p:cNvPr id="76" name="矩形 75"/>
          <p:cNvSpPr/>
          <p:nvPr/>
        </p:nvSpPr>
        <p:spPr>
          <a:xfrm>
            <a:off x="2187768" y="4167819"/>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1228557" y="4498707"/>
            <a:ext cx="227653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sp>
        <p:nvSpPr>
          <p:cNvPr id="78" name="矩形 77"/>
          <p:cNvSpPr/>
          <p:nvPr/>
        </p:nvSpPr>
        <p:spPr>
          <a:xfrm>
            <a:off x="8454439" y="2171614"/>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8506456" y="2516799"/>
            <a:ext cx="242767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sp>
        <p:nvSpPr>
          <p:cNvPr id="80" name="矩形 79"/>
          <p:cNvSpPr/>
          <p:nvPr/>
        </p:nvSpPr>
        <p:spPr>
          <a:xfrm>
            <a:off x="8483567" y="3896745"/>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8525960" y="4241930"/>
            <a:ext cx="242767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sp>
        <p:nvSpPr>
          <p:cNvPr id="82" name="矩形 81"/>
          <p:cNvSpPr/>
          <p:nvPr/>
        </p:nvSpPr>
        <p:spPr>
          <a:xfrm>
            <a:off x="7543891" y="5197327"/>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7595912" y="5542515"/>
            <a:ext cx="2931285" cy="56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a:solidFill>
                  <a:prstClr val="black">
                    <a:lumMod val="75000"/>
                    <a:lumOff val="25000"/>
                  </a:prstClr>
                </a:solidFill>
                <a:sym typeface="微软雅黑" pitchFamily="34" charset="-122"/>
              </a:rPr>
              <a:t>设计师原创作品，盗卖者将被追究相应的法律责任，请勿以身试法！</a:t>
            </a:r>
          </a:p>
        </p:txBody>
      </p:sp>
      <p:grpSp>
        <p:nvGrpSpPr>
          <p:cNvPr id="84" name="组合 83"/>
          <p:cNvGrpSpPr/>
          <p:nvPr/>
        </p:nvGrpSpPr>
        <p:grpSpPr>
          <a:xfrm flipH="1">
            <a:off x="7663122" y="2377915"/>
            <a:ext cx="800507" cy="238359"/>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2764" y="3053552"/>
            <a:ext cx="1708611" cy="1443978"/>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3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9" cy="1086241"/>
            </a:xfrm>
            <a:prstGeom prst="rect">
              <a:avLst/>
            </a:prstGeom>
            <a:noFill/>
            <a:ln w="38100">
              <a:noFill/>
            </a:ln>
          </p:spPr>
          <p:txBody>
            <a:bodyPr wrap="square" rtlCol="0">
              <a:spAutoFit/>
            </a:bodyPr>
            <a:lstStyle/>
            <a:p>
              <a:pPr defTabSz="1219170" fontAlgn="auto">
                <a:spcBef>
                  <a:spcPts val="0"/>
                </a:spcBef>
                <a:spcAft>
                  <a:spcPts val="0"/>
                </a:spcAft>
              </a:pPr>
              <a:r>
                <a:rPr lang="zh-CN" altLang="en-US" sz="2900" dirty="0">
                  <a:solidFill>
                    <a:prstClr val="white"/>
                  </a:solidFill>
                  <a:latin typeface="微软雅黑" panose="020B0503020204020204" pitchFamily="34" charset="-122"/>
                  <a:ea typeface="微软雅黑" panose="020B0503020204020204" pitchFamily="34" charset="-122"/>
                </a:rPr>
                <a:t>添加标题</a:t>
              </a:r>
            </a:p>
          </p:txBody>
        </p:sp>
      </p:grpSp>
      <p:sp>
        <p:nvSpPr>
          <p:cNvPr id="90" name="TextBox 8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69" name="组合 68"/>
          <p:cNvGrpSpPr/>
          <p:nvPr/>
        </p:nvGrpSpPr>
        <p:grpSpPr>
          <a:xfrm>
            <a:off x="5492006" y="4719460"/>
            <a:ext cx="1090111" cy="953442"/>
            <a:chOff x="5525852" y="4683240"/>
            <a:chExt cx="1203960" cy="1051560"/>
          </a:xfrm>
          <a:solidFill>
            <a:srgbClr val="C00000"/>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04</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2723900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5" name="TextBox 24"/>
          <p:cNvSpPr txBox="1"/>
          <p:nvPr/>
        </p:nvSpPr>
        <p:spPr>
          <a:xfrm>
            <a:off x="1367769" y="4688889"/>
            <a:ext cx="1123073" cy="615503"/>
          </a:xfrm>
          <a:prstGeom prst="rect">
            <a:avLst/>
          </a:prstGeom>
          <a:noFill/>
        </p:spPr>
        <p:txBody>
          <a:bodyPr wrap="square" lIns="91388" tIns="45695" rIns="91388" bIns="45695"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fontAlgn="auto">
              <a:spcBef>
                <a:spcPts val="0"/>
              </a:spcBef>
              <a:spcAft>
                <a:spcPts val="0"/>
              </a:spcAft>
            </a:pPr>
            <a:r>
              <a:rPr lang="zh-CN" altLang="en-US" sz="1700" b="0" dirty="0">
                <a:solidFill>
                  <a:prstClr val="black">
                    <a:lumMod val="85000"/>
                    <a:lumOff val="15000"/>
                  </a:prstClr>
                </a:solidFill>
              </a:rPr>
              <a:t>点击添加</a:t>
            </a:r>
            <a:endParaRPr lang="en-US" altLang="zh-CN" sz="1700" b="0" dirty="0">
              <a:solidFill>
                <a:prstClr val="black">
                  <a:lumMod val="85000"/>
                  <a:lumOff val="15000"/>
                </a:prstClr>
              </a:solidFill>
            </a:endParaRPr>
          </a:p>
          <a:p>
            <a:pPr defTabSz="1219170" fontAlgn="auto">
              <a:spcBef>
                <a:spcPts val="0"/>
              </a:spcBef>
              <a:spcAft>
                <a:spcPts val="0"/>
              </a:spcAft>
            </a:pPr>
            <a:r>
              <a:rPr lang="zh-CN" altLang="en-US" sz="1700" b="0" dirty="0">
                <a:solidFill>
                  <a:prstClr val="black">
                    <a:lumMod val="85000"/>
                    <a:lumOff val="15000"/>
                  </a:prstClr>
                </a:solidFill>
              </a:rPr>
              <a:t>文字</a:t>
            </a:r>
          </a:p>
        </p:txBody>
      </p:sp>
      <p:sp>
        <p:nvSpPr>
          <p:cNvPr id="26" name="TextBox 25"/>
          <p:cNvSpPr txBox="1"/>
          <p:nvPr/>
        </p:nvSpPr>
        <p:spPr>
          <a:xfrm>
            <a:off x="2831297" y="3208967"/>
            <a:ext cx="1591021" cy="877113"/>
          </a:xfrm>
          <a:prstGeom prst="rect">
            <a:avLst/>
          </a:prstGeom>
          <a:noFill/>
        </p:spPr>
        <p:txBody>
          <a:bodyPr wrap="square" lIns="91388" tIns="45695" rIns="91388" bIns="45695" rtlCol="0" anchor="ctr">
            <a:spAutoFit/>
          </a:bodyPr>
          <a:lstStyle/>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4809929" y="4455001"/>
            <a:ext cx="1123073" cy="615503"/>
          </a:xfrm>
          <a:prstGeom prst="rect">
            <a:avLst/>
          </a:prstGeom>
          <a:noFill/>
        </p:spPr>
        <p:txBody>
          <a:bodyPr wrap="square" lIns="91388" tIns="45695" rIns="91388" bIns="45695"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fontAlgn="auto">
              <a:spcBef>
                <a:spcPts val="0"/>
              </a:spcBef>
              <a:spcAft>
                <a:spcPts val="0"/>
              </a:spcAft>
            </a:pPr>
            <a:r>
              <a:rPr lang="zh-CN" altLang="en-US" sz="1700" b="0" dirty="0">
                <a:solidFill>
                  <a:prstClr val="black">
                    <a:lumMod val="85000"/>
                    <a:lumOff val="15000"/>
                  </a:prstClr>
                </a:solidFill>
              </a:rPr>
              <a:t>点击添加</a:t>
            </a:r>
            <a:endParaRPr lang="en-US" altLang="zh-CN" sz="1700" b="0" dirty="0">
              <a:solidFill>
                <a:prstClr val="black">
                  <a:lumMod val="85000"/>
                  <a:lumOff val="15000"/>
                </a:prstClr>
              </a:solidFill>
            </a:endParaRPr>
          </a:p>
          <a:p>
            <a:pPr defTabSz="1219170" fontAlgn="auto">
              <a:spcBef>
                <a:spcPts val="0"/>
              </a:spcBef>
              <a:spcAft>
                <a:spcPts val="0"/>
              </a:spcAft>
            </a:pPr>
            <a:r>
              <a:rPr lang="zh-CN" altLang="en-US" sz="1700" b="0" dirty="0">
                <a:solidFill>
                  <a:prstClr val="black">
                    <a:lumMod val="85000"/>
                    <a:lumOff val="15000"/>
                  </a:prstClr>
                </a:solidFill>
              </a:rPr>
              <a:t>文字</a:t>
            </a:r>
          </a:p>
        </p:txBody>
      </p:sp>
      <p:sp>
        <p:nvSpPr>
          <p:cNvPr id="37" name="TextBox 36"/>
          <p:cNvSpPr txBox="1"/>
          <p:nvPr/>
        </p:nvSpPr>
        <p:spPr>
          <a:xfrm>
            <a:off x="6251757" y="3373513"/>
            <a:ext cx="1591021" cy="615503"/>
          </a:xfrm>
          <a:prstGeom prst="rect">
            <a:avLst/>
          </a:prstGeom>
          <a:noFill/>
        </p:spPr>
        <p:txBody>
          <a:bodyPr wrap="square" lIns="91388" tIns="45695" rIns="91388" bIns="45695" rtlCol="0" anchor="ctr">
            <a:spAutoFit/>
          </a:bodyPr>
          <a:lstStyle/>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8604521" y="2445244"/>
            <a:ext cx="2590601" cy="3508602"/>
          </a:xfrm>
          <a:prstGeom prst="rect">
            <a:avLst/>
          </a:prstGeom>
        </p:spPr>
        <p:txBody>
          <a:bodyPr wrap="square" lIns="91388" tIns="45695" rIns="91388" bIns="45695">
            <a:spAutoFit/>
          </a:bodyPr>
          <a:lstStyle/>
          <a:p>
            <a:pPr algn="l" defTabSz="1219170" fontAlgn="auto">
              <a:lnSpc>
                <a:spcPct val="150000"/>
              </a:lnSpc>
              <a:spcBef>
                <a:spcPts val="0"/>
              </a:spcBef>
              <a:spcAft>
                <a:spcPts val="0"/>
              </a:spcAft>
            </a:pPr>
            <a:r>
              <a:rPr lang="zh-CN" altLang="en-US" sz="2000" dirty="0">
                <a:solidFill>
                  <a:prstClr val="black">
                    <a:lumMod val="75000"/>
                    <a:lumOff val="25000"/>
                  </a:prstClr>
                </a:solidFill>
                <a:latin typeface="微软雅黑" pitchFamily="34" charset="-122"/>
                <a:ea typeface="微软雅黑" pitchFamily="34" charset="-122"/>
              </a:rPr>
              <a:t>点击添加小标题</a:t>
            </a:r>
            <a:endParaRPr lang="en-US" altLang="zh-CN" sz="2000" dirty="0">
              <a:solidFill>
                <a:prstClr val="black">
                  <a:lumMod val="75000"/>
                  <a:lumOff val="25000"/>
                </a:prstClr>
              </a:solidFill>
              <a:latin typeface="微软雅黑" pitchFamily="34" charset="-122"/>
              <a:ea typeface="微软雅黑" pitchFamily="34" charset="-122"/>
            </a:endParaRPr>
          </a:p>
          <a:p>
            <a:pPr algn="l" defTabSz="1219170" fontAlgn="auto">
              <a:lnSpc>
                <a:spcPct val="15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prstClr val="black">
                  <a:lumMod val="75000"/>
                  <a:lumOff val="25000"/>
                </a:prstClr>
              </a:solidFill>
              <a:latin typeface="微软雅黑" pitchFamily="34" charset="-122"/>
              <a:ea typeface="微软雅黑" pitchFamily="34" charset="-122"/>
            </a:endParaRPr>
          </a:p>
          <a:p>
            <a:pPr algn="l" defTabSz="1219170" fontAlgn="auto">
              <a:lnSpc>
                <a:spcPct val="15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2451142" y="2493629"/>
            <a:ext cx="2328770" cy="2330371"/>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4439831" y="3763776"/>
            <a:ext cx="1840699" cy="1841969"/>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914004" y="3941829"/>
            <a:ext cx="2031612" cy="2031805"/>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5924254" y="2567015"/>
            <a:ext cx="2223463"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pPr>
            <a:endParaRPr lang="en-US" sz="2800" b="0" kern="0" dirty="0">
              <a:solidFill>
                <a:sysClr val="window" lastClr="FFFFFF"/>
              </a:solidFill>
              <a:latin typeface="微软雅黑" pitchFamily="34" charset="-122"/>
              <a:ea typeface="微软雅黑" pitchFamily="34" charset="-122"/>
            </a:endParaRPr>
          </a:p>
        </p:txBody>
      </p:sp>
      <p:sp>
        <p:nvSpPr>
          <p:cNvPr id="47" name="矩形 46"/>
          <p:cNvSpPr/>
          <p:nvPr/>
        </p:nvSpPr>
        <p:spPr>
          <a:xfrm>
            <a:off x="4152260" y="1509137"/>
            <a:ext cx="3839901" cy="4636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defTabSz="1219170" fontAlgn="auto">
              <a:spcBef>
                <a:spcPts val="0"/>
              </a:spcBef>
              <a:spcAft>
                <a:spcPts val="0"/>
              </a:spcAft>
            </a:pPr>
            <a:r>
              <a:rPr lang="zh-CN" altLang="en-US" sz="2400" b="0"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8385989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25" name="组合 32"/>
          <p:cNvGrpSpPr>
            <a:grpSpLocks/>
          </p:cNvGrpSpPr>
          <p:nvPr/>
        </p:nvGrpSpPr>
        <p:grpSpPr bwMode="auto">
          <a:xfrm>
            <a:off x="-144673" y="3342362"/>
            <a:ext cx="3956296" cy="675372"/>
            <a:chOff x="-1032447" y="0"/>
            <a:chExt cx="2967616" cy="506624"/>
          </a:xfrm>
          <a:solidFill>
            <a:srgbClr val="C00000"/>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1" name="椭圆 35"/>
          <p:cNvSpPr>
            <a:spLocks noChangeArrowheads="1"/>
          </p:cNvSpPr>
          <p:nvPr/>
        </p:nvSpPr>
        <p:spPr bwMode="auto">
          <a:xfrm>
            <a:off x="1813749" y="1589357"/>
            <a:ext cx="1413749" cy="141426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grpSp>
        <p:nvGrpSpPr>
          <p:cNvPr id="52" name="组合 36"/>
          <p:cNvGrpSpPr>
            <a:grpSpLocks/>
          </p:cNvGrpSpPr>
          <p:nvPr/>
        </p:nvGrpSpPr>
        <p:grpSpPr bwMode="auto">
          <a:xfrm flipV="1">
            <a:off x="3657128" y="3441869"/>
            <a:ext cx="2579881" cy="675375"/>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5" name="椭圆 39"/>
          <p:cNvSpPr>
            <a:spLocks noChangeArrowheads="1"/>
          </p:cNvSpPr>
          <p:nvPr/>
        </p:nvSpPr>
        <p:spPr bwMode="auto">
          <a:xfrm>
            <a:off x="4325904" y="4348011"/>
            <a:ext cx="1413749" cy="141426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grpSp>
        <p:nvGrpSpPr>
          <p:cNvPr id="56" name="组合 40"/>
          <p:cNvGrpSpPr>
            <a:grpSpLocks/>
          </p:cNvGrpSpPr>
          <p:nvPr/>
        </p:nvGrpSpPr>
        <p:grpSpPr bwMode="auto">
          <a:xfrm>
            <a:off x="6086741" y="3342362"/>
            <a:ext cx="2581997" cy="675372"/>
            <a:chOff x="0" y="0"/>
            <a:chExt cx="1935168" cy="506624"/>
          </a:xfrm>
          <a:solidFill>
            <a:srgbClr val="C00000"/>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9" name="椭圆 43"/>
          <p:cNvSpPr>
            <a:spLocks noChangeArrowheads="1"/>
          </p:cNvSpPr>
          <p:nvPr/>
        </p:nvSpPr>
        <p:spPr bwMode="auto">
          <a:xfrm>
            <a:off x="6670865" y="1589357"/>
            <a:ext cx="1413749" cy="141426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sp>
        <p:nvSpPr>
          <p:cNvPr id="60" name="椭圆 45"/>
          <p:cNvSpPr>
            <a:spLocks noChangeArrowheads="1"/>
          </p:cNvSpPr>
          <p:nvPr/>
        </p:nvSpPr>
        <p:spPr bwMode="auto">
          <a:xfrm>
            <a:off x="9096249" y="4348011"/>
            <a:ext cx="1413749" cy="1414262"/>
          </a:xfrm>
          <a:prstGeom prst="ellipse">
            <a:avLst/>
          </a:prstGeom>
          <a:solidFill>
            <a:schemeClr val="accent6"/>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sp>
        <p:nvSpPr>
          <p:cNvPr id="61" name="TextBox 46"/>
          <p:cNvSpPr>
            <a:spLocks noChangeArrowheads="1"/>
          </p:cNvSpPr>
          <p:nvPr/>
        </p:nvSpPr>
        <p:spPr bwMode="auto">
          <a:xfrm>
            <a:off x="1589412" y="4809553"/>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4863" y="4419997"/>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4863"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248"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7799" y="3607009"/>
            <a:ext cx="15915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2129" y="3441869"/>
            <a:ext cx="3822962" cy="675375"/>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69" name="TextBox 56"/>
          <p:cNvSpPr>
            <a:spLocks noChangeArrowheads="1"/>
          </p:cNvSpPr>
          <p:nvPr/>
        </p:nvSpPr>
        <p:spPr bwMode="auto">
          <a:xfrm>
            <a:off x="8918476"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1566" y="1843417"/>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018" y="1451742"/>
            <a:ext cx="15915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6528" y="4826491"/>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79864" y="4434818"/>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5140" y="1843417"/>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8476" y="1451742"/>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022" y="1968330"/>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3140" y="1968330"/>
            <a:ext cx="7470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178" y="4726986"/>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8524" y="4726986"/>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21851853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5549" y="1935903"/>
            <a:ext cx="2557091" cy="90796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89372"/>
              <a:ext cx="2230360" cy="638000"/>
            </a:xfrm>
            <a:prstGeom prst="rect">
              <a:avLst/>
            </a:prstGeom>
            <a:noFill/>
            <a:ln w="50800">
              <a:noFill/>
            </a:ln>
          </p:spPr>
          <p:txBody>
            <a:bodyPr wrap="square" rtlCol="0" anchor="ctr">
              <a:spAutoFit/>
            </a:bodyPr>
            <a:lstStyle/>
            <a:p>
              <a:pPr defTabSz="1219170" fontAlgn="auto">
                <a:spcBef>
                  <a:spcPts val="0"/>
                </a:spcBef>
                <a:spcAft>
                  <a:spcPts val="0"/>
                </a:spcAft>
              </a:pPr>
              <a:r>
                <a:rPr lang="zh-CN" altLang="en-US" sz="2000" dirty="0">
                  <a:solidFill>
                    <a:prstClr val="white"/>
                  </a:solidFill>
                  <a:ea typeface="微软雅黑" pitchFamily="34" charset="-122"/>
                  <a:cs typeface="Arial" panose="020B0604020202020204" pitchFamily="34" charset="0"/>
                </a:rPr>
                <a:t>第二季度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6" name="组合 5"/>
          <p:cNvGrpSpPr/>
          <p:nvPr/>
        </p:nvGrpSpPr>
        <p:grpSpPr>
          <a:xfrm>
            <a:off x="1393604" y="1935903"/>
            <a:ext cx="2557091" cy="90796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295"/>
              <a:ext cx="2293959"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第一季度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10" name="组合 9"/>
          <p:cNvGrpSpPr/>
          <p:nvPr/>
        </p:nvGrpSpPr>
        <p:grpSpPr>
          <a:xfrm>
            <a:off x="8626022" y="1935903"/>
            <a:ext cx="2557091" cy="90796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5" y="2340295"/>
              <a:ext cx="2230360"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第四季度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13" name="组合 12"/>
          <p:cNvGrpSpPr/>
          <p:nvPr/>
        </p:nvGrpSpPr>
        <p:grpSpPr>
          <a:xfrm>
            <a:off x="6200784" y="1935903"/>
            <a:ext cx="2557091" cy="90796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296"/>
              <a:ext cx="2205655"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第三季度</a:t>
              </a:r>
              <a:endParaRPr lang="zh-CN" altLang="en-US" sz="2000" baseline="-3000" dirty="0">
                <a:solidFill>
                  <a:prstClr val="white"/>
                </a:solidFill>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414889" y="5339012"/>
            <a:ext cx="9384228" cy="57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261"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583292" y="3755050"/>
            <a:ext cx="2246691"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0446"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3958147" y="3755051"/>
            <a:ext cx="2208392"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5357"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6383203" y="3755050"/>
            <a:ext cx="2228699"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7923"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8783157" y="3755051"/>
            <a:ext cx="2207958"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661" y="5216637"/>
            <a:ext cx="935868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8152351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9" name="矩形 18"/>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20" name="TextBox 19"/>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a:solidFill>
                  <a:prstClr val="white"/>
                </a:solidFill>
                <a:latin typeface="微软雅黑" pitchFamily="34" charset="-122"/>
                <a:ea typeface="微软雅黑" pitchFamily="34" charset="-122"/>
              </a:rPr>
              <a:t>第三部分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a:solidFill>
                  <a:prstClr val="white"/>
                </a:solidFill>
                <a:latin typeface="微软雅黑" pitchFamily="34" charset="-122"/>
                <a:ea typeface="微软雅黑" pitchFamily="34" charset="-122"/>
              </a:rPr>
              <a:t>成功项目展示</a:t>
            </a:r>
            <a:endParaRPr lang="en-US" altLang="zh-CN" sz="4800" dirty="0">
              <a:solidFill>
                <a:prstClr val="white"/>
              </a:solidFill>
              <a:latin typeface="微软雅黑" pitchFamily="34" charset="-122"/>
              <a:ea typeface="微软雅黑" pitchFamily="34" charset="-122"/>
            </a:endParaRPr>
          </a:p>
        </p:txBody>
      </p:sp>
      <p:cxnSp>
        <p:nvCxnSpPr>
          <p:cNvPr id="21" name="直接连接符 20"/>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3"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4"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5"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26" name="组合 25"/>
          <p:cNvGrpSpPr/>
          <p:nvPr/>
        </p:nvGrpSpPr>
        <p:grpSpPr>
          <a:xfrm>
            <a:off x="2206774" y="2538174"/>
            <a:ext cx="2114465" cy="2115756"/>
            <a:chOff x="1041891" y="2887277"/>
            <a:chExt cx="1036261" cy="1036518"/>
          </a:xfrm>
        </p:grpSpPr>
        <p:sp>
          <p:nvSpPr>
            <p:cNvPr id="2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8"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a:solidFill>
                    <a:srgbClr val="C00000"/>
                  </a:solidFill>
                  <a:latin typeface="Impact" panose="020B0806030902050204" pitchFamily="34" charset="0"/>
                  <a:ea typeface="微软雅黑" panose="020B0503020204020204" pitchFamily="34" charset="-122"/>
                </a:rPr>
                <a:t>03</a:t>
              </a:r>
            </a:p>
          </p:txBody>
        </p:sp>
      </p:grpSp>
      <p:grpSp>
        <p:nvGrpSpPr>
          <p:cNvPr id="13" name="组合 12"/>
          <p:cNvGrpSpPr/>
          <p:nvPr/>
        </p:nvGrpSpPr>
        <p:grpSpPr>
          <a:xfrm>
            <a:off x="4799150" y="1053530"/>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7"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8" name="组合 17"/>
          <p:cNvGrpSpPr/>
          <p:nvPr/>
        </p:nvGrpSpPr>
        <p:grpSpPr>
          <a:xfrm>
            <a:off x="5543789" y="1053530"/>
            <a:ext cx="552616" cy="552816"/>
            <a:chOff x="4102125" y="4265651"/>
            <a:chExt cx="414516" cy="414516"/>
          </a:xfrm>
        </p:grpSpPr>
        <p:sp>
          <p:nvSpPr>
            <p:cNvPr id="29" name="椭圆 28"/>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30" name="组合 29"/>
            <p:cNvGrpSpPr/>
            <p:nvPr/>
          </p:nvGrpSpPr>
          <p:grpSpPr>
            <a:xfrm>
              <a:off x="4199233" y="4358783"/>
              <a:ext cx="238761" cy="198211"/>
              <a:chOff x="3132963" y="3140191"/>
              <a:chExt cx="645573" cy="535933"/>
            </a:xfrm>
            <a:solidFill>
              <a:schemeClr val="bg1"/>
            </a:solidFill>
          </p:grpSpPr>
          <p:sp>
            <p:nvSpPr>
              <p:cNvPr id="3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7" name="组合 36"/>
          <p:cNvGrpSpPr/>
          <p:nvPr/>
        </p:nvGrpSpPr>
        <p:grpSpPr>
          <a:xfrm>
            <a:off x="6982750" y="1053530"/>
            <a:ext cx="552616" cy="552816"/>
            <a:chOff x="5181486" y="4265651"/>
            <a:chExt cx="414516" cy="414516"/>
          </a:xfrm>
        </p:grpSpPr>
        <p:sp>
          <p:nvSpPr>
            <p:cNvPr id="38" name="椭圆 37"/>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39" name="组合 38"/>
            <p:cNvGrpSpPr/>
            <p:nvPr/>
          </p:nvGrpSpPr>
          <p:grpSpPr>
            <a:xfrm>
              <a:off x="5287222" y="4375239"/>
              <a:ext cx="253419" cy="172633"/>
              <a:chOff x="4895160" y="4287159"/>
              <a:chExt cx="571418" cy="389258"/>
            </a:xfrm>
            <a:solidFill>
              <a:schemeClr val="bg1"/>
            </a:solidFill>
          </p:grpSpPr>
          <p:sp>
            <p:nvSpPr>
              <p:cNvPr id="4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49" name="组合 48"/>
          <p:cNvGrpSpPr/>
          <p:nvPr/>
        </p:nvGrpSpPr>
        <p:grpSpPr>
          <a:xfrm>
            <a:off x="6242780" y="1053530"/>
            <a:ext cx="552616" cy="552816"/>
            <a:chOff x="4626437" y="4265651"/>
            <a:chExt cx="414516" cy="414516"/>
          </a:xfrm>
        </p:grpSpPr>
        <p:sp>
          <p:nvSpPr>
            <p:cNvPr id="50" name="椭圆 49"/>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Tree>
    <p:extLst>
      <p:ext uri="{BB962C8B-B14F-4D97-AF65-F5344CB8AC3E}">
        <p14:creationId xmlns:p14="http://schemas.microsoft.com/office/powerpoint/2010/main" val="29142575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Horizontal)">
                                      <p:cBhvr>
                                        <p:cTn id="7" dur="500"/>
                                        <p:tgtEl>
                                          <p:spTgt spid="1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650"/>
                                        <p:tgtEl>
                                          <p:spTgt spid="2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ppt_x"/>
                                          </p:val>
                                        </p:tav>
                                        <p:tav tm="100000">
                                          <p:val>
                                            <p:strVal val="#ppt_x"/>
                                          </p:val>
                                        </p:tav>
                                      </p:tavLst>
                                    </p:anim>
                                    <p:anim calcmode="lin" valueType="num">
                                      <p:cBhvr additive="base">
                                        <p:cTn id="29" dur="500" fill="hold"/>
                                        <p:tgtEl>
                                          <p:spTgt spid="2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nodeType="withEffect">
                                  <p:stCondLst>
                                    <p:cond delay="6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par>
                                <p:cTn id="54" presetID="53" presetClass="entr" presetSubtype="16" fill="hold" nodeType="withEffect">
                                  <p:stCondLst>
                                    <p:cond delay="90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2640199" y="3784088"/>
            <a:ext cx="3002784"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4" name="五边形 3"/>
          <p:cNvSpPr/>
          <p:nvPr/>
        </p:nvSpPr>
        <p:spPr>
          <a:xfrm flipH="1">
            <a:off x="3796278" y="4390637"/>
            <a:ext cx="184670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5" name="五边形 4"/>
          <p:cNvSpPr/>
          <p:nvPr/>
        </p:nvSpPr>
        <p:spPr>
          <a:xfrm flipH="1">
            <a:off x="3093747" y="4997186"/>
            <a:ext cx="254923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6" name="五边形 5"/>
          <p:cNvSpPr/>
          <p:nvPr/>
        </p:nvSpPr>
        <p:spPr>
          <a:xfrm flipH="1">
            <a:off x="1967286" y="5603737"/>
            <a:ext cx="367569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7" name="TextBox 159"/>
          <p:cNvSpPr txBox="1"/>
          <p:nvPr/>
        </p:nvSpPr>
        <p:spPr>
          <a:xfrm>
            <a:off x="4806841" y="3834645"/>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73%</a:t>
            </a:r>
            <a:endParaRPr lang="zh-CN" altLang="en-US" sz="2100" dirty="0">
              <a:solidFill>
                <a:prstClr val="white"/>
              </a:solidFill>
              <a:latin typeface="微软雅黑" pitchFamily="34" charset="-122"/>
              <a:ea typeface="微软雅黑" pitchFamily="34" charset="-122"/>
            </a:endParaRPr>
          </a:p>
        </p:txBody>
      </p:sp>
      <p:sp>
        <p:nvSpPr>
          <p:cNvPr id="9" name="TextBox 160"/>
          <p:cNvSpPr txBox="1"/>
          <p:nvPr/>
        </p:nvSpPr>
        <p:spPr>
          <a:xfrm>
            <a:off x="4797222" y="4446020"/>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30%</a:t>
            </a:r>
            <a:endParaRPr lang="zh-CN" altLang="en-US" sz="2100" dirty="0">
              <a:solidFill>
                <a:prstClr val="white"/>
              </a:solidFill>
              <a:latin typeface="微软雅黑" pitchFamily="34" charset="-122"/>
              <a:ea typeface="微软雅黑" pitchFamily="34" charset="-122"/>
            </a:endParaRPr>
          </a:p>
        </p:txBody>
      </p:sp>
      <p:sp>
        <p:nvSpPr>
          <p:cNvPr id="10" name="TextBox 161"/>
          <p:cNvSpPr txBox="1"/>
          <p:nvPr/>
        </p:nvSpPr>
        <p:spPr>
          <a:xfrm>
            <a:off x="4797225" y="5052650"/>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50%</a:t>
            </a:r>
            <a:endParaRPr lang="zh-CN" altLang="en-US" sz="2100" dirty="0">
              <a:solidFill>
                <a:prstClr val="white"/>
              </a:solidFill>
              <a:latin typeface="微软雅黑" pitchFamily="34" charset="-122"/>
              <a:ea typeface="微软雅黑" pitchFamily="34" charset="-122"/>
            </a:endParaRPr>
          </a:p>
        </p:txBody>
      </p:sp>
      <p:sp>
        <p:nvSpPr>
          <p:cNvPr id="11" name="TextBox 162"/>
          <p:cNvSpPr txBox="1"/>
          <p:nvPr/>
        </p:nvSpPr>
        <p:spPr>
          <a:xfrm>
            <a:off x="4822870" y="5665132"/>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75%</a:t>
            </a:r>
            <a:endParaRPr lang="zh-CN" altLang="en-US" sz="2100" dirty="0">
              <a:solidFill>
                <a:prstClr val="white"/>
              </a:solidFill>
              <a:latin typeface="微软雅黑" pitchFamily="34" charset="-122"/>
              <a:ea typeface="微软雅黑" pitchFamily="34" charset="-122"/>
            </a:endParaRPr>
          </a:p>
        </p:txBody>
      </p:sp>
      <p:sp>
        <p:nvSpPr>
          <p:cNvPr id="12" name="五边形 11"/>
          <p:cNvSpPr/>
          <p:nvPr/>
        </p:nvSpPr>
        <p:spPr>
          <a:xfrm>
            <a:off x="6611707" y="3786741"/>
            <a:ext cx="153268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a:solidFill>
                <a:prstClr val="white"/>
              </a:solidFill>
              <a:latin typeface="微软雅黑" pitchFamily="34" charset="-122"/>
              <a:ea typeface="微软雅黑" pitchFamily="34" charset="-122"/>
            </a:endParaRPr>
          </a:p>
        </p:txBody>
      </p:sp>
      <p:sp>
        <p:nvSpPr>
          <p:cNvPr id="13" name="五边形 12"/>
          <p:cNvSpPr/>
          <p:nvPr/>
        </p:nvSpPr>
        <p:spPr>
          <a:xfrm>
            <a:off x="6611710" y="4393293"/>
            <a:ext cx="289332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14" name="五边形 13"/>
          <p:cNvSpPr/>
          <p:nvPr/>
        </p:nvSpPr>
        <p:spPr>
          <a:xfrm>
            <a:off x="6611712" y="4999843"/>
            <a:ext cx="181418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a:solidFill>
                <a:prstClr val="white"/>
              </a:solidFill>
              <a:latin typeface="微软雅黑" pitchFamily="34" charset="-122"/>
              <a:ea typeface="微软雅黑" pitchFamily="34" charset="-122"/>
            </a:endParaRPr>
          </a:p>
        </p:txBody>
      </p:sp>
      <p:sp>
        <p:nvSpPr>
          <p:cNvPr id="15" name="五边形 14"/>
          <p:cNvSpPr/>
          <p:nvPr/>
        </p:nvSpPr>
        <p:spPr>
          <a:xfrm>
            <a:off x="6611712" y="5606391"/>
            <a:ext cx="3867471"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16" name="TextBox 173"/>
          <p:cNvSpPr txBox="1"/>
          <p:nvPr/>
        </p:nvSpPr>
        <p:spPr>
          <a:xfrm>
            <a:off x="6709362" y="3843274"/>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20%</a:t>
            </a:r>
            <a:endParaRPr lang="zh-CN" altLang="en-US" sz="2100" dirty="0">
              <a:solidFill>
                <a:prstClr val="white"/>
              </a:solidFill>
              <a:latin typeface="微软雅黑" pitchFamily="34" charset="-122"/>
              <a:ea typeface="微软雅黑" pitchFamily="34" charset="-122"/>
            </a:endParaRPr>
          </a:p>
        </p:txBody>
      </p:sp>
      <p:sp>
        <p:nvSpPr>
          <p:cNvPr id="17" name="TextBox 174"/>
          <p:cNvSpPr txBox="1"/>
          <p:nvPr/>
        </p:nvSpPr>
        <p:spPr>
          <a:xfrm>
            <a:off x="6709360" y="4439969"/>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56%</a:t>
            </a:r>
            <a:endParaRPr lang="zh-CN" altLang="en-US" sz="2100" dirty="0">
              <a:solidFill>
                <a:prstClr val="white"/>
              </a:solidFill>
              <a:latin typeface="微软雅黑" pitchFamily="34" charset="-122"/>
              <a:ea typeface="微软雅黑" pitchFamily="34" charset="-122"/>
            </a:endParaRPr>
          </a:p>
        </p:txBody>
      </p:sp>
      <p:sp>
        <p:nvSpPr>
          <p:cNvPr id="18" name="TextBox 175"/>
          <p:cNvSpPr txBox="1"/>
          <p:nvPr/>
        </p:nvSpPr>
        <p:spPr>
          <a:xfrm>
            <a:off x="6709364" y="5052647"/>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29%</a:t>
            </a:r>
            <a:endParaRPr lang="zh-CN" altLang="en-US" sz="2100" dirty="0">
              <a:solidFill>
                <a:prstClr val="white"/>
              </a:solidFill>
              <a:latin typeface="微软雅黑" pitchFamily="34" charset="-122"/>
              <a:ea typeface="微软雅黑" pitchFamily="34" charset="-122"/>
            </a:endParaRPr>
          </a:p>
        </p:txBody>
      </p:sp>
      <p:sp>
        <p:nvSpPr>
          <p:cNvPr id="19" name="TextBox 176"/>
          <p:cNvSpPr txBox="1"/>
          <p:nvPr/>
        </p:nvSpPr>
        <p:spPr>
          <a:xfrm>
            <a:off x="6726337" y="5661855"/>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77%</a:t>
            </a:r>
            <a:endParaRPr lang="zh-CN" altLang="en-US" sz="2100" dirty="0">
              <a:solidFill>
                <a:prstClr val="white"/>
              </a:solidFill>
              <a:latin typeface="微软雅黑" pitchFamily="34" charset="-122"/>
              <a:ea typeface="微软雅黑" pitchFamily="34" charset="-122"/>
            </a:endParaRPr>
          </a:p>
        </p:txBody>
      </p:sp>
      <p:sp>
        <p:nvSpPr>
          <p:cNvPr id="20" name="TextBox 180"/>
          <p:cNvSpPr txBox="1"/>
          <p:nvPr/>
        </p:nvSpPr>
        <p:spPr>
          <a:xfrm>
            <a:off x="5746850" y="3889864"/>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项目一</a:t>
            </a:r>
          </a:p>
        </p:txBody>
      </p:sp>
      <p:sp>
        <p:nvSpPr>
          <p:cNvPr id="21" name="TextBox 181"/>
          <p:cNvSpPr txBox="1"/>
          <p:nvPr/>
        </p:nvSpPr>
        <p:spPr>
          <a:xfrm>
            <a:off x="5746850" y="4492115"/>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项目二</a:t>
            </a:r>
          </a:p>
        </p:txBody>
      </p:sp>
      <p:sp>
        <p:nvSpPr>
          <p:cNvPr id="22" name="TextBox 182"/>
          <p:cNvSpPr txBox="1"/>
          <p:nvPr/>
        </p:nvSpPr>
        <p:spPr>
          <a:xfrm>
            <a:off x="5747082" y="5098665"/>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项目三</a:t>
            </a:r>
          </a:p>
        </p:txBody>
      </p:sp>
      <p:sp>
        <p:nvSpPr>
          <p:cNvPr id="23" name="TextBox 183"/>
          <p:cNvSpPr txBox="1"/>
          <p:nvPr/>
        </p:nvSpPr>
        <p:spPr>
          <a:xfrm>
            <a:off x="5747082" y="5707870"/>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项目四</a:t>
            </a:r>
          </a:p>
        </p:txBody>
      </p:sp>
      <p:sp>
        <p:nvSpPr>
          <p:cNvPr id="24" name="Oval 4"/>
          <p:cNvSpPr/>
          <p:nvPr/>
        </p:nvSpPr>
        <p:spPr>
          <a:xfrm>
            <a:off x="6609204" y="1509136"/>
            <a:ext cx="1117974" cy="1054844"/>
          </a:xfrm>
          <a:prstGeom prst="ellipse">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defTabSz="1219170" fontAlgn="auto">
              <a:spcBef>
                <a:spcPts val="0"/>
              </a:spcBef>
              <a:spcAft>
                <a:spcPts val="0"/>
              </a:spcAft>
            </a:pPr>
            <a:r>
              <a:rPr lang="en-US" sz="1900" dirty="0">
                <a:solidFill>
                  <a:prstClr val="white"/>
                </a:solidFill>
                <a:latin typeface="微软雅黑" pitchFamily="34" charset="-122"/>
                <a:ea typeface="微软雅黑" pitchFamily="34" charset="-122"/>
              </a:rPr>
              <a:t>2017</a:t>
            </a:r>
          </a:p>
        </p:txBody>
      </p:sp>
      <p:sp>
        <p:nvSpPr>
          <p:cNvPr id="25" name="Oval 5"/>
          <p:cNvSpPr/>
          <p:nvPr/>
        </p:nvSpPr>
        <p:spPr>
          <a:xfrm>
            <a:off x="4547568" y="1509136"/>
            <a:ext cx="1117974" cy="1054844"/>
          </a:xfrm>
          <a:prstGeom prst="ellipse">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defTabSz="1219170" fontAlgn="auto">
              <a:spcBef>
                <a:spcPts val="0"/>
              </a:spcBef>
              <a:spcAft>
                <a:spcPts val="0"/>
              </a:spcAft>
            </a:pPr>
            <a:r>
              <a:rPr lang="en-US" altLang="zh-CN" sz="1900" dirty="0">
                <a:solidFill>
                  <a:prstClr val="white"/>
                </a:solidFill>
                <a:latin typeface="微软雅黑" pitchFamily="34" charset="-122"/>
                <a:ea typeface="微软雅黑" pitchFamily="34" charset="-122"/>
              </a:rPr>
              <a:t>2016</a:t>
            </a:r>
            <a:endParaRPr lang="en-US" sz="1900" dirty="0">
              <a:solidFill>
                <a:prstClr val="white"/>
              </a:solidFill>
              <a:latin typeface="微软雅黑" pitchFamily="34" charset="-122"/>
              <a:ea typeface="微软雅黑" pitchFamily="34" charset="-122"/>
            </a:endParaRPr>
          </a:p>
        </p:txBody>
      </p:sp>
      <p:sp>
        <p:nvSpPr>
          <p:cNvPr id="26" name="Text Box 10"/>
          <p:cNvSpPr txBox="1">
            <a:spLocks noChangeArrowheads="1"/>
          </p:cNvSpPr>
          <p:nvPr/>
        </p:nvSpPr>
        <p:spPr bwMode="auto">
          <a:xfrm>
            <a:off x="6611707" y="2693722"/>
            <a:ext cx="4955396" cy="1006427"/>
          </a:xfrm>
          <a:prstGeom prst="rect">
            <a:avLst/>
          </a:prstGeom>
          <a:noFill/>
          <a:ln w="9525">
            <a:noFill/>
            <a:miter lim="800000"/>
            <a:headEnd/>
            <a:tailEnd/>
          </a:ln>
        </p:spPr>
        <p:txBody>
          <a:bodyPr wrap="square" lIns="45719" tIns="22859" rIns="45719" bIns="22859">
            <a:spAutoFit/>
          </a:bodyPr>
          <a:lstStyle/>
          <a:p>
            <a:pPr algn="l" defTabSz="1088205" fontAlgn="auto">
              <a:lnSpc>
                <a:spcPct val="130000"/>
              </a:lnSpc>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dirty="0">
              <a:solidFill>
                <a:prstClr val="black">
                  <a:lumMod val="75000"/>
                  <a:lumOff val="25000"/>
                </a:prstClr>
              </a:solidFill>
              <a:latin typeface="微软雅黑" pitchFamily="34" charset="-122"/>
              <a:ea typeface="微软雅黑" pitchFamily="34" charset="-122"/>
              <a:cs typeface="Open Sans" pitchFamily="34" charset="0"/>
            </a:endParaRPr>
          </a:p>
          <a:p>
            <a:pPr algn="l" defTabSz="1088205" fontAlgn="auto">
              <a:lnSpc>
                <a:spcPct val="13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cs typeface="Open Sans" pitchFamily="34" charset="0"/>
              </a:rPr>
              <a:t>设计师原创作品，盗卖者将被追究相应的法律责任，请勿以身试法！</a:t>
            </a:r>
            <a:endParaRPr lang="en-US" sz="1600" b="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815312" y="2693721"/>
            <a:ext cx="4841831" cy="1006427"/>
          </a:xfrm>
          <a:prstGeom prst="rect">
            <a:avLst/>
          </a:prstGeom>
          <a:noFill/>
          <a:ln w="9525">
            <a:noFill/>
            <a:miter lim="800000"/>
            <a:headEnd/>
            <a:tailEnd/>
          </a:ln>
        </p:spPr>
        <p:txBody>
          <a:bodyPr wrap="square" lIns="45719" tIns="22859" rIns="45719" bIns="22859">
            <a:spAutoFit/>
          </a:bodyPr>
          <a:lstStyle/>
          <a:p>
            <a:pPr algn="r" defTabSz="1088205" fontAlgn="auto">
              <a:lnSpc>
                <a:spcPct val="130000"/>
              </a:lnSpc>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dirty="0">
              <a:solidFill>
                <a:prstClr val="black">
                  <a:lumMod val="75000"/>
                  <a:lumOff val="25000"/>
                </a:prstClr>
              </a:solidFill>
              <a:latin typeface="微软雅黑" pitchFamily="34" charset="-122"/>
              <a:ea typeface="微软雅黑" pitchFamily="34" charset="-122"/>
              <a:cs typeface="Open Sans" pitchFamily="34" charset="0"/>
            </a:endParaRPr>
          </a:p>
          <a:p>
            <a:pPr algn="r" defTabSz="1088205" fontAlgn="auto">
              <a:lnSpc>
                <a:spcPct val="13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cs typeface="Open Sans" pitchFamily="34" charset="0"/>
              </a:rPr>
              <a:t>设计师原创作品，盗卖者将被追究相应的法律责任，请勿以身试法！</a:t>
            </a:r>
            <a:endParaRPr lang="en-US" sz="1600" b="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30" name="TextBox 2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9253952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cxnSp>
        <p:nvCxnSpPr>
          <p:cNvPr id="28" name="直接连接符 27"/>
          <p:cNvCxnSpPr/>
          <p:nvPr/>
        </p:nvCxnSpPr>
        <p:spPr>
          <a:xfrm flipH="1">
            <a:off x="3762219" y="5397735"/>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3310" y="5397735"/>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2346" y="4226766"/>
            <a:ext cx="2341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4638" y="4569734"/>
            <a:ext cx="2341939"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0469" y="4569734"/>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286" y="4700362"/>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34" name="TextBox 33"/>
          <p:cNvSpPr txBox="1"/>
          <p:nvPr/>
        </p:nvSpPr>
        <p:spPr>
          <a:xfrm>
            <a:off x="2219490" y="4942078"/>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1448" y="3896724"/>
            <a:ext cx="2495952" cy="3566454"/>
            <a:chOff x="3993415" y="3271064"/>
            <a:chExt cx="1872208" cy="2674221"/>
          </a:xfrm>
        </p:grpSpPr>
        <p:sp>
          <p:nvSpPr>
            <p:cNvPr id="36" name="椭圆 35"/>
            <p:cNvSpPr/>
            <p:nvPr/>
          </p:nvSpPr>
          <p:spPr>
            <a:xfrm>
              <a:off x="3993415" y="3271064"/>
              <a:ext cx="1872208" cy="1872208"/>
            </a:xfrm>
            <a:prstGeom prst="ellipse">
              <a:avLst/>
            </a:prstGeom>
            <a:solidFill>
              <a:srgbClr val="C00000"/>
            </a:solidFill>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grpSp>
      <p:sp>
        <p:nvSpPr>
          <p:cNvPr id="40" name="Rectangle 11"/>
          <p:cNvSpPr>
            <a:spLocks noChangeArrowheads="1"/>
          </p:cNvSpPr>
          <p:nvPr/>
        </p:nvSpPr>
        <p:spPr bwMode="gray">
          <a:xfrm>
            <a:off x="5114075" y="4698637"/>
            <a:ext cx="1951356" cy="954103"/>
          </a:xfrm>
          <a:prstGeom prst="rect">
            <a:avLst/>
          </a:prstGeom>
          <a:noFill/>
          <a:ln>
            <a:noFill/>
          </a:ln>
          <a:extLst/>
        </p:spPr>
        <p:txBody>
          <a:bodyPr wrap="square" lIns="121917" tIns="60958" rIns="121917" bIns="60958">
            <a:spAutoFit/>
          </a:bodyPr>
          <a:lstStyle/>
          <a:p>
            <a:pPr defTabSz="1219170" fontAlgn="auto">
              <a:spcBef>
                <a:spcPts val="0"/>
              </a:spcBef>
              <a:spcAft>
                <a:spcPts val="0"/>
              </a:spcAft>
            </a:pPr>
            <a:r>
              <a:rPr lang="zh-CN" altLang="en-US" sz="2700" dirty="0">
                <a:solidFill>
                  <a:prstClr val="white"/>
                </a:solidFill>
                <a:latin typeface="微软雅黑" pitchFamily="34" charset="-122"/>
                <a:ea typeface="微软雅黑" pitchFamily="34" charset="-122"/>
              </a:rPr>
              <a:t>点击添加</a:t>
            </a:r>
            <a:endParaRPr lang="en-US" altLang="zh-CN" sz="2700" dirty="0">
              <a:solidFill>
                <a:prstClr val="white"/>
              </a:solidFill>
              <a:latin typeface="微软雅黑" pitchFamily="34" charset="-122"/>
              <a:ea typeface="微软雅黑" pitchFamily="34" charset="-122"/>
            </a:endParaRPr>
          </a:p>
          <a:p>
            <a:pPr defTabSz="1219170" fontAlgn="auto">
              <a:spcBef>
                <a:spcPts val="0"/>
              </a:spcBef>
              <a:spcAft>
                <a:spcPts val="0"/>
              </a:spcAft>
            </a:pPr>
            <a:r>
              <a:rPr lang="zh-CN" altLang="en-US" sz="2700" dirty="0">
                <a:solidFill>
                  <a:prstClr val="white"/>
                </a:solidFill>
                <a:latin typeface="微软雅黑" pitchFamily="34" charset="-122"/>
                <a:ea typeface="微软雅黑" pitchFamily="34" charset="-122"/>
              </a:rPr>
              <a:t>标题内容</a:t>
            </a:r>
          </a:p>
        </p:txBody>
      </p:sp>
      <p:sp>
        <p:nvSpPr>
          <p:cNvPr id="41" name="椭圆 40"/>
          <p:cNvSpPr/>
          <p:nvPr/>
        </p:nvSpPr>
        <p:spPr>
          <a:xfrm>
            <a:off x="3149278" y="241042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42" name="椭圆 41"/>
          <p:cNvSpPr/>
          <p:nvPr/>
        </p:nvSpPr>
        <p:spPr>
          <a:xfrm>
            <a:off x="5453236" y="154058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68" name="椭圆 67"/>
          <p:cNvSpPr/>
          <p:nvPr/>
        </p:nvSpPr>
        <p:spPr>
          <a:xfrm>
            <a:off x="7661193" y="248292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69" name="椭圆 68"/>
          <p:cNvSpPr/>
          <p:nvPr/>
        </p:nvSpPr>
        <p:spPr>
          <a:xfrm>
            <a:off x="8608045" y="4700362"/>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70" name="TextBox 69"/>
          <p:cNvSpPr txBox="1"/>
          <p:nvPr/>
        </p:nvSpPr>
        <p:spPr>
          <a:xfrm>
            <a:off x="3215265" y="2665084"/>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221" y="1801388"/>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7179" y="2722044"/>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7161" y="4943177"/>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303" y="1413111"/>
            <a:ext cx="3884284" cy="500137"/>
            <a:chOff x="539552" y="1182027"/>
            <a:chExt cx="2913592" cy="375015"/>
          </a:xfrm>
        </p:grpSpPr>
        <p:sp>
          <p:nvSpPr>
            <p:cNvPr id="75" name="TextBox 74"/>
            <p:cNvSpPr txBox="1"/>
            <p:nvPr/>
          </p:nvSpPr>
          <p:spPr>
            <a:xfrm>
              <a:off x="728900" y="1182027"/>
              <a:ext cx="2724244" cy="37501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auto">
                <a:spcBef>
                  <a:spcPts val="0"/>
                </a:spcBef>
                <a:spcAft>
                  <a:spcPts val="0"/>
                </a:spcAft>
              </a:pPr>
              <a:r>
                <a:rPr lang="zh-CN" altLang="en-US" b="0" dirty="0">
                  <a:solidFill>
                    <a:prstClr val="black">
                      <a:lumMod val="65000"/>
                      <a:lumOff val="35000"/>
                    </a:prstClr>
                  </a:solidFill>
                </a:rPr>
                <a:t>设计师原创作品，盗卖者将被追究相应的法律责任，请勿以身试法！设计师原创作品，盗卖者将被追究相应的法律责任，请勿以身试法！</a:t>
              </a:r>
              <a:endParaRPr lang="en-US" altLang="zh-CN" b="0"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grpSp>
    </p:spTree>
    <p:extLst>
      <p:ext uri="{BB962C8B-B14F-4D97-AF65-F5344CB8AC3E}">
        <p14:creationId xmlns:p14="http://schemas.microsoft.com/office/powerpoint/2010/main" val="27628221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815311" y="462473"/>
            <a:ext cx="3007989"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目录</a:t>
            </a: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a:t>
            </a:r>
            <a:r>
              <a:rPr lang="en-US" altLang="zh-CN" sz="1900" dirty="0">
                <a:solidFill>
                  <a:prstClr val="black">
                    <a:lumMod val="65000"/>
                    <a:lumOff val="35000"/>
                  </a:prstClr>
                </a:solidFill>
                <a:latin typeface="微软雅黑" panose="020B0503020204020204" pitchFamily="34" charset="-122"/>
                <a:ea typeface="微软雅黑" panose="020B0503020204020204" pitchFamily="34" charset="-122"/>
              </a:rPr>
              <a:t>Contents</a:t>
            </a:r>
            <a:endParaRPr lang="en-GB" sz="1900" dirty="0">
              <a:solidFill>
                <a:prstClr val="black">
                  <a:lumMod val="65000"/>
                  <a:lumOff val="35000"/>
                </a:prst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4637" y="1125004"/>
            <a:ext cx="1019847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2205454" y="2734362"/>
            <a:ext cx="7737355" cy="2237901"/>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99303" y="2915227"/>
            <a:ext cx="1806762" cy="636806"/>
            <a:chOff x="899592" y="2185916"/>
            <a:chExt cx="1355247" cy="477494"/>
          </a:xfrm>
        </p:grpSpPr>
        <p:sp>
          <p:nvSpPr>
            <p:cNvPr id="34" name="Text Box 16"/>
            <p:cNvSpPr txBox="1">
              <a:spLocks noChangeArrowheads="1"/>
            </p:cNvSpPr>
            <p:nvPr/>
          </p:nvSpPr>
          <p:spPr bwMode="auto">
            <a:xfrm>
              <a:off x="899592" y="2185916"/>
              <a:ext cx="1355247" cy="32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rPr>
                <a:t>工作概述</a:t>
              </a:r>
            </a:p>
          </p:txBody>
        </p:sp>
        <p:sp>
          <p:nvSpPr>
            <p:cNvPr id="35" name="Text Box 17"/>
            <p:cNvSpPr txBox="1">
              <a:spLocks noChangeArrowheads="1"/>
            </p:cNvSpPr>
            <p:nvPr/>
          </p:nvSpPr>
          <p:spPr bwMode="auto">
            <a:xfrm>
              <a:off x="1082881" y="2473017"/>
              <a:ext cx="988668"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356327" y="3943741"/>
            <a:ext cx="1483264" cy="633740"/>
            <a:chOff x="2517572" y="2957122"/>
            <a:chExt cx="1112593" cy="475195"/>
          </a:xfrm>
        </p:grpSpPr>
        <p:sp>
          <p:nvSpPr>
            <p:cNvPr id="36" name="Text Box 38"/>
            <p:cNvSpPr txBox="1">
              <a:spLocks noChangeArrowheads="1"/>
            </p:cNvSpPr>
            <p:nvPr/>
          </p:nvSpPr>
          <p:spPr bwMode="auto">
            <a:xfrm>
              <a:off x="2535333" y="2957122"/>
              <a:ext cx="1077071" cy="32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rPr>
                <a:t>完成情况</a:t>
              </a:r>
            </a:p>
          </p:txBody>
        </p:sp>
        <p:sp>
          <p:nvSpPr>
            <p:cNvPr id="37" name="Text Box 39"/>
            <p:cNvSpPr txBox="1">
              <a:spLocks noChangeArrowheads="1"/>
            </p:cNvSpPr>
            <p:nvPr/>
          </p:nvSpPr>
          <p:spPr bwMode="auto">
            <a:xfrm>
              <a:off x="2517572" y="3241924"/>
              <a:ext cx="1112593"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302544" y="2761951"/>
            <a:ext cx="1668844" cy="610748"/>
            <a:chOff x="3977423" y="2070981"/>
            <a:chExt cx="1251795" cy="457955"/>
          </a:xfrm>
        </p:grpSpPr>
        <p:sp>
          <p:nvSpPr>
            <p:cNvPr id="38" name="Text Box 40"/>
            <p:cNvSpPr txBox="1">
              <a:spLocks noChangeArrowheads="1"/>
            </p:cNvSpPr>
            <p:nvPr/>
          </p:nvSpPr>
          <p:spPr bwMode="auto">
            <a:xfrm>
              <a:off x="3977423" y="2070981"/>
              <a:ext cx="1251795"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rPr>
                <a:t>成果展示</a:t>
              </a:r>
            </a:p>
          </p:txBody>
        </p:sp>
        <p:sp>
          <p:nvSpPr>
            <p:cNvPr id="39" name="Text Box 41"/>
            <p:cNvSpPr txBox="1">
              <a:spLocks noChangeArrowheads="1"/>
            </p:cNvSpPr>
            <p:nvPr/>
          </p:nvSpPr>
          <p:spPr bwMode="auto">
            <a:xfrm>
              <a:off x="4082028" y="2338543"/>
              <a:ext cx="1042586"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439183" y="4196655"/>
            <a:ext cx="1598348" cy="635273"/>
            <a:chOff x="5580112" y="3146763"/>
            <a:chExt cx="1198917" cy="476345"/>
          </a:xfrm>
        </p:grpSpPr>
        <p:sp>
          <p:nvSpPr>
            <p:cNvPr id="40" name="Text Box 42"/>
            <p:cNvSpPr txBox="1">
              <a:spLocks noChangeArrowheads="1"/>
            </p:cNvSpPr>
            <p:nvPr/>
          </p:nvSpPr>
          <p:spPr bwMode="auto">
            <a:xfrm>
              <a:off x="5641034" y="3146763"/>
              <a:ext cx="1077071"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rPr>
                <a:t>工作不足</a:t>
              </a:r>
            </a:p>
          </p:txBody>
        </p:sp>
        <p:sp>
          <p:nvSpPr>
            <p:cNvPr id="41" name="Text Box 43"/>
            <p:cNvSpPr txBox="1">
              <a:spLocks noChangeArrowheads="1"/>
            </p:cNvSpPr>
            <p:nvPr/>
          </p:nvSpPr>
          <p:spPr bwMode="auto">
            <a:xfrm>
              <a:off x="5580112" y="3432715"/>
              <a:ext cx="1198917"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9263150" y="2806402"/>
            <a:ext cx="1806762" cy="608103"/>
            <a:chOff x="6948264" y="2104313"/>
            <a:chExt cx="1355247" cy="455972"/>
          </a:xfrm>
        </p:grpSpPr>
        <p:sp>
          <p:nvSpPr>
            <p:cNvPr id="42" name="Text Box 44"/>
            <p:cNvSpPr txBox="1">
              <a:spLocks noChangeArrowheads="1"/>
            </p:cNvSpPr>
            <p:nvPr/>
          </p:nvSpPr>
          <p:spPr bwMode="auto">
            <a:xfrm>
              <a:off x="6948264" y="2104313"/>
              <a:ext cx="1355247"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rPr>
                <a:t>明年计划</a:t>
              </a:r>
            </a:p>
          </p:txBody>
        </p:sp>
        <p:sp>
          <p:nvSpPr>
            <p:cNvPr id="43" name="Text Box 45"/>
            <p:cNvSpPr txBox="1">
              <a:spLocks noChangeArrowheads="1"/>
            </p:cNvSpPr>
            <p:nvPr/>
          </p:nvSpPr>
          <p:spPr bwMode="auto">
            <a:xfrm>
              <a:off x="7078155" y="2369892"/>
              <a:ext cx="1095464"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047206" y="1927940"/>
            <a:ext cx="1923485" cy="2035254"/>
            <a:chOff x="2285700" y="1445618"/>
            <a:chExt cx="1442802" cy="1526087"/>
          </a:xfrm>
        </p:grpSpPr>
        <p:sp>
          <p:nvSpPr>
            <p:cNvPr id="29" name="Oval 53"/>
            <p:cNvSpPr>
              <a:spLocks noChangeArrowheads="1"/>
            </p:cNvSpPr>
            <p:nvPr/>
          </p:nvSpPr>
          <p:spPr bwMode="auto">
            <a:xfrm>
              <a:off x="2501743" y="1635646"/>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285700" y="1445618"/>
              <a:ext cx="1442802"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5333207" y="3680540"/>
            <a:ext cx="1797979" cy="2035254"/>
            <a:chOff x="4000423" y="2759763"/>
            <a:chExt cx="1348659" cy="1526087"/>
          </a:xfrm>
        </p:grpSpPr>
        <p:sp>
          <p:nvSpPr>
            <p:cNvPr id="30" name="Oval 53"/>
            <p:cNvSpPr>
              <a:spLocks noChangeArrowheads="1"/>
            </p:cNvSpPr>
            <p:nvPr/>
          </p:nvSpPr>
          <p:spPr bwMode="auto">
            <a:xfrm>
              <a:off x="4170801" y="2938997"/>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000423" y="2759763"/>
              <a:ext cx="1348659"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7241436" y="1905795"/>
            <a:ext cx="1825570" cy="2035255"/>
            <a:chOff x="5431784" y="1429013"/>
            <a:chExt cx="1369356" cy="1526087"/>
          </a:xfrm>
        </p:grpSpPr>
        <p:sp>
          <p:nvSpPr>
            <p:cNvPr id="31" name="Oval 53"/>
            <p:cNvSpPr>
              <a:spLocks noChangeArrowheads="1"/>
            </p:cNvSpPr>
            <p:nvPr/>
          </p:nvSpPr>
          <p:spPr bwMode="auto">
            <a:xfrm>
              <a:off x="5578926" y="1635646"/>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431784" y="1429013"/>
              <a:ext cx="1369356"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9252280" y="3604340"/>
            <a:ext cx="1795925" cy="2035254"/>
            <a:chOff x="6940107" y="2702629"/>
            <a:chExt cx="1347118" cy="1526088"/>
          </a:xfrm>
        </p:grpSpPr>
        <p:sp>
          <p:nvSpPr>
            <p:cNvPr id="32" name="Oval 53"/>
            <p:cNvSpPr>
              <a:spLocks noChangeArrowheads="1"/>
            </p:cNvSpPr>
            <p:nvPr/>
          </p:nvSpPr>
          <p:spPr bwMode="auto">
            <a:xfrm>
              <a:off x="7090504" y="2893023"/>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6940107" y="2702629"/>
              <a:ext cx="1347118" cy="1526088"/>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389012" y="3850596"/>
            <a:ext cx="1381502" cy="1382344"/>
            <a:chOff x="1041891" y="2887277"/>
            <a:chExt cx="1036261" cy="1036518"/>
          </a:xfrm>
        </p:grpSpPr>
        <p:sp>
          <p:nvSpPr>
            <p:cNvPr id="33" name="Oval 53"/>
            <p:cNvSpPr>
              <a:spLocks noChangeArrowheads="1"/>
            </p:cNvSpPr>
            <p:nvPr/>
          </p:nvSpPr>
          <p:spPr bwMode="auto">
            <a:xfrm>
              <a:off x="1041891" y="2887277"/>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4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9975387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3" name="Shape 5166"/>
          <p:cNvSpPr/>
          <p:nvPr/>
        </p:nvSpPr>
        <p:spPr>
          <a:xfrm>
            <a:off x="2592126" y="1877010"/>
            <a:ext cx="1623865" cy="1439150"/>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099668" y="2730230"/>
            <a:ext cx="2614905" cy="1498236"/>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7213" y="3655378"/>
            <a:ext cx="3605946" cy="1498230"/>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302" y="4580529"/>
            <a:ext cx="4596976" cy="1498223"/>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579" y="1478316"/>
            <a:ext cx="1143692" cy="980850"/>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C00000"/>
            </a:solidFill>
            <a:ln w="25400" cap="flat">
              <a:solidFill>
                <a:schemeClr val="bg1"/>
              </a:solidFill>
              <a:miter lim="400000"/>
            </a:ln>
            <a:effectLst/>
          </p:spPr>
          <p:txBody>
            <a:bodyPr wrap="square" lIns="0" tIns="0" rIns="0" bIns="0" numCol="1" anchor="t">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输入文本</a:t>
              </a:r>
            </a:p>
          </p:txBody>
        </p:sp>
      </p:grpSp>
      <p:grpSp>
        <p:nvGrpSpPr>
          <p:cNvPr id="10" name="组合 9"/>
          <p:cNvGrpSpPr/>
          <p:nvPr/>
        </p:nvGrpSpPr>
        <p:grpSpPr>
          <a:xfrm>
            <a:off x="2592125" y="2730230"/>
            <a:ext cx="2119384" cy="576682"/>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点击输入文本</a:t>
              </a:r>
            </a:p>
          </p:txBody>
        </p:sp>
      </p:grpSp>
      <p:grpSp>
        <p:nvGrpSpPr>
          <p:cNvPr id="13" name="组合 12"/>
          <p:cNvGrpSpPr/>
          <p:nvPr/>
        </p:nvGrpSpPr>
        <p:grpSpPr>
          <a:xfrm>
            <a:off x="2099667" y="3655379"/>
            <a:ext cx="3110423" cy="576683"/>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212" y="4580526"/>
            <a:ext cx="4101452" cy="576675"/>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306" y="5492828"/>
            <a:ext cx="5092497" cy="576675"/>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7400" y="1496241"/>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24" name="Round Same Side Corner Rectangle 68"/>
          <p:cNvSpPr/>
          <p:nvPr/>
        </p:nvSpPr>
        <p:spPr>
          <a:xfrm rot="10800000" flipH="1">
            <a:off x="6785213" y="2538202"/>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25" name="Round Same Side Corner Rectangle 69"/>
          <p:cNvSpPr/>
          <p:nvPr/>
        </p:nvSpPr>
        <p:spPr>
          <a:xfrm rot="10800000" flipH="1">
            <a:off x="6787400" y="3485265"/>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grpSp>
        <p:nvGrpSpPr>
          <p:cNvPr id="26" name="组合 25"/>
          <p:cNvGrpSpPr/>
          <p:nvPr/>
        </p:nvGrpSpPr>
        <p:grpSpPr>
          <a:xfrm>
            <a:off x="6970445" y="1479370"/>
            <a:ext cx="3828675" cy="773260"/>
            <a:chOff x="5228512" y="1109269"/>
            <a:chExt cx="2871880" cy="579810"/>
          </a:xfrm>
        </p:grpSpPr>
        <p:sp>
          <p:nvSpPr>
            <p:cNvPr id="27" name="TextBox 26"/>
            <p:cNvSpPr txBox="1"/>
            <p:nvPr/>
          </p:nvSpPr>
          <p:spPr>
            <a:xfrm>
              <a:off x="5228512" y="1303102"/>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28" name="Rectangle 71"/>
            <p:cNvSpPr/>
            <p:nvPr/>
          </p:nvSpPr>
          <p:spPr>
            <a:xfrm>
              <a:off x="5228513" y="1109269"/>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6970445" y="2492820"/>
            <a:ext cx="3828675" cy="773258"/>
            <a:chOff x="5228512" y="1869180"/>
            <a:chExt cx="2871880" cy="579810"/>
          </a:xfrm>
        </p:grpSpPr>
        <p:sp>
          <p:nvSpPr>
            <p:cNvPr id="30" name="TextBox 29"/>
            <p:cNvSpPr txBox="1"/>
            <p:nvPr/>
          </p:nvSpPr>
          <p:spPr>
            <a:xfrm>
              <a:off x="5228512" y="2063012"/>
              <a:ext cx="2871880" cy="385978"/>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1" name="Rectangle 73"/>
            <p:cNvSpPr/>
            <p:nvPr/>
          </p:nvSpPr>
          <p:spPr>
            <a:xfrm>
              <a:off x="5228513" y="1869180"/>
              <a:ext cx="1283211" cy="210586"/>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6970445" y="3506269"/>
            <a:ext cx="3828675" cy="773260"/>
            <a:chOff x="5228512" y="2629091"/>
            <a:chExt cx="2871880" cy="579810"/>
          </a:xfrm>
        </p:grpSpPr>
        <p:sp>
          <p:nvSpPr>
            <p:cNvPr id="33" name="TextBox 32"/>
            <p:cNvSpPr txBox="1"/>
            <p:nvPr/>
          </p:nvSpPr>
          <p:spPr>
            <a:xfrm>
              <a:off x="5228512" y="2822924"/>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4" name="Rectangle 75"/>
            <p:cNvSpPr/>
            <p:nvPr/>
          </p:nvSpPr>
          <p:spPr>
            <a:xfrm>
              <a:off x="5228513" y="2629091"/>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5213" y="4446137"/>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36" name="Round Same Side Corner Rectangle 77"/>
          <p:cNvSpPr/>
          <p:nvPr/>
        </p:nvSpPr>
        <p:spPr>
          <a:xfrm rot="10800000" flipH="1">
            <a:off x="6787400" y="5393199"/>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grpSp>
        <p:nvGrpSpPr>
          <p:cNvPr id="37" name="组合 36"/>
          <p:cNvGrpSpPr/>
          <p:nvPr/>
        </p:nvGrpSpPr>
        <p:grpSpPr>
          <a:xfrm>
            <a:off x="6970445" y="4400756"/>
            <a:ext cx="3828675" cy="773260"/>
            <a:chOff x="5228512" y="3299800"/>
            <a:chExt cx="2871880" cy="579810"/>
          </a:xfrm>
        </p:grpSpPr>
        <p:sp>
          <p:nvSpPr>
            <p:cNvPr id="38" name="TextBox 37"/>
            <p:cNvSpPr txBox="1"/>
            <p:nvPr/>
          </p:nvSpPr>
          <p:spPr>
            <a:xfrm>
              <a:off x="5228512" y="3493633"/>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9" name="Rectangle 79"/>
            <p:cNvSpPr/>
            <p:nvPr/>
          </p:nvSpPr>
          <p:spPr>
            <a:xfrm>
              <a:off x="5228513" y="3299800"/>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6970445" y="5414208"/>
            <a:ext cx="3828675" cy="773260"/>
            <a:chOff x="5228512" y="4059711"/>
            <a:chExt cx="2871880" cy="579810"/>
          </a:xfrm>
        </p:grpSpPr>
        <p:sp>
          <p:nvSpPr>
            <p:cNvPr id="41" name="TextBox 40"/>
            <p:cNvSpPr txBox="1"/>
            <p:nvPr/>
          </p:nvSpPr>
          <p:spPr>
            <a:xfrm>
              <a:off x="5228512" y="4253544"/>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42" name="Rectangle 81"/>
            <p:cNvSpPr/>
            <p:nvPr/>
          </p:nvSpPr>
          <p:spPr>
            <a:xfrm>
              <a:off x="5228513" y="4059711"/>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44" name="矩形 43"/>
          <p:cNvSpPr/>
          <p:nvPr/>
        </p:nvSpPr>
        <p:spPr>
          <a:xfrm>
            <a:off x="8325228" y="6545425"/>
            <a:ext cx="775136" cy="246221"/>
          </a:xfrm>
          <a:prstGeom prst="rect">
            <a:avLst/>
          </a:prstGeom>
        </p:spPr>
        <p:txBody>
          <a:bodyPr wrap="square">
            <a:spAutoFit/>
          </a:bodyPr>
          <a:lstStyle/>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algn="l"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algn="l"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algn="l"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algn="l"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algn="l"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algn="l"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p>
          <a:p>
            <a:pPr algn="l" fontAlgn="auto">
              <a:spcBef>
                <a:spcPts val="0"/>
              </a:spcBef>
              <a:spcAft>
                <a:spcPts val="0"/>
              </a:spcAft>
            </a:pPr>
            <a:r>
              <a:rPr lang="zh-CN" altLang="en-US" sz="100" b="0" dirty="0">
                <a:solidFill>
                  <a:prstClr val="white"/>
                </a:solidFill>
                <a:latin typeface="Calibri"/>
                <a:ea typeface="宋体"/>
              </a:rPr>
              <a:t>字体下载：</a:t>
            </a:r>
            <a:r>
              <a:rPr lang="en-US" altLang="zh-CN" sz="100" b="0" dirty="0">
                <a:solidFill>
                  <a:prstClr val="white"/>
                </a:solidFill>
                <a:latin typeface="Calibri"/>
                <a:ea typeface="宋体"/>
              </a:rPr>
              <a:t>www.1ppt.com/ziti/</a:t>
            </a:r>
          </a:p>
          <a:p>
            <a:pPr algn="l"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Tree>
    <p:extLst>
      <p:ext uri="{BB962C8B-B14F-4D97-AF65-F5344CB8AC3E}">
        <p14:creationId xmlns:p14="http://schemas.microsoft.com/office/powerpoint/2010/main" val="3454441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43" name="Group 14"/>
          <p:cNvGrpSpPr/>
          <p:nvPr/>
        </p:nvGrpSpPr>
        <p:grpSpPr>
          <a:xfrm>
            <a:off x="5378445" y="3063010"/>
            <a:ext cx="1414484" cy="1619499"/>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46" name="Group 12"/>
          <p:cNvGrpSpPr/>
          <p:nvPr/>
        </p:nvGrpSpPr>
        <p:grpSpPr>
          <a:xfrm>
            <a:off x="3563411" y="3271402"/>
            <a:ext cx="1414484" cy="1619499"/>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48" name="Shape 1729"/>
            <p:cNvSpPr/>
            <p:nvPr/>
          </p:nvSpPr>
          <p:spPr>
            <a:xfrm rot="8100000">
              <a:off x="3563871" y="3199409"/>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49" name="Group 11"/>
          <p:cNvGrpSpPr/>
          <p:nvPr/>
        </p:nvGrpSpPr>
        <p:grpSpPr>
          <a:xfrm>
            <a:off x="1679293" y="3063010"/>
            <a:ext cx="1414484" cy="1619499"/>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rgbClr val="C00000"/>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52" name="Group 15"/>
          <p:cNvGrpSpPr/>
          <p:nvPr/>
        </p:nvGrpSpPr>
        <p:grpSpPr>
          <a:xfrm>
            <a:off x="7199004" y="3271399"/>
            <a:ext cx="1414484" cy="1619500"/>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4" name="Shape 1735"/>
            <p:cNvSpPr/>
            <p:nvPr/>
          </p:nvSpPr>
          <p:spPr>
            <a:xfrm rot="8100000">
              <a:off x="7199937" y="3199409"/>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55" name="Group 16"/>
          <p:cNvGrpSpPr/>
          <p:nvPr/>
        </p:nvGrpSpPr>
        <p:grpSpPr>
          <a:xfrm>
            <a:off x="9014037" y="3063010"/>
            <a:ext cx="1414484" cy="1619499"/>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sp>
        <p:nvSpPr>
          <p:cNvPr id="58" name="Text Placeholder 4"/>
          <p:cNvSpPr txBox="1">
            <a:spLocks/>
          </p:cNvSpPr>
          <p:nvPr/>
        </p:nvSpPr>
        <p:spPr>
          <a:xfrm>
            <a:off x="1781202"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3662555"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5479640"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7297436"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9115947"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1295298"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4" name="TextBox 63"/>
          <p:cNvSpPr txBox="1"/>
          <p:nvPr/>
        </p:nvSpPr>
        <p:spPr>
          <a:xfrm>
            <a:off x="3119264" y="5229638"/>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5" name="TextBox 64"/>
          <p:cNvSpPr txBox="1"/>
          <p:nvPr/>
        </p:nvSpPr>
        <p:spPr>
          <a:xfrm>
            <a:off x="4935446"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6" name="TextBox 65"/>
          <p:cNvSpPr txBox="1"/>
          <p:nvPr/>
        </p:nvSpPr>
        <p:spPr>
          <a:xfrm>
            <a:off x="6752995" y="5229638"/>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7" name="TextBox 66"/>
          <p:cNvSpPr txBox="1"/>
          <p:nvPr/>
        </p:nvSpPr>
        <p:spPr>
          <a:xfrm>
            <a:off x="8551644"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9348223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2456158" y="1509136"/>
            <a:ext cx="5847007" cy="493122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29" tIns="41915" rIns="83829" bIns="41915" anchor="ctr"/>
          <a:lstStyle/>
          <a:p>
            <a:pPr defTabSz="1219170">
              <a:defRPr/>
            </a:pPr>
            <a:endParaRPr lang="zh-CN" altLang="en-US" sz="1700"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986296" y="4638255"/>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a:solidFill>
                  <a:prstClr val="white"/>
                </a:solidFill>
                <a:latin typeface="微软雅黑" panose="020B0503020204020204" pitchFamily="34" charset="-122"/>
                <a:ea typeface="微软雅黑" panose="020B0503020204020204" pitchFamily="34" charset="-122"/>
              </a:rPr>
              <a:t>2014</a:t>
            </a:r>
            <a:r>
              <a:rPr lang="zh-CN" altLang="en-US" sz="1700" b="0" dirty="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4</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5" name="圆角矩形 4"/>
          <p:cNvSpPr/>
          <p:nvPr/>
        </p:nvSpPr>
        <p:spPr>
          <a:xfrm>
            <a:off x="4876204" y="3791455"/>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a:solidFill>
                  <a:prstClr val="white"/>
                </a:solidFill>
                <a:latin typeface="微软雅黑" panose="020B0503020204020204" pitchFamily="34" charset="-122"/>
                <a:ea typeface="微软雅黑" panose="020B0503020204020204" pitchFamily="34" charset="-122"/>
              </a:rPr>
              <a:t>2015</a:t>
            </a:r>
            <a:r>
              <a:rPr lang="zh-CN" altLang="en-US" sz="1700" b="0" dirty="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5</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6" name="圆角矩形 5"/>
          <p:cNvSpPr/>
          <p:nvPr/>
        </p:nvSpPr>
        <p:spPr>
          <a:xfrm>
            <a:off x="5539360" y="2974484"/>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a:solidFill>
                  <a:prstClr val="white"/>
                </a:solidFill>
                <a:latin typeface="微软雅黑" panose="020B0503020204020204" pitchFamily="34" charset="-122"/>
                <a:ea typeface="微软雅黑" panose="020B0503020204020204" pitchFamily="34" charset="-122"/>
              </a:rPr>
              <a:t>2016</a:t>
            </a:r>
            <a:r>
              <a:rPr lang="zh-CN" altLang="en-US" sz="1700" b="0" dirty="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6</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7" name="圆角矩形 6"/>
          <p:cNvSpPr/>
          <p:nvPr/>
        </p:nvSpPr>
        <p:spPr>
          <a:xfrm>
            <a:off x="6282752" y="2203309"/>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a:solidFill>
                  <a:prstClr val="white"/>
                </a:solidFill>
                <a:latin typeface="微软雅黑" panose="020B0503020204020204" pitchFamily="34" charset="-122"/>
                <a:ea typeface="微软雅黑" panose="020B0503020204020204" pitchFamily="34" charset="-122"/>
              </a:rPr>
              <a:t>2017</a:t>
            </a:r>
            <a:r>
              <a:rPr lang="zh-CN" altLang="en-US" sz="1700" b="0" dirty="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12</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9" name="圆角矩形 8"/>
          <p:cNvSpPr/>
          <p:nvPr/>
        </p:nvSpPr>
        <p:spPr>
          <a:xfrm>
            <a:off x="3144262" y="5413543"/>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a:solidFill>
                  <a:prstClr val="white"/>
                </a:solidFill>
                <a:latin typeface="微软雅黑" panose="020B0503020204020204" pitchFamily="34" charset="-122"/>
                <a:ea typeface="微软雅黑" panose="020B0503020204020204" pitchFamily="34" charset="-122"/>
              </a:rPr>
              <a:t>2013</a:t>
            </a:r>
            <a:r>
              <a:rPr lang="zh-CN" altLang="en-US" sz="1700" b="0" dirty="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3</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10" name="矩形 9"/>
          <p:cNvSpPr/>
          <p:nvPr/>
        </p:nvSpPr>
        <p:spPr>
          <a:xfrm>
            <a:off x="6474750" y="5387362"/>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7035577" y="4555478"/>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7579785" y="3723590"/>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8088218" y="2891706"/>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8885830" y="2135447"/>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357530" y="2348559"/>
            <a:ext cx="3393702" cy="1206951"/>
          </a:xfrm>
          <a:prstGeom prst="rect">
            <a:avLst/>
          </a:prstGeom>
        </p:spPr>
        <p:txBody>
          <a:bodyPr lIns="91438" tIns="45719" rIns="91438" bIns="45719">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30000"/>
              </a:lnSpc>
              <a:spcAft>
                <a:spcPts val="0"/>
              </a:spcAft>
              <a:buFont typeface="Arial" panose="020B0604020202020204" pitchFamily="34" charset="0"/>
              <a:buNone/>
            </a:pPr>
            <a:r>
              <a:rPr lang="zh-CN" altLang="en-US" sz="13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300" b="0" dirty="0">
              <a:solidFill>
                <a:prstClr val="black">
                  <a:lumMod val="75000"/>
                  <a:lumOff val="25000"/>
                </a:prstClr>
              </a:solidFill>
              <a:latin typeface="微软雅黑" pitchFamily="34" charset="-122"/>
              <a:ea typeface="微软雅黑" pitchFamily="34" charset="-122"/>
            </a:endParaRPr>
          </a:p>
        </p:txBody>
      </p:sp>
      <p:sp>
        <p:nvSpPr>
          <p:cNvPr id="16" name="Title 13"/>
          <p:cNvSpPr txBox="1">
            <a:spLocks/>
          </p:cNvSpPr>
          <p:nvPr/>
        </p:nvSpPr>
        <p:spPr>
          <a:xfrm>
            <a:off x="1387195" y="1842624"/>
            <a:ext cx="2884050" cy="585649"/>
          </a:xfrm>
          <a:prstGeom prst="rect">
            <a:avLst/>
          </a:prstGeom>
        </p:spPr>
        <p:txBody>
          <a:bodyPr vert="horz" lIns="91438" tIns="45719" rIns="91438" bIns="45719"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fontAlgn="auto">
              <a:spcAft>
                <a:spcPts val="0"/>
              </a:spcAft>
            </a:pPr>
            <a:r>
              <a:rPr lang="zh-CN" altLang="en-US" sz="1900" b="1" dirty="0">
                <a:solidFill>
                  <a:srgbClr val="C00000"/>
                </a:solidFill>
                <a:latin typeface="微软雅黑" pitchFamily="34" charset="-122"/>
                <a:ea typeface="微软雅黑" pitchFamily="34" charset="-122"/>
              </a:rPr>
              <a:t>添加标题内容文字</a:t>
            </a:r>
            <a:endParaRPr lang="en-US" sz="1900" b="1" dirty="0">
              <a:solidFill>
                <a:srgbClr val="C00000"/>
              </a:solidFill>
              <a:latin typeface="微软雅黑" pitchFamily="34" charset="-122"/>
              <a:ea typeface="微软雅黑" pitchFamily="34" charset="-122"/>
            </a:endParaRPr>
          </a:p>
        </p:txBody>
      </p:sp>
      <p:sp>
        <p:nvSpPr>
          <p:cNvPr id="19" name="TextBox 18"/>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78754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矩形 17"/>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19" name="TextBox 18"/>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a:solidFill>
                  <a:prstClr val="white"/>
                </a:solidFill>
                <a:latin typeface="微软雅黑" pitchFamily="34" charset="-122"/>
                <a:ea typeface="微软雅黑" pitchFamily="34" charset="-122"/>
              </a:rPr>
              <a:t>第四部分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a:solidFill>
                  <a:prstClr val="white"/>
                </a:solidFill>
                <a:latin typeface="微软雅黑" pitchFamily="34" charset="-122"/>
                <a:ea typeface="微软雅黑" pitchFamily="34" charset="-122"/>
              </a:rPr>
              <a:t>工作不足之处</a:t>
            </a:r>
            <a:endParaRPr lang="en-US" altLang="zh-CN" sz="4800" dirty="0">
              <a:solidFill>
                <a:prstClr val="white"/>
              </a:solidFill>
              <a:latin typeface="微软雅黑" pitchFamily="34" charset="-122"/>
              <a:ea typeface="微软雅黑" pitchFamily="34" charset="-122"/>
            </a:endParaRPr>
          </a:p>
        </p:txBody>
      </p:sp>
      <p:cxnSp>
        <p:nvCxnSpPr>
          <p:cNvPr id="20" name="直接连接符 19"/>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4"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5"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6"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27" name="组合 26"/>
          <p:cNvGrpSpPr/>
          <p:nvPr/>
        </p:nvGrpSpPr>
        <p:grpSpPr>
          <a:xfrm>
            <a:off x="2206774" y="2538174"/>
            <a:ext cx="2114465" cy="2115756"/>
            <a:chOff x="1041891" y="2887277"/>
            <a:chExt cx="1036261" cy="1036518"/>
          </a:xfrm>
        </p:grpSpPr>
        <p:sp>
          <p:nvSpPr>
            <p:cNvPr id="28"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9"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a:solidFill>
                    <a:srgbClr val="C00000"/>
                  </a:solidFill>
                  <a:latin typeface="Impact" panose="020B0806030902050204" pitchFamily="34" charset="0"/>
                  <a:ea typeface="微软雅黑" panose="020B0503020204020204" pitchFamily="34" charset="-122"/>
                </a:rPr>
                <a:t>04</a:t>
              </a:r>
            </a:p>
          </p:txBody>
        </p:sp>
      </p:grpSp>
      <p:grpSp>
        <p:nvGrpSpPr>
          <p:cNvPr id="13" name="组合 12"/>
          <p:cNvGrpSpPr/>
          <p:nvPr/>
        </p:nvGrpSpPr>
        <p:grpSpPr>
          <a:xfrm>
            <a:off x="4799150" y="1053530"/>
            <a:ext cx="552616" cy="552816"/>
            <a:chOff x="3543574" y="4265651"/>
            <a:chExt cx="414516" cy="414516"/>
          </a:xfrm>
        </p:grpSpPr>
        <p:sp>
          <p:nvSpPr>
            <p:cNvPr id="15" name="椭圆 14"/>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6" name="组合 15"/>
            <p:cNvGrpSpPr/>
            <p:nvPr/>
          </p:nvGrpSpPr>
          <p:grpSpPr>
            <a:xfrm>
              <a:off x="3629640" y="4325788"/>
              <a:ext cx="259976" cy="261734"/>
              <a:chOff x="5042691" y="2273922"/>
              <a:chExt cx="702937" cy="707690"/>
            </a:xfrm>
            <a:solidFill>
              <a:schemeClr val="bg1"/>
            </a:solidFill>
          </p:grpSpPr>
          <p:sp>
            <p:nvSpPr>
              <p:cNvPr id="1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3" name="组合 22"/>
          <p:cNvGrpSpPr/>
          <p:nvPr/>
        </p:nvGrpSpPr>
        <p:grpSpPr>
          <a:xfrm>
            <a:off x="5543789" y="1053530"/>
            <a:ext cx="552616" cy="552816"/>
            <a:chOff x="4102125" y="4265651"/>
            <a:chExt cx="414516" cy="414516"/>
          </a:xfrm>
        </p:grpSpPr>
        <p:sp>
          <p:nvSpPr>
            <p:cNvPr id="30" name="椭圆 29"/>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31" name="组合 30"/>
            <p:cNvGrpSpPr/>
            <p:nvPr/>
          </p:nvGrpSpPr>
          <p:grpSpPr>
            <a:xfrm>
              <a:off x="4199233" y="4358783"/>
              <a:ext cx="238761" cy="198211"/>
              <a:chOff x="3132963" y="3140191"/>
              <a:chExt cx="645573" cy="535933"/>
            </a:xfrm>
            <a:solidFill>
              <a:schemeClr val="bg1"/>
            </a:solidFill>
          </p:grpSpPr>
          <p:sp>
            <p:nvSpPr>
              <p:cNvPr id="3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38" name="组合 37"/>
          <p:cNvGrpSpPr/>
          <p:nvPr/>
        </p:nvGrpSpPr>
        <p:grpSpPr>
          <a:xfrm>
            <a:off x="6982750" y="1053530"/>
            <a:ext cx="552616" cy="552816"/>
            <a:chOff x="5181486" y="4265651"/>
            <a:chExt cx="414516" cy="414516"/>
          </a:xfrm>
        </p:grpSpPr>
        <p:sp>
          <p:nvSpPr>
            <p:cNvPr id="39" name="椭圆 3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40" name="组合 39"/>
            <p:cNvGrpSpPr/>
            <p:nvPr/>
          </p:nvGrpSpPr>
          <p:grpSpPr>
            <a:xfrm>
              <a:off x="5287222" y="4375239"/>
              <a:ext cx="253419" cy="172633"/>
              <a:chOff x="4895160" y="4287159"/>
              <a:chExt cx="571418" cy="389258"/>
            </a:xfrm>
            <a:solidFill>
              <a:schemeClr val="bg1"/>
            </a:solidFill>
          </p:grpSpPr>
          <p:sp>
            <p:nvSpPr>
              <p:cNvPr id="4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242780" y="1053530"/>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5231909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650"/>
                                        <p:tgtEl>
                                          <p:spTgt spid="27"/>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ppt_x</p:attrName>
                                        </p:attrNameLst>
                                      </p:cBhvr>
                                      <p:tavLst>
                                        <p:tav tm="0">
                                          <p:val>
                                            <p:strVal val="#ppt_x-#ppt_w*1.125000"/>
                                          </p:val>
                                        </p:tav>
                                        <p:tav tm="100000">
                                          <p:val>
                                            <p:strVal val="#ppt_x"/>
                                          </p:val>
                                        </p:tav>
                                      </p:tavLst>
                                    </p:anim>
                                    <p:animEffect transition="in" filter="wipe(right)">
                                      <p:cBhvr>
                                        <p:cTn id="20" dur="500"/>
                                        <p:tgtEl>
                                          <p:spTgt spid="19"/>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1"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3468" y="-1855661"/>
            <a:ext cx="1691472" cy="11231786"/>
          </a:xfrm>
          <a:prstGeom prst="downArrow">
            <a:avLst>
              <a:gd name="adj1" fmla="val 49065"/>
              <a:gd name="adj2" fmla="val 44827"/>
            </a:avLst>
          </a:prstGeom>
          <a:solidFill>
            <a:schemeClr val="bg1">
              <a:lumMod val="75000"/>
            </a:schemeClr>
          </a:solidFill>
          <a:ln>
            <a:noFill/>
          </a:ln>
        </p:spPr>
        <p:txBody>
          <a:bodyPr vert="eaVert" lIns="110411" tIns="55205" rIns="110411" bIns="55205"/>
          <a:lstStyle/>
          <a:p>
            <a:pPr algn="l" defTabSz="1219170" fontAlgn="auto">
              <a:spcBef>
                <a:spcPts val="0"/>
              </a:spcBef>
              <a:spcAft>
                <a:spcPts val="0"/>
              </a:spcAft>
            </a:pPr>
            <a:endParaRPr lang="zh-CN" altLang="en-US" sz="2500" b="0">
              <a:solidFill>
                <a:prstClr val="white"/>
              </a:solidFill>
              <a:latin typeface="微软雅黑" pitchFamily="34" charset="-122"/>
              <a:ea typeface="微软雅黑" pitchFamily="34" charset="-122"/>
            </a:endParaRPr>
          </a:p>
        </p:txBody>
      </p:sp>
      <p:grpSp>
        <p:nvGrpSpPr>
          <p:cNvPr id="32" name="组合 31"/>
          <p:cNvGrpSpPr>
            <a:grpSpLocks/>
          </p:cNvGrpSpPr>
          <p:nvPr/>
        </p:nvGrpSpPr>
        <p:grpSpPr bwMode="auto">
          <a:xfrm>
            <a:off x="3791254" y="2998501"/>
            <a:ext cx="2054007" cy="160852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6182816" y="2998497"/>
            <a:ext cx="2054005" cy="1608523"/>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8570911" y="2998503"/>
            <a:ext cx="2054007" cy="160852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391300" y="2998498"/>
            <a:ext cx="2054007" cy="1608523"/>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rgbClr val="C00000"/>
            </a:solidFill>
            <a:ln w="76200">
              <a:solidFill>
                <a:srgbClr val="FFFFFF"/>
              </a:solidFill>
              <a:round/>
              <a:headEnd/>
              <a:tailEnd/>
            </a:ln>
            <a:effectLst>
              <a:outerShdw blurRad="127000" dist="38100" dir="8100000" algn="tr" rotWithShape="0">
                <a:prstClr val="black">
                  <a:alpha val="40000"/>
                </a:prstClr>
              </a:outerShdw>
            </a:effectLst>
          </p:spPr>
          <p:txBody>
            <a:bodyPr/>
            <a:lstStyle/>
            <a:p>
              <a:pPr algn="l" defTabSz="1219170" fontAlgn="auto">
                <a:spcBef>
                  <a:spcPts val="0"/>
                </a:spcBef>
                <a:spcAft>
                  <a:spcPts val="0"/>
                </a:spcAft>
              </a:pPr>
              <a:endParaRPr lang="zh-CN" altLang="en-US" sz="1900" b="0">
                <a:solidFill>
                  <a:prstClr val="white"/>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sp>
        <p:nvSpPr>
          <p:cNvPr id="52" name="矩形标注 51"/>
          <p:cNvSpPr/>
          <p:nvPr/>
        </p:nvSpPr>
        <p:spPr>
          <a:xfrm>
            <a:off x="4191605" y="5070450"/>
            <a:ext cx="1783913" cy="55282"/>
          </a:xfrm>
          <a:prstGeom prst="wedgeRectCallout">
            <a:avLst>
              <a:gd name="adj1" fmla="val -17526"/>
              <a:gd name="adj2" fmla="val -5094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3" name="矩形标注 52"/>
          <p:cNvSpPr/>
          <p:nvPr/>
        </p:nvSpPr>
        <p:spPr>
          <a:xfrm>
            <a:off x="1758670" y="2453246"/>
            <a:ext cx="1913049" cy="77558"/>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4" name="Rectangle 28"/>
          <p:cNvSpPr>
            <a:spLocks noChangeArrowheads="1"/>
          </p:cNvSpPr>
          <p:nvPr/>
        </p:nvSpPr>
        <p:spPr bwMode="auto">
          <a:xfrm>
            <a:off x="3697852" y="525442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274443" y="152308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6486117" y="2453246"/>
            <a:ext cx="1913049" cy="77558"/>
          </a:xfrm>
          <a:prstGeom prst="wedgeRectCallout">
            <a:avLst>
              <a:gd name="adj1" fmla="val -23398"/>
              <a:gd name="adj2" fmla="val 40329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7" name="Rectangle 28"/>
          <p:cNvSpPr>
            <a:spLocks noChangeArrowheads="1"/>
          </p:cNvSpPr>
          <p:nvPr/>
        </p:nvSpPr>
        <p:spPr bwMode="auto">
          <a:xfrm>
            <a:off x="6001890" y="152308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9015208" y="5070450"/>
            <a:ext cx="1783913" cy="55282"/>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9" name="Rectangle 28"/>
          <p:cNvSpPr>
            <a:spLocks noChangeArrowheads="1"/>
          </p:cNvSpPr>
          <p:nvPr/>
        </p:nvSpPr>
        <p:spPr bwMode="auto">
          <a:xfrm>
            <a:off x="8521457" y="525442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3681160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2409531" y="3756923"/>
            <a:ext cx="3571188"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749587" y="3756923"/>
            <a:ext cx="3571188"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157494" y="1971330"/>
            <a:ext cx="2634602" cy="1050698"/>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defTabSz="121917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157497" y="3644170"/>
            <a:ext cx="2444367" cy="1261506"/>
            <a:chOff x="503238" y="2548492"/>
            <a:chExt cx="2191599" cy="945911"/>
          </a:xfrm>
        </p:grpSpPr>
        <p:sp>
          <p:nvSpPr>
            <p:cNvPr id="22" name="矩形 21"/>
            <p:cNvSpPr/>
            <p:nvPr/>
          </p:nvSpPr>
          <p:spPr>
            <a:xfrm>
              <a:off x="503238" y="2548492"/>
              <a:ext cx="1131395" cy="311552"/>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588487"/>
            </a:xfrm>
            <a:prstGeom prst="rect">
              <a:avLst/>
            </a:prstGeom>
          </p:spPr>
          <p:txBody>
            <a:bodyPr wrap="square">
              <a:spAutoFit/>
            </a:bodyPr>
            <a:lstStyle/>
            <a:p>
              <a:pPr algn="l" defTabSz="1219170" fontAlgn="auto">
                <a:spcBef>
                  <a:spcPts val="0"/>
                </a:spcBef>
                <a:spcAft>
                  <a:spcPts val="0"/>
                </a:spcAft>
              </a:pP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设计师原创作品，盗卖者将被追究相应的法律责任，请勿以身试法！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4523610" y="1971332"/>
            <a:ext cx="2634603" cy="1050698"/>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defTabSz="1219170" eaLnBrk="0" hangingPunct="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4523611" y="3644171"/>
            <a:ext cx="2444367" cy="1261507"/>
            <a:chOff x="471218" y="2548491"/>
            <a:chExt cx="2191599" cy="945911"/>
          </a:xfrm>
        </p:grpSpPr>
        <p:sp>
          <p:nvSpPr>
            <p:cNvPr id="26" name="矩形 25"/>
            <p:cNvSpPr/>
            <p:nvPr/>
          </p:nvSpPr>
          <p:spPr>
            <a:xfrm>
              <a:off x="471218" y="2548491"/>
              <a:ext cx="1131395" cy="311551"/>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588486"/>
            </a:xfrm>
            <a:prstGeom prst="rect">
              <a:avLst/>
            </a:prstGeom>
          </p:spPr>
          <p:txBody>
            <a:bodyPr wrap="square">
              <a:spAutoFit/>
            </a:bodyPr>
            <a:lstStyle/>
            <a:p>
              <a:pPr algn="l" defTabSz="1219170" fontAlgn="auto">
                <a:spcBef>
                  <a:spcPts val="0"/>
                </a:spcBef>
                <a:spcAft>
                  <a:spcPts val="0"/>
                </a:spcAft>
              </a:pP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设计师原创作品，盗卖者将被追究相应的法律责任，请勿以身试法！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7874761" y="1971334"/>
            <a:ext cx="2636366" cy="1050695"/>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defTabSz="1219170" eaLnBrk="0" hangingPunct="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7874760" y="3644171"/>
            <a:ext cx="2444367" cy="1261507"/>
            <a:chOff x="467746" y="2548491"/>
            <a:chExt cx="2191599" cy="945911"/>
          </a:xfrm>
        </p:grpSpPr>
        <p:sp>
          <p:nvSpPr>
            <p:cNvPr id="30" name="矩形 29"/>
            <p:cNvSpPr/>
            <p:nvPr/>
          </p:nvSpPr>
          <p:spPr>
            <a:xfrm>
              <a:off x="467746" y="2548491"/>
              <a:ext cx="1131395" cy="311551"/>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588486"/>
            </a:xfrm>
            <a:prstGeom prst="rect">
              <a:avLst/>
            </a:prstGeom>
          </p:spPr>
          <p:txBody>
            <a:bodyPr wrap="square">
              <a:spAutoFit/>
            </a:bodyPr>
            <a:lstStyle/>
            <a:p>
              <a:pPr algn="l" defTabSz="1219170" fontAlgn="auto">
                <a:spcBef>
                  <a:spcPts val="0"/>
                </a:spcBef>
                <a:spcAft>
                  <a:spcPts val="0"/>
                </a:spcAft>
              </a:pP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设计师原创作品，盗卖者将被追究相应的法律责任，请勿以身试法！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2589201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a:spLocks/>
          </p:cNvSpPr>
          <p:nvPr/>
        </p:nvSpPr>
        <p:spPr bwMode="auto">
          <a:xfrm>
            <a:off x="6702214" y="4356181"/>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3" name="Freeform 23"/>
          <p:cNvSpPr>
            <a:spLocks/>
          </p:cNvSpPr>
          <p:nvPr/>
        </p:nvSpPr>
        <p:spPr bwMode="auto">
          <a:xfrm>
            <a:off x="3749464" y="1711406"/>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4" name="Freeform 23"/>
          <p:cNvSpPr>
            <a:spLocks/>
          </p:cNvSpPr>
          <p:nvPr/>
        </p:nvSpPr>
        <p:spPr bwMode="auto">
          <a:xfrm>
            <a:off x="6702214" y="1711406"/>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5" name="Freeform 23"/>
          <p:cNvSpPr>
            <a:spLocks/>
          </p:cNvSpPr>
          <p:nvPr/>
        </p:nvSpPr>
        <p:spPr bwMode="auto">
          <a:xfrm>
            <a:off x="3749464" y="4383170"/>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6" name="Freeform 23"/>
          <p:cNvSpPr>
            <a:spLocks/>
          </p:cNvSpPr>
          <p:nvPr/>
        </p:nvSpPr>
        <p:spPr bwMode="auto">
          <a:xfrm>
            <a:off x="5260763" y="3151270"/>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7" name="Rectangle 26"/>
          <p:cNvSpPr>
            <a:spLocks noChangeArrowheads="1"/>
          </p:cNvSpPr>
          <p:nvPr/>
        </p:nvSpPr>
        <p:spPr bwMode="auto">
          <a:xfrm>
            <a:off x="7248525" y="48387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4</a:t>
            </a:r>
          </a:p>
        </p:txBody>
      </p:sp>
      <p:sp>
        <p:nvSpPr>
          <p:cNvPr id="8" name="Rectangle 27"/>
          <p:cNvSpPr>
            <a:spLocks noChangeArrowheads="1"/>
          </p:cNvSpPr>
          <p:nvPr/>
        </p:nvSpPr>
        <p:spPr bwMode="auto">
          <a:xfrm>
            <a:off x="4340225" y="48387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2</a:t>
            </a:r>
          </a:p>
        </p:txBody>
      </p:sp>
      <p:sp>
        <p:nvSpPr>
          <p:cNvPr id="9" name="Rectangle 28"/>
          <p:cNvSpPr>
            <a:spLocks noChangeArrowheads="1"/>
          </p:cNvSpPr>
          <p:nvPr/>
        </p:nvSpPr>
        <p:spPr bwMode="auto">
          <a:xfrm>
            <a:off x="4332288" y="21209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dirty="0">
                <a:solidFill>
                  <a:prstClr val="white"/>
                </a:solidFill>
                <a:latin typeface="微软雅黑" panose="020B0503020204020204" pitchFamily="34" charset="-122"/>
                <a:ea typeface="微软雅黑" panose="020B0503020204020204" pitchFamily="34" charset="-122"/>
              </a:rPr>
              <a:t>1</a:t>
            </a:r>
          </a:p>
        </p:txBody>
      </p:sp>
      <p:sp>
        <p:nvSpPr>
          <p:cNvPr id="10" name="Rectangle 29"/>
          <p:cNvSpPr>
            <a:spLocks noChangeArrowheads="1"/>
          </p:cNvSpPr>
          <p:nvPr/>
        </p:nvSpPr>
        <p:spPr bwMode="auto">
          <a:xfrm>
            <a:off x="8759828" y="1422401"/>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a:solidFill>
                  <a:prstClr val="white">
                    <a:lumMod val="50000"/>
                  </a:prstClr>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1" name="Rectangle 30"/>
          <p:cNvSpPr>
            <a:spLocks noChangeArrowheads="1"/>
          </p:cNvSpPr>
          <p:nvPr/>
        </p:nvSpPr>
        <p:spPr bwMode="auto">
          <a:xfrm>
            <a:off x="8759828" y="39433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a:solidFill>
                  <a:prstClr val="white">
                    <a:lumMod val="50000"/>
                  </a:prstClr>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2" name="Rectangle 31"/>
          <p:cNvSpPr>
            <a:spLocks noChangeArrowheads="1"/>
          </p:cNvSpPr>
          <p:nvPr/>
        </p:nvSpPr>
        <p:spPr bwMode="auto">
          <a:xfrm>
            <a:off x="1631954" y="14541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a:solidFill>
                  <a:prstClr val="white">
                    <a:lumMod val="50000"/>
                  </a:prstClr>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3" name="Rectangle 32"/>
          <p:cNvSpPr>
            <a:spLocks noChangeArrowheads="1"/>
          </p:cNvSpPr>
          <p:nvPr/>
        </p:nvSpPr>
        <p:spPr bwMode="auto">
          <a:xfrm>
            <a:off x="1631954" y="39433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a:solidFill>
                  <a:prstClr val="white">
                    <a:lumMod val="50000"/>
                  </a:prstClr>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4" name="Rectangle 33"/>
          <p:cNvSpPr>
            <a:spLocks noChangeArrowheads="1"/>
          </p:cNvSpPr>
          <p:nvPr/>
        </p:nvSpPr>
        <p:spPr bwMode="auto">
          <a:xfrm>
            <a:off x="7248525" y="210185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3</a:t>
            </a:r>
          </a:p>
        </p:txBody>
      </p:sp>
      <p:sp>
        <p:nvSpPr>
          <p:cNvPr id="15" name="Line 548"/>
          <p:cNvSpPr>
            <a:spLocks noChangeShapeType="1"/>
          </p:cNvSpPr>
          <p:nvPr/>
        </p:nvSpPr>
        <p:spPr bwMode="auto">
          <a:xfrm>
            <a:off x="1343029" y="3182938"/>
            <a:ext cx="2520950" cy="0"/>
          </a:xfrm>
          <a:prstGeom prst="line">
            <a:avLst/>
          </a:prstGeom>
          <a:noFill/>
          <a:ln w="19050">
            <a:solidFill>
              <a:srgbClr val="000000"/>
            </a:solidFill>
            <a:prstDash val="dash"/>
            <a:round/>
            <a:headEnd type="stealth" w="med" len="med"/>
            <a:tailEnd type="oval"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6" name="Line 548"/>
          <p:cNvSpPr>
            <a:spLocks noChangeShapeType="1"/>
          </p:cNvSpPr>
          <p:nvPr/>
        </p:nvSpPr>
        <p:spPr bwMode="auto">
          <a:xfrm>
            <a:off x="8328029" y="5702300"/>
            <a:ext cx="2520950" cy="0"/>
          </a:xfrm>
          <a:prstGeom prst="line">
            <a:avLst/>
          </a:prstGeom>
          <a:noFill/>
          <a:ln w="19050">
            <a:solidFill>
              <a:srgbClr val="000000"/>
            </a:solidFill>
            <a:prstDash val="dash"/>
            <a:round/>
            <a:headEnd type="oval" w="med" len="med"/>
            <a:tailEnd type="stealth"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7" name="Line 548"/>
          <p:cNvSpPr>
            <a:spLocks noChangeShapeType="1"/>
          </p:cNvSpPr>
          <p:nvPr/>
        </p:nvSpPr>
        <p:spPr bwMode="auto">
          <a:xfrm>
            <a:off x="8401053" y="3109913"/>
            <a:ext cx="2520950" cy="0"/>
          </a:xfrm>
          <a:prstGeom prst="line">
            <a:avLst/>
          </a:prstGeom>
          <a:noFill/>
          <a:ln w="19050">
            <a:solidFill>
              <a:srgbClr val="000000"/>
            </a:solidFill>
            <a:prstDash val="dash"/>
            <a:round/>
            <a:headEnd type="oval" w="med" len="med"/>
            <a:tailEnd type="stealth"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8" name="Line 548"/>
          <p:cNvSpPr>
            <a:spLocks noChangeShapeType="1"/>
          </p:cNvSpPr>
          <p:nvPr/>
        </p:nvSpPr>
        <p:spPr bwMode="auto">
          <a:xfrm>
            <a:off x="1271592" y="5702300"/>
            <a:ext cx="2520950" cy="0"/>
          </a:xfrm>
          <a:prstGeom prst="line">
            <a:avLst/>
          </a:prstGeom>
          <a:noFill/>
          <a:ln w="19050">
            <a:solidFill>
              <a:srgbClr val="000000"/>
            </a:solidFill>
            <a:prstDash val="dash"/>
            <a:round/>
            <a:headEnd type="stealth" w="med" len="med"/>
            <a:tailEnd type="oval"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9" name="Text Box 38"/>
          <p:cNvSpPr txBox="1">
            <a:spLocks noChangeArrowheads="1"/>
          </p:cNvSpPr>
          <p:nvPr/>
        </p:nvSpPr>
        <p:spPr bwMode="auto">
          <a:xfrm>
            <a:off x="5697538" y="3511550"/>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添加</a:t>
            </a:r>
          </a:p>
          <a:p>
            <a:pPr algn="l"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44409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Scale>
                                      <p:cBhvr>
                                        <p:cTn id="13"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9"/>
                                        </p:tgtEl>
                                        <p:attrNameLst>
                                          <p:attrName>ppt_x</p:attrName>
                                          <p:attrName>ppt_y</p:attrName>
                                        </p:attrNameLst>
                                      </p:cBhvr>
                                    </p:animMotion>
                                    <p:animEffect transition="in" filter="fade">
                                      <p:cBhvr>
                                        <p:cTn id="15" dur="1000"/>
                                        <p:tgtEl>
                                          <p:spTgt spid="19"/>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slide(fromRight)">
                                      <p:cBhvr>
                                        <p:cTn id="19" dur="500"/>
                                        <p:tgtEl>
                                          <p:spTgt spid="3"/>
                                        </p:tgtEl>
                                      </p:cBhvr>
                                    </p:animEffect>
                                  </p:childTnLst>
                                </p:cTn>
                              </p:par>
                            </p:childTnLst>
                          </p:cTn>
                        </p:par>
                        <p:par>
                          <p:cTn id="20" fill="hold">
                            <p:stCondLst>
                              <p:cond delay="2500"/>
                            </p:stCondLst>
                            <p:childTnLst>
                              <p:par>
                                <p:cTn id="21" presetID="5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Scale>
                                      <p:cBhvr>
                                        <p:cTn id="2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gtEl>
                                        <p:attrNameLst>
                                          <p:attrName>ppt_x</p:attrName>
                                          <p:attrName>ppt_y</p:attrName>
                                        </p:attrNameLst>
                                      </p:cBhvr>
                                    </p:animMotion>
                                    <p:animEffect transition="in" filter="fade">
                                      <p:cBhvr>
                                        <p:cTn id="25" dur="1000"/>
                                        <p:tgtEl>
                                          <p:spTgt spid="9"/>
                                        </p:tgtEl>
                                      </p:cBhvr>
                                    </p:animEffect>
                                  </p:childTnLst>
                                </p:cTn>
                              </p:par>
                            </p:childTnLst>
                          </p:cTn>
                        </p:par>
                        <p:par>
                          <p:cTn id="26" fill="hold">
                            <p:stCondLst>
                              <p:cond delay="3500"/>
                            </p:stCondLst>
                            <p:childTnLst>
                              <p:par>
                                <p:cTn id="27" presetID="18" presetClass="entr" presetSubtype="12"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strips(downLeft)">
                                      <p:cBhvr>
                                        <p:cTn id="29" dur="500"/>
                                        <p:tgtEl>
                                          <p:spTgt spid="15"/>
                                        </p:tgtEl>
                                      </p:cBhvr>
                                    </p:animEffect>
                                  </p:childTnLst>
                                </p:cTn>
                              </p:par>
                            </p:childTnLst>
                          </p:cTn>
                        </p:par>
                        <p:par>
                          <p:cTn id="30" fill="hold">
                            <p:stCondLst>
                              <p:cond delay="4000"/>
                            </p:stCondLst>
                            <p:childTnLst>
                              <p:par>
                                <p:cTn id="31" presetID="29"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ppt_x</p:attrName>
                                        </p:attrNameLst>
                                      </p:cBhvr>
                                      <p:tavLst>
                                        <p:tav tm="0">
                                          <p:val>
                                            <p:strVal val="#ppt_x-.2"/>
                                          </p:val>
                                        </p:tav>
                                        <p:tav tm="100000">
                                          <p:val>
                                            <p:strVal val="#ppt_x"/>
                                          </p:val>
                                        </p:tav>
                                      </p:tavLst>
                                    </p:anim>
                                    <p:anim calcmode="lin" valueType="num">
                                      <p:cBhvr>
                                        <p:cTn id="34"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2"/>
                                        </p:tgtEl>
                                      </p:cBhvr>
                                    </p:animEffect>
                                  </p:childTnLst>
                                </p:cTn>
                              </p:par>
                            </p:childTnLst>
                          </p:cTn>
                        </p:par>
                        <p:par>
                          <p:cTn id="36" fill="hold">
                            <p:stCondLst>
                              <p:cond delay="5000"/>
                            </p:stCondLst>
                            <p:childTnLst>
                              <p:par>
                                <p:cTn id="37" presetID="12" presetClass="entr" presetSubtype="4"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slide(fromBottom)">
                                      <p:cBhvr>
                                        <p:cTn id="39" dur="5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Scale>
                                      <p:cBhvr>
                                        <p:cTn id="4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8"/>
                                        </p:tgtEl>
                                        <p:attrNameLst>
                                          <p:attrName>ppt_x</p:attrName>
                                          <p:attrName>ppt_y</p:attrName>
                                        </p:attrNameLst>
                                      </p:cBhvr>
                                    </p:animMotion>
                                    <p:animEffect transition="in" filter="fade">
                                      <p:cBhvr>
                                        <p:cTn id="44" dur="1000"/>
                                        <p:tgtEl>
                                          <p:spTgt spid="8"/>
                                        </p:tgtEl>
                                      </p:cBhvr>
                                    </p:animEffect>
                                  </p:childTnLst>
                                </p:cTn>
                              </p:par>
                            </p:childTnLst>
                          </p:cTn>
                        </p:par>
                        <p:par>
                          <p:cTn id="45" fill="hold">
                            <p:stCondLst>
                              <p:cond delay="6000"/>
                            </p:stCondLst>
                            <p:childTnLst>
                              <p:par>
                                <p:cTn id="46" presetID="18" presetClass="entr" presetSubtype="12"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strips(downLeft)">
                                      <p:cBhvr>
                                        <p:cTn id="48" dur="500"/>
                                        <p:tgtEl>
                                          <p:spTgt spid="18"/>
                                        </p:tgtEl>
                                      </p:cBhvr>
                                    </p:animEffect>
                                  </p:childTnLst>
                                </p:cTn>
                              </p:par>
                            </p:childTnLst>
                          </p:cTn>
                        </p:par>
                        <p:par>
                          <p:cTn id="49" fill="hold">
                            <p:stCondLst>
                              <p:cond delay="6500"/>
                            </p:stCondLst>
                            <p:childTnLst>
                              <p:par>
                                <p:cTn id="50" presetID="29"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ppt_x</p:attrName>
                                        </p:attrNameLst>
                                      </p:cBhvr>
                                      <p:tavLst>
                                        <p:tav tm="0">
                                          <p:val>
                                            <p:strVal val="#ppt_x-.2"/>
                                          </p:val>
                                        </p:tav>
                                        <p:tav tm="100000">
                                          <p:val>
                                            <p:strVal val="#ppt_x"/>
                                          </p:val>
                                        </p:tav>
                                      </p:tavLst>
                                    </p:anim>
                                    <p:anim calcmode="lin" valueType="num">
                                      <p:cBhvr>
                                        <p:cTn id="5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3"/>
                                        </p:tgtEl>
                                      </p:cBhvr>
                                    </p:animEffect>
                                  </p:childTnLst>
                                </p:cTn>
                              </p:par>
                            </p:childTnLst>
                          </p:cTn>
                        </p:par>
                        <p:par>
                          <p:cTn id="55" fill="hold">
                            <p:stCondLst>
                              <p:cond delay="7500"/>
                            </p:stCondLst>
                            <p:childTnLst>
                              <p:par>
                                <p:cTn id="56" presetID="12" presetClass="entr" presetSubtype="8"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slide(fromLeft)">
                                      <p:cBhvr>
                                        <p:cTn id="58" dur="500"/>
                                        <p:tgtEl>
                                          <p:spTgt spid="4"/>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Scale>
                                      <p:cBhvr>
                                        <p:cTn id="6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14"/>
                                        </p:tgtEl>
                                        <p:attrNameLst>
                                          <p:attrName>ppt_x</p:attrName>
                                          <p:attrName>ppt_y</p:attrName>
                                        </p:attrNameLst>
                                      </p:cBhvr>
                                    </p:animMotion>
                                    <p:animEffect transition="in" filter="fade">
                                      <p:cBhvr>
                                        <p:cTn id="63" dur="1000"/>
                                        <p:tgtEl>
                                          <p:spTgt spid="14"/>
                                        </p:tgtEl>
                                      </p:cBhvr>
                                    </p:animEffect>
                                  </p:childTnLst>
                                </p:cTn>
                              </p:par>
                            </p:childTnLst>
                          </p:cTn>
                        </p:par>
                        <p:par>
                          <p:cTn id="64" fill="hold">
                            <p:stCondLst>
                              <p:cond delay="8500"/>
                            </p:stCondLst>
                            <p:childTnLst>
                              <p:par>
                                <p:cTn id="65" presetID="18" presetClass="entr" presetSubtype="6"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strips(downRight)">
                                      <p:cBhvr>
                                        <p:cTn id="67" dur="500"/>
                                        <p:tgtEl>
                                          <p:spTgt spid="17"/>
                                        </p:tgtEl>
                                      </p:cBhvr>
                                    </p:animEffect>
                                  </p:childTnLst>
                                </p:cTn>
                              </p:par>
                            </p:childTnLst>
                          </p:cTn>
                        </p:par>
                        <p:par>
                          <p:cTn id="68" fill="hold">
                            <p:stCondLst>
                              <p:cond delay="9000"/>
                            </p:stCondLst>
                            <p:childTnLst>
                              <p:par>
                                <p:cTn id="69" presetID="29"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1000" fill="hold"/>
                                        <p:tgtEl>
                                          <p:spTgt spid="10"/>
                                        </p:tgtEl>
                                        <p:attrNameLst>
                                          <p:attrName>ppt_x</p:attrName>
                                        </p:attrNameLst>
                                      </p:cBhvr>
                                      <p:tavLst>
                                        <p:tav tm="0">
                                          <p:val>
                                            <p:strVal val="#ppt_x-.2"/>
                                          </p:val>
                                        </p:tav>
                                        <p:tav tm="100000">
                                          <p:val>
                                            <p:strVal val="#ppt_x"/>
                                          </p:val>
                                        </p:tav>
                                      </p:tavLst>
                                    </p:anim>
                                    <p:anim calcmode="lin" valueType="num">
                                      <p:cBhvr>
                                        <p:cTn id="7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73" dur="1000"/>
                                        <p:tgtEl>
                                          <p:spTgt spid="10"/>
                                        </p:tgtEl>
                                      </p:cBhvr>
                                    </p:animEffect>
                                  </p:childTnLst>
                                </p:cTn>
                              </p:par>
                            </p:childTnLst>
                          </p:cTn>
                        </p:par>
                        <p:par>
                          <p:cTn id="74" fill="hold">
                            <p:stCondLst>
                              <p:cond delay="10000"/>
                            </p:stCondLst>
                            <p:childTnLst>
                              <p:par>
                                <p:cTn id="75" presetID="12" presetClass="entr" presetSubtype="4" fill="hold"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slide(fromBottom)">
                                      <p:cBhvr>
                                        <p:cTn id="77" dur="500"/>
                                        <p:tgtEl>
                                          <p:spTgt spid="2"/>
                                        </p:tgtEl>
                                      </p:cBhvr>
                                    </p:animEffect>
                                  </p:childTnLst>
                                </p:cTn>
                              </p:par>
                              <p:par>
                                <p:cTn id="78" presetID="52" presetClass="entr" presetSubtype="0" fill="hold" grpId="0" nodeType="withEffect">
                                  <p:stCondLst>
                                    <p:cond delay="0"/>
                                  </p:stCondLst>
                                  <p:childTnLst>
                                    <p:set>
                                      <p:cBhvr>
                                        <p:cTn id="79" dur="1" fill="hold">
                                          <p:stCondLst>
                                            <p:cond delay="0"/>
                                          </p:stCondLst>
                                        </p:cTn>
                                        <p:tgtEl>
                                          <p:spTgt spid="7"/>
                                        </p:tgtEl>
                                        <p:attrNameLst>
                                          <p:attrName>style.visibility</p:attrName>
                                        </p:attrNameLst>
                                      </p:cBhvr>
                                      <p:to>
                                        <p:strVal val="visible"/>
                                      </p:to>
                                    </p:set>
                                    <p:animScale>
                                      <p:cBhvr>
                                        <p:cTn id="8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7"/>
                                        </p:tgtEl>
                                        <p:attrNameLst>
                                          <p:attrName>ppt_x</p:attrName>
                                          <p:attrName>ppt_y</p:attrName>
                                        </p:attrNameLst>
                                      </p:cBhvr>
                                    </p:animMotion>
                                    <p:animEffect transition="in" filter="fade">
                                      <p:cBhvr>
                                        <p:cTn id="82" dur="1000"/>
                                        <p:tgtEl>
                                          <p:spTgt spid="7"/>
                                        </p:tgtEl>
                                      </p:cBhvr>
                                    </p:animEffect>
                                  </p:childTnLst>
                                </p:cTn>
                              </p:par>
                            </p:childTnLst>
                          </p:cTn>
                        </p:par>
                        <p:par>
                          <p:cTn id="83" fill="hold">
                            <p:stCondLst>
                              <p:cond delay="11000"/>
                            </p:stCondLst>
                            <p:childTnLst>
                              <p:par>
                                <p:cTn id="84" presetID="18" presetClass="entr" presetSubtype="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strips(downRight)">
                                      <p:cBhvr>
                                        <p:cTn id="86" dur="500"/>
                                        <p:tgtEl>
                                          <p:spTgt spid="16"/>
                                        </p:tgtEl>
                                      </p:cBhvr>
                                    </p:animEffect>
                                  </p:childTnLst>
                                </p:cTn>
                              </p:par>
                            </p:childTnLst>
                          </p:cTn>
                        </p:par>
                        <p:par>
                          <p:cTn id="87" fill="hold">
                            <p:stCondLst>
                              <p:cond delay="11500"/>
                            </p:stCondLst>
                            <p:childTnLst>
                              <p:par>
                                <p:cTn id="88" presetID="29" presetClass="entr" presetSubtype="0"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p:cTn id="90" dur="1000" fill="hold"/>
                                        <p:tgtEl>
                                          <p:spTgt spid="11"/>
                                        </p:tgtEl>
                                        <p:attrNameLst>
                                          <p:attrName>ppt_x</p:attrName>
                                        </p:attrNameLst>
                                      </p:cBhvr>
                                      <p:tavLst>
                                        <p:tav tm="0">
                                          <p:val>
                                            <p:strVal val="#ppt_x-.2"/>
                                          </p:val>
                                        </p:tav>
                                        <p:tav tm="100000">
                                          <p:val>
                                            <p:strVal val="#ppt_x"/>
                                          </p:val>
                                        </p:tav>
                                      </p:tavLst>
                                    </p:anim>
                                    <p:anim calcmode="lin" valueType="num">
                                      <p:cBhvr>
                                        <p:cTn id="91"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60651" y="2035502"/>
            <a:ext cx="2233637" cy="3507016"/>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35" name="椭圆 34"/>
            <p:cNvSpPr/>
            <p:nvPr/>
          </p:nvSpPr>
          <p:spPr>
            <a:xfrm>
              <a:off x="1403141" y="1647875"/>
              <a:ext cx="600075" cy="600075"/>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36" name="文本框 11"/>
            <p:cNvSpPr txBox="1"/>
            <p:nvPr/>
          </p:nvSpPr>
          <p:spPr>
            <a:xfrm>
              <a:off x="1304927" y="1222952"/>
              <a:ext cx="839367"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01</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38" name="文本框 65"/>
            <p:cNvSpPr txBox="1"/>
            <p:nvPr/>
          </p:nvSpPr>
          <p:spPr>
            <a:xfrm>
              <a:off x="1139622" y="2788385"/>
              <a:ext cx="1127111" cy="1011986"/>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a:solidFill>
                    <a:prstClr val="black">
                      <a:lumMod val="85000"/>
                      <a:lumOff val="15000"/>
                    </a:prstClr>
                  </a:solidFill>
                  <a:latin typeface="微软雅黑" pitchFamily="34" charset="-122"/>
                  <a:ea typeface="微软雅黑" pitchFamily="34" charset="-122"/>
                </a:rPr>
                <a:t>设计师原创作品，盗卖者将被追究相应的法律责任，请勿以身试法！</a:t>
              </a:r>
              <a:endParaRPr lang="zh-HK" altLang="en-US" sz="1500" b="0" dirty="0">
                <a:solidFill>
                  <a:prstClr val="black">
                    <a:lumMod val="85000"/>
                    <a:lumOff val="15000"/>
                  </a:prstClr>
                </a:solidFill>
                <a:latin typeface="微软雅黑" pitchFamily="34" charset="-122"/>
                <a:ea typeface="微软雅黑" pitchFamily="34" charset="-122"/>
              </a:endParaRPr>
            </a:p>
          </p:txBody>
        </p:sp>
      </p:grpSp>
      <p:grpSp>
        <p:nvGrpSpPr>
          <p:cNvPr id="39" name="组合 38"/>
          <p:cNvGrpSpPr/>
          <p:nvPr/>
        </p:nvGrpSpPr>
        <p:grpSpPr>
          <a:xfrm>
            <a:off x="3765577" y="2035502"/>
            <a:ext cx="2233637" cy="3507016"/>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2" name="椭圆 41"/>
            <p:cNvSpPr/>
            <p:nvPr/>
          </p:nvSpPr>
          <p:spPr>
            <a:xfrm>
              <a:off x="3315689"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43" name="文本框 48"/>
            <p:cNvSpPr txBox="1"/>
            <p:nvPr/>
          </p:nvSpPr>
          <p:spPr>
            <a:xfrm>
              <a:off x="3185327" y="1222952"/>
              <a:ext cx="894944"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02</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45" name="文本框 67"/>
            <p:cNvSpPr txBox="1"/>
            <p:nvPr/>
          </p:nvSpPr>
          <p:spPr>
            <a:xfrm>
              <a:off x="2955048" y="2788385"/>
              <a:ext cx="1321356"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a:solidFill>
                    <a:prstClr val="black">
                      <a:lumMod val="85000"/>
                      <a:lumOff val="15000"/>
                    </a:prstClr>
                  </a:solidFill>
                  <a:latin typeface="微软雅黑" pitchFamily="34" charset="-122"/>
                  <a:ea typeface="微软雅黑" pitchFamily="34" charset="-122"/>
                </a:rPr>
                <a:t>设计师原创作品，盗卖者将被追究相应的法律责任，请勿以身试法！</a:t>
              </a:r>
              <a:endParaRPr lang="en-US" altLang="zh-CN" sz="1500" b="0" dirty="0">
                <a:solidFill>
                  <a:prstClr val="black">
                    <a:lumMod val="85000"/>
                    <a:lumOff val="15000"/>
                  </a:prstClr>
                </a:solidFill>
                <a:latin typeface="微软雅黑" pitchFamily="34" charset="-122"/>
                <a:ea typeface="微软雅黑" pitchFamily="34" charset="-122"/>
              </a:endParaRPr>
            </a:p>
          </p:txBody>
        </p:sp>
      </p:grpSp>
      <p:grpSp>
        <p:nvGrpSpPr>
          <p:cNvPr id="46" name="组合 45"/>
          <p:cNvGrpSpPr/>
          <p:nvPr/>
        </p:nvGrpSpPr>
        <p:grpSpPr>
          <a:xfrm>
            <a:off x="6160559" y="2035502"/>
            <a:ext cx="2233637" cy="3507016"/>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9" name="椭圆 48"/>
            <p:cNvSpPr/>
            <p:nvPr/>
          </p:nvSpPr>
          <p:spPr>
            <a:xfrm>
              <a:off x="5228238"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50" name="文本框 54"/>
            <p:cNvSpPr txBox="1"/>
            <p:nvPr/>
          </p:nvSpPr>
          <p:spPr>
            <a:xfrm>
              <a:off x="5044295" y="1222952"/>
              <a:ext cx="978584"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03</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52" name="文本框 69"/>
            <p:cNvSpPr txBox="1"/>
            <p:nvPr/>
          </p:nvSpPr>
          <p:spPr>
            <a:xfrm>
              <a:off x="4833160" y="2788385"/>
              <a:ext cx="1390229"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a:solidFill>
                    <a:prstClr val="black">
                      <a:lumMod val="85000"/>
                      <a:lumOff val="15000"/>
                    </a:prstClr>
                  </a:solidFill>
                  <a:latin typeface="微软雅黑" pitchFamily="34" charset="-122"/>
                  <a:ea typeface="微软雅黑" pitchFamily="34" charset="-122"/>
                </a:rPr>
                <a:t>设计师原创作品，盗卖者将被追究相应的法律责任，请勿以身试法！</a:t>
              </a:r>
              <a:endParaRPr lang="en-US" altLang="zh-CN" sz="1500" b="0" dirty="0">
                <a:solidFill>
                  <a:prstClr val="black">
                    <a:lumMod val="85000"/>
                    <a:lumOff val="15000"/>
                  </a:prstClr>
                </a:solidFill>
                <a:latin typeface="微软雅黑" pitchFamily="34" charset="-122"/>
                <a:ea typeface="微软雅黑" pitchFamily="34" charset="-122"/>
              </a:endParaRPr>
            </a:p>
          </p:txBody>
        </p:sp>
      </p:grpSp>
      <p:grpSp>
        <p:nvGrpSpPr>
          <p:cNvPr id="53" name="组合 52"/>
          <p:cNvGrpSpPr/>
          <p:nvPr/>
        </p:nvGrpSpPr>
        <p:grpSpPr>
          <a:xfrm>
            <a:off x="8565483" y="2035502"/>
            <a:ext cx="2233637" cy="3507016"/>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56" name="椭圆 55"/>
            <p:cNvSpPr/>
            <p:nvPr/>
          </p:nvSpPr>
          <p:spPr>
            <a:xfrm>
              <a:off x="7140787"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57" name="文本框 60"/>
            <p:cNvSpPr txBox="1"/>
            <p:nvPr/>
          </p:nvSpPr>
          <p:spPr>
            <a:xfrm>
              <a:off x="6988993" y="1222952"/>
              <a:ext cx="876275"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04</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59" name="文本框 71"/>
            <p:cNvSpPr txBox="1"/>
            <p:nvPr/>
          </p:nvSpPr>
          <p:spPr>
            <a:xfrm>
              <a:off x="6770752" y="2788385"/>
              <a:ext cx="1340145"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a:solidFill>
                    <a:prstClr val="black">
                      <a:lumMod val="85000"/>
                      <a:lumOff val="15000"/>
                    </a:prstClr>
                  </a:solidFill>
                  <a:latin typeface="微软雅黑" pitchFamily="34" charset="-122"/>
                  <a:ea typeface="微软雅黑" pitchFamily="34" charset="-122"/>
                </a:rPr>
                <a:t>设计师原创作品，盗卖者将被追究相应的法律责任，请勿以身试法！</a:t>
              </a:r>
              <a:endParaRPr lang="zh-HK" altLang="en-US" sz="1500" b="0" dirty="0">
                <a:solidFill>
                  <a:prstClr val="black">
                    <a:lumMod val="85000"/>
                    <a:lumOff val="15000"/>
                  </a:prstClr>
                </a:solidFill>
                <a:latin typeface="微软雅黑" pitchFamily="34" charset="-122"/>
                <a:ea typeface="微软雅黑" pitchFamily="34" charset="-122"/>
              </a:endParaRPr>
            </a:p>
          </p:txBody>
        </p:sp>
      </p:grpSp>
      <p:sp>
        <p:nvSpPr>
          <p:cNvPr id="60" name="TextBox 5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0889416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1007305" y="1899138"/>
            <a:ext cx="3131883" cy="3739414"/>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C00000"/>
          </a:solidFill>
          <a:ln w="63500">
            <a:solidFill>
              <a:schemeClr val="bg1"/>
            </a:solidFill>
          </a:ln>
          <a:effectLst>
            <a:outerShdw blurRad="190500" dist="38100" dir="8100000" algn="tr" rotWithShape="0">
              <a:prstClr val="black">
                <a:alpha val="40000"/>
              </a:prstClr>
            </a:outerShdw>
          </a:effectLst>
        </p:spPr>
        <p:txBody>
          <a:bodyPr vert="horz" wrap="square" lIns="91414" tIns="45707" rIns="91414" bIns="45707" numCol="1" anchor="t" anchorCtr="0" compatLnSpc="1">
            <a:prstTxWarp prst="textNoShape">
              <a:avLst/>
            </a:prstTxWarp>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3774477" y="3300590"/>
            <a:ext cx="1991881" cy="237827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C00000"/>
          </a:solidFill>
          <a:ln w="63500">
            <a:solidFill>
              <a:schemeClr val="bg1"/>
            </a:solidFill>
          </a:ln>
          <a:effectLst>
            <a:outerShdw blurRad="152400" dist="38100" dir="8100000" algn="tr" rotWithShape="0">
              <a:prstClr val="black">
                <a:alpha val="40000"/>
              </a:prstClr>
            </a:outerShdw>
          </a:effectLst>
        </p:spPr>
        <p:txBody>
          <a:bodyPr vert="horz" wrap="square" lIns="91414" tIns="45707" rIns="91414" bIns="45707" numCol="1" anchor="t" anchorCtr="0" compatLnSpc="1">
            <a:prstTxWarp prst="textNoShape">
              <a:avLst/>
            </a:prstTxWarp>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5" name="椭圆 4"/>
          <p:cNvSpPr/>
          <p:nvPr/>
        </p:nvSpPr>
        <p:spPr bwMode="auto">
          <a:xfrm>
            <a:off x="3246472" y="1893272"/>
            <a:ext cx="935617" cy="936321"/>
          </a:xfrm>
          <a:prstGeom prst="ellipse">
            <a:avLst/>
          </a:prstGeom>
          <a:solidFill>
            <a:srgbClr val="C0000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4" tIns="45707" rIns="91414" bIns="45707" numCol="1" rtlCol="0" anchor="t" anchorCtr="0" compatLnSpc="1">
            <a:prstTxWarp prst="textNoShape">
              <a:avLst/>
            </a:prstTxWarp>
          </a:bodyPr>
          <a:lstStyle/>
          <a:p>
            <a:pPr algn="l" defTabSz="914133" fontAlgn="auto">
              <a:spcBef>
                <a:spcPts val="0"/>
              </a:spcBef>
              <a:spcAft>
                <a:spcPts val="0"/>
              </a:spcAft>
            </a:pPr>
            <a:endParaRPr lang="zh-CN" altLang="en-US" sz="1700" b="0">
              <a:solidFill>
                <a:prstClr val="black"/>
              </a:solidFill>
              <a:latin typeface="微软雅黑" panose="020B0503020204020204" pitchFamily="34" charset="-122"/>
              <a:ea typeface="微软雅黑" panose="020B0503020204020204" pitchFamily="34" charset="-122"/>
            </a:endParaRPr>
          </a:p>
        </p:txBody>
      </p:sp>
      <p:sp>
        <p:nvSpPr>
          <p:cNvPr id="6" name="椭圆 5"/>
          <p:cNvSpPr/>
          <p:nvPr/>
        </p:nvSpPr>
        <p:spPr bwMode="auto">
          <a:xfrm>
            <a:off x="5375207" y="3517970"/>
            <a:ext cx="782305" cy="782893"/>
          </a:xfrm>
          <a:prstGeom prst="ellipse">
            <a:avLst/>
          </a:prstGeom>
          <a:solidFill>
            <a:srgbClr val="C0000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4" tIns="45707" rIns="91414" bIns="45707" numCol="1" rtlCol="0" anchor="t" anchorCtr="0" compatLnSpc="1">
            <a:prstTxWarp prst="textNoShape">
              <a:avLst/>
            </a:prstTxWarp>
          </a:bodyPr>
          <a:lstStyle/>
          <a:p>
            <a:pPr algn="l" defTabSz="914133" fontAlgn="auto">
              <a:spcBef>
                <a:spcPts val="0"/>
              </a:spcBef>
              <a:spcAft>
                <a:spcPts val="0"/>
              </a:spcAft>
            </a:pPr>
            <a:endParaRPr lang="zh-CN" altLang="en-US" sz="1700" b="0">
              <a:solidFill>
                <a:prstClr val="black"/>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277142" y="2100206"/>
            <a:ext cx="899553" cy="507805"/>
          </a:xfrm>
          <a:prstGeom prst="rect">
            <a:avLst/>
          </a:prstGeom>
          <a:noFill/>
        </p:spPr>
        <p:txBody>
          <a:bodyPr wrap="none" lIns="91414" tIns="45707" rIns="91414" bIns="45707" rtlCol="0">
            <a:spAutoFit/>
          </a:bodyPr>
          <a:lstStyle/>
          <a:p>
            <a:pPr defTabSz="1219170" fontAlgn="auto">
              <a:spcBef>
                <a:spcPts val="0"/>
              </a:spcBef>
              <a:spcAft>
                <a:spcPts val="0"/>
              </a:spcAft>
            </a:pPr>
            <a:r>
              <a:rPr lang="en-US" altLang="zh-CN" sz="2700" b="0" dirty="0">
                <a:solidFill>
                  <a:srgbClr val="F8F8F8"/>
                </a:solidFill>
                <a:latin typeface="微软雅黑" panose="020B0503020204020204" pitchFamily="34" charset="-122"/>
                <a:ea typeface="微软雅黑" panose="020B0503020204020204" pitchFamily="34" charset="-122"/>
              </a:rPr>
              <a:t>75%</a:t>
            </a:r>
            <a:endParaRPr lang="zh-CN" altLang="en-US" sz="2700" b="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374043" y="3678543"/>
            <a:ext cx="821006" cy="461639"/>
          </a:xfrm>
          <a:prstGeom prst="rect">
            <a:avLst/>
          </a:prstGeom>
          <a:noFill/>
        </p:spPr>
        <p:txBody>
          <a:bodyPr wrap="none" lIns="91414" tIns="45707" rIns="91414" bIns="45707" rtlCol="0">
            <a:spAutoFit/>
          </a:bodyPr>
          <a:lstStyle/>
          <a:p>
            <a:pPr algn="l" defTabSz="1219170" fontAlgn="auto">
              <a:spcBef>
                <a:spcPts val="0"/>
              </a:spcBef>
              <a:spcAft>
                <a:spcPts val="0"/>
              </a:spcAft>
            </a:pPr>
            <a:r>
              <a:rPr lang="en-US" altLang="zh-CN" sz="2400" b="0" dirty="0">
                <a:solidFill>
                  <a:srgbClr val="F8F8F8"/>
                </a:solidFill>
                <a:latin typeface="微软雅黑" panose="020B0503020204020204" pitchFamily="34" charset="-122"/>
                <a:ea typeface="微软雅黑" panose="020B0503020204020204" pitchFamily="34" charset="-122"/>
              </a:rPr>
              <a:t>34%</a:t>
            </a:r>
            <a:endParaRPr lang="zh-CN" altLang="en-US" sz="2400" b="0"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159436" y="2469469"/>
            <a:ext cx="1005351" cy="584749"/>
          </a:xfrm>
          <a:prstGeom prst="rect">
            <a:avLst/>
          </a:prstGeom>
          <a:noFill/>
        </p:spPr>
        <p:txBody>
          <a:bodyPr wrap="none" lIns="91414" tIns="45707" rIns="91414" bIns="45707" rtlCol="0">
            <a:spAutoFit/>
          </a:bodyPr>
          <a:lstStyle/>
          <a:p>
            <a:pPr algn="l" defTabSz="1219170" fontAlgn="auto">
              <a:spcBef>
                <a:spcPts val="0"/>
              </a:spcBef>
              <a:spcAft>
                <a:spcPts val="0"/>
              </a:spcAft>
            </a:pPr>
            <a:r>
              <a:rPr lang="zh-CN" altLang="en-US" sz="3200" b="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1254447" y="3227395"/>
            <a:ext cx="2610251" cy="1323413"/>
          </a:xfrm>
          <a:prstGeom prst="rect">
            <a:avLst/>
          </a:prstGeom>
          <a:noFill/>
        </p:spPr>
        <p:txBody>
          <a:bodyPr wrap="square" lIns="91414" tIns="45707" rIns="91414" bIns="45707" rtlCol="0">
            <a:spAutoFit/>
          </a:bodyPr>
          <a:lstStyle/>
          <a:p>
            <a:pPr defTabSz="1219170" fontAlgn="auto">
              <a:spcBef>
                <a:spcPts val="0"/>
              </a:spcBef>
              <a:spcAft>
                <a:spcPts val="0"/>
              </a:spcAft>
            </a:pPr>
            <a:r>
              <a:rPr lang="zh-CN" altLang="en-US" sz="1600" b="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defTabSz="1219170" fontAlgn="auto">
              <a:spcBef>
                <a:spcPts val="0"/>
              </a:spcBef>
              <a:spcAft>
                <a:spcPts val="0"/>
              </a:spcAft>
            </a:pPr>
            <a:endParaRPr lang="zh-CN" altLang="en-US" sz="1600" b="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4362775" y="3720843"/>
            <a:ext cx="877111" cy="507805"/>
          </a:xfrm>
          <a:prstGeom prst="rect">
            <a:avLst/>
          </a:prstGeom>
          <a:noFill/>
        </p:spPr>
        <p:txBody>
          <a:bodyPr wrap="none" lIns="91414" tIns="45707" rIns="91414" bIns="45707" rtlCol="0">
            <a:spAutoFit/>
          </a:bodyPr>
          <a:lstStyle/>
          <a:p>
            <a:pPr algn="l" defTabSz="1219170" fontAlgn="auto">
              <a:spcBef>
                <a:spcPts val="0"/>
              </a:spcBef>
              <a:spcAft>
                <a:spcPts val="0"/>
              </a:spcAft>
            </a:pPr>
            <a:r>
              <a:rPr lang="zh-CN" altLang="en-US" sz="2700" b="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3845676" y="4230413"/>
            <a:ext cx="1865538" cy="553972"/>
          </a:xfrm>
          <a:prstGeom prst="rect">
            <a:avLst/>
          </a:prstGeom>
          <a:noFill/>
        </p:spPr>
        <p:txBody>
          <a:bodyPr wrap="square" lIns="91414" tIns="45707" rIns="91414" bIns="45707" rtlCol="0">
            <a:spAutoFit/>
          </a:bodyPr>
          <a:lstStyle/>
          <a:p>
            <a:pPr defTabSz="1219170" fontAlgn="auto">
              <a:spcBef>
                <a:spcPts val="0"/>
              </a:spcBef>
              <a:spcAft>
                <a:spcPts val="0"/>
              </a:spcAft>
            </a:pPr>
            <a:r>
              <a:rPr lang="zh-CN" altLang="en-US" sz="1500" b="0" dirty="0">
                <a:solidFill>
                  <a:srgbClr val="F8F8F8"/>
                </a:solidFill>
                <a:latin typeface="微软雅黑" panose="020B0503020204020204" pitchFamily="34" charset="-122"/>
                <a:ea typeface="微软雅黑" panose="020B0503020204020204" pitchFamily="34" charset="-122"/>
              </a:rPr>
              <a:t>请输入您的文字对</a:t>
            </a:r>
            <a:endParaRPr lang="en-US" altLang="zh-CN" sz="1500" b="0" dirty="0">
              <a:solidFill>
                <a:srgbClr val="F8F8F8"/>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500" b="0" dirty="0">
                <a:solidFill>
                  <a:srgbClr val="F8F8F8"/>
                </a:solidFill>
                <a:latin typeface="微软雅黑" panose="020B0503020204020204" pitchFamily="34" charset="-122"/>
                <a:ea typeface="微软雅黑" panose="020B0503020204020204" pitchFamily="34" charset="-122"/>
              </a:rPr>
              <a:t>实际情况进行说明</a:t>
            </a:r>
          </a:p>
        </p:txBody>
      </p:sp>
      <p:sp>
        <p:nvSpPr>
          <p:cNvPr id="14" name="TextBox 13"/>
          <p:cNvSpPr txBox="1"/>
          <p:nvPr/>
        </p:nvSpPr>
        <p:spPr>
          <a:xfrm>
            <a:off x="4614828" y="1968220"/>
            <a:ext cx="5731205" cy="1126436"/>
          </a:xfrm>
          <a:prstGeom prst="rect">
            <a:avLst/>
          </a:prstGeom>
          <a:noFill/>
        </p:spPr>
        <p:txBody>
          <a:bodyPr wrap="square" lIns="91414" tIns="45707" rIns="91414" bIns="45707" rtlCol="0">
            <a:spAutoFit/>
          </a:bodyPr>
          <a:lstStyle/>
          <a:p>
            <a:pPr algn="l" defTabSz="1219170" fontAlgn="auto">
              <a:lnSpc>
                <a:spcPct val="120000"/>
              </a:lnSpc>
              <a:spcBef>
                <a:spcPts val="0"/>
              </a:spcBef>
              <a:spcAft>
                <a:spcPts val="0"/>
              </a:spcAft>
            </a:pP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6383203" y="3930699"/>
            <a:ext cx="4799907" cy="1126436"/>
          </a:xfrm>
          <a:prstGeom prst="rect">
            <a:avLst/>
          </a:prstGeom>
          <a:noFill/>
        </p:spPr>
        <p:txBody>
          <a:bodyPr wrap="square" lIns="91414" tIns="45707" rIns="91414" bIns="45707" rtlCol="0">
            <a:spAutoFit/>
          </a:bodyPr>
          <a:lstStyle/>
          <a:p>
            <a:pPr algn="l" defTabSz="1219170" fontAlgn="auto">
              <a:lnSpc>
                <a:spcPct val="120000"/>
              </a:lnSpc>
              <a:spcBef>
                <a:spcPts val="0"/>
              </a:spcBef>
              <a:spcAft>
                <a:spcPts val="0"/>
              </a:spcAft>
            </a:pP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575821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8" name="矩形 37"/>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39" name="TextBox 38"/>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a:solidFill>
                  <a:prstClr val="white"/>
                </a:solidFill>
                <a:latin typeface="微软雅黑" pitchFamily="34" charset="-122"/>
                <a:ea typeface="微软雅黑" pitchFamily="34" charset="-122"/>
              </a:rPr>
              <a:t>第五部分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a:solidFill>
                  <a:prstClr val="white"/>
                </a:solidFill>
                <a:latin typeface="微软雅黑" pitchFamily="34" charset="-122"/>
                <a:ea typeface="微软雅黑" pitchFamily="34" charset="-122"/>
              </a:rPr>
              <a:t>明年工作计划</a:t>
            </a:r>
            <a:endParaRPr lang="en-US" altLang="zh-CN" sz="4800" dirty="0">
              <a:solidFill>
                <a:prstClr val="white"/>
              </a:solidFill>
              <a:latin typeface="微软雅黑" pitchFamily="34" charset="-122"/>
              <a:ea typeface="微软雅黑" pitchFamily="34" charset="-122"/>
            </a:endParaRPr>
          </a:p>
        </p:txBody>
      </p:sp>
      <p:cxnSp>
        <p:nvCxnSpPr>
          <p:cNvPr id="41" name="直接连接符 40"/>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2"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3"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4"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5"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46" name="组合 45"/>
          <p:cNvGrpSpPr/>
          <p:nvPr/>
        </p:nvGrpSpPr>
        <p:grpSpPr>
          <a:xfrm>
            <a:off x="2206774" y="2538174"/>
            <a:ext cx="2114465" cy="2115756"/>
            <a:chOff x="1041891" y="2887277"/>
            <a:chExt cx="1036261" cy="1036518"/>
          </a:xfrm>
        </p:grpSpPr>
        <p:sp>
          <p:nvSpPr>
            <p:cNvPr id="4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6623"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a:solidFill>
                    <a:srgbClr val="C00000"/>
                  </a:solidFill>
                  <a:latin typeface="Impact" panose="020B0806030902050204" pitchFamily="34" charset="0"/>
                  <a:ea typeface="微软雅黑" panose="020B0503020204020204" pitchFamily="34" charset="-122"/>
                </a:rPr>
                <a:t>05</a:t>
              </a:r>
            </a:p>
          </p:txBody>
        </p:sp>
      </p:grpSp>
      <p:grpSp>
        <p:nvGrpSpPr>
          <p:cNvPr id="13" name="组合 12"/>
          <p:cNvGrpSpPr/>
          <p:nvPr/>
        </p:nvGrpSpPr>
        <p:grpSpPr>
          <a:xfrm>
            <a:off x="4871158" y="1076778"/>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17"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18" name="组合 17"/>
          <p:cNvGrpSpPr/>
          <p:nvPr/>
        </p:nvGrpSpPr>
        <p:grpSpPr>
          <a:xfrm>
            <a:off x="5615797" y="1076778"/>
            <a:ext cx="552616" cy="552816"/>
            <a:chOff x="4102125" y="4265651"/>
            <a:chExt cx="414516" cy="414516"/>
          </a:xfrm>
        </p:grpSpPr>
        <p:sp>
          <p:nvSpPr>
            <p:cNvPr id="19" name="椭圆 18"/>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20" name="组合 19"/>
            <p:cNvGrpSpPr/>
            <p:nvPr/>
          </p:nvGrpSpPr>
          <p:grpSpPr>
            <a:xfrm>
              <a:off x="4199233" y="4358783"/>
              <a:ext cx="238761" cy="198211"/>
              <a:chOff x="3132963" y="3140191"/>
              <a:chExt cx="645573" cy="535933"/>
            </a:xfrm>
            <a:solidFill>
              <a:schemeClr val="bg1"/>
            </a:solidFill>
          </p:grpSpPr>
          <p:sp>
            <p:nvSpPr>
              <p:cNvPr id="2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8" name="组合 27"/>
          <p:cNvGrpSpPr/>
          <p:nvPr/>
        </p:nvGrpSpPr>
        <p:grpSpPr>
          <a:xfrm>
            <a:off x="7054758" y="1076778"/>
            <a:ext cx="552616" cy="552816"/>
            <a:chOff x="5181486" y="4265651"/>
            <a:chExt cx="414516" cy="414516"/>
          </a:xfrm>
        </p:grpSpPr>
        <p:sp>
          <p:nvSpPr>
            <p:cNvPr id="29" name="椭圆 2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30" name="组合 29"/>
            <p:cNvGrpSpPr/>
            <p:nvPr/>
          </p:nvGrpSpPr>
          <p:grpSpPr>
            <a:xfrm>
              <a:off x="5287222" y="4375239"/>
              <a:ext cx="253419" cy="172633"/>
              <a:chOff x="4895160" y="4287159"/>
              <a:chExt cx="571418" cy="389258"/>
            </a:xfrm>
            <a:solidFill>
              <a:schemeClr val="bg1"/>
            </a:solidFill>
          </p:grpSpPr>
          <p:sp>
            <p:nvSpPr>
              <p:cNvPr id="3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314788" y="1076778"/>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32315500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outHorizontal)">
                                      <p:cBhvr>
                                        <p:cTn id="7" dur="500"/>
                                        <p:tgtEl>
                                          <p:spTgt spid="3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heel(1)">
                                      <p:cBhvr>
                                        <p:cTn id="11" dur="650"/>
                                        <p:tgtEl>
                                          <p:spTgt spid="4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right)">
                                      <p:cBhvr>
                                        <p:cTn id="20" dur="500"/>
                                        <p:tgtEl>
                                          <p:spTgt spid="39"/>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ppt_x"/>
                                          </p:val>
                                        </p:tav>
                                        <p:tav tm="100000">
                                          <p:val>
                                            <p:strVal val="#ppt_x"/>
                                          </p:val>
                                        </p:tav>
                                      </p:tavLst>
                                    </p:anim>
                                    <p:anim calcmode="lin" valueType="num">
                                      <p:cBhvr additive="base">
                                        <p:cTn id="37" dur="500" fill="hold"/>
                                        <p:tgtEl>
                                          <p:spTgt spid="45"/>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2" grpId="0"/>
      <p:bldP spid="43" grpId="0"/>
      <p:bldP spid="44" grpId="0"/>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73436" y="1797235"/>
            <a:ext cx="12337286" cy="3457184"/>
          </a:xfrm>
          <a:prstGeom prst="rect">
            <a:avLst/>
          </a:prstGeom>
          <a:solidFill>
            <a:srgbClr val="C00000"/>
          </a:solidFill>
          <a:ln w="12700" cap="flat" cmpd="sng" algn="ctr">
            <a:noFill/>
            <a:prstDash val="solid"/>
            <a:miter lim="800000"/>
          </a:ln>
          <a:effectLst/>
        </p:spPr>
        <p:txBody>
          <a:bodyPr lIns="121917" tIns="60958" rIns="121917" bIns="60958" rtlCol="0" anchor="ctr"/>
          <a:lstStyle/>
          <a:p>
            <a:pPr fontAlgn="auto">
              <a:spcBef>
                <a:spcPts val="0"/>
              </a:spcBef>
              <a:spcAft>
                <a:spcPts val="0"/>
              </a:spcAft>
              <a:defRPr/>
            </a:pPr>
            <a:endParaRPr lang="zh-CN" altLang="en-US" b="0" kern="0">
              <a:solidFill>
                <a:sysClr val="window" lastClr="FFFFFF"/>
              </a:solidFill>
              <a:latin typeface="Agency FB"/>
              <a:ea typeface="宋体"/>
            </a:endParaRPr>
          </a:p>
        </p:txBody>
      </p:sp>
      <p:sp>
        <p:nvSpPr>
          <p:cNvPr id="4" name="TextBox 3"/>
          <p:cNvSpPr txBox="1"/>
          <p:nvPr/>
        </p:nvSpPr>
        <p:spPr>
          <a:xfrm>
            <a:off x="5135228" y="2277399"/>
            <a:ext cx="3939027" cy="1436623"/>
          </a:xfrm>
          <a:prstGeom prst="rect">
            <a:avLst/>
          </a:prstGeom>
          <a:noFill/>
        </p:spPr>
        <p:txBody>
          <a:bodyPr wrap="none" lIns="121917" tIns="60958" rIns="121917" bIns="60958" rtlCol="0">
            <a:spAutoFit/>
          </a:bodyPr>
          <a:lstStyle/>
          <a:p>
            <a:pPr marL="0" lvl="1" algn="l"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 </a:t>
            </a:r>
            <a:r>
              <a:rPr lang="zh-CN" altLang="en-US" sz="3700" kern="0" dirty="0">
                <a:solidFill>
                  <a:sysClr val="window" lastClr="FFFFFF"/>
                </a:solidFill>
                <a:latin typeface="微软雅黑" pitchFamily="34" charset="-122"/>
                <a:ea typeface="微软雅黑" pitchFamily="34" charset="-122"/>
              </a:rPr>
              <a:t>第一部分</a:t>
            </a:r>
            <a:endParaRPr lang="en-US" altLang="zh-CN" sz="3700" kern="0" dirty="0">
              <a:solidFill>
                <a:sysClr val="window" lastClr="FFFFFF"/>
              </a:solidFill>
              <a:latin typeface="微软雅黑" pitchFamily="34" charset="-122"/>
              <a:ea typeface="微软雅黑" pitchFamily="34" charset="-122"/>
            </a:endParaRPr>
          </a:p>
          <a:p>
            <a:pPr marL="0" lvl="1" algn="l" fontAlgn="auto">
              <a:spcBef>
                <a:spcPts val="0"/>
              </a:spcBef>
              <a:spcAft>
                <a:spcPts val="0"/>
              </a:spcAft>
              <a:defRPr/>
            </a:pPr>
            <a:r>
              <a:rPr lang="zh-CN" altLang="en-US" sz="4800" kern="0" dirty="0">
                <a:solidFill>
                  <a:sysClr val="window" lastClr="FFFFFF"/>
                </a:solidFill>
                <a:latin typeface="微软雅黑" pitchFamily="34" charset="-122"/>
                <a:ea typeface="微软雅黑" pitchFamily="34" charset="-122"/>
              </a:rPr>
              <a:t>年度工作概述</a:t>
            </a:r>
            <a:endParaRPr lang="en-US" altLang="zh-CN" sz="4800" kern="0" dirty="0">
              <a:solidFill>
                <a:sysClr val="window" lastClr="FFFFFF"/>
              </a:solidFill>
              <a:latin typeface="微软雅黑" pitchFamily="34" charset="-122"/>
              <a:ea typeface="微软雅黑" pitchFamily="34" charset="-122"/>
            </a:endParaRPr>
          </a:p>
        </p:txBody>
      </p:sp>
      <p:cxnSp>
        <p:nvCxnSpPr>
          <p:cNvPr id="5" name="直接连接符 4"/>
          <p:cNvCxnSpPr/>
          <p:nvPr/>
        </p:nvCxnSpPr>
        <p:spPr>
          <a:xfrm flipV="1">
            <a:off x="4847230" y="2181366"/>
            <a:ext cx="0" cy="2566493"/>
          </a:xfrm>
          <a:prstGeom prst="line">
            <a:avLst/>
          </a:prstGeom>
          <a:noFill/>
          <a:ln w="12700" cap="flat" cmpd="sng" algn="ctr">
            <a:solidFill>
              <a:sysClr val="window" lastClr="FFFFFF"/>
            </a:solidFill>
            <a:prstDash val="dash"/>
            <a:miter lim="800000"/>
          </a:ln>
          <a:effectLst/>
        </p:spPr>
      </p:cxnSp>
      <p:grpSp>
        <p:nvGrpSpPr>
          <p:cNvPr id="19" name="组合 18"/>
          <p:cNvGrpSpPr/>
          <p:nvPr/>
        </p:nvGrpSpPr>
        <p:grpSpPr>
          <a:xfrm>
            <a:off x="2206774" y="2538174"/>
            <a:ext cx="2114465" cy="2115756"/>
            <a:chOff x="1041891" y="2887277"/>
            <a:chExt cx="1036261" cy="1036518"/>
          </a:xfrm>
        </p:grpSpPr>
        <p:sp>
          <p:nvSpPr>
            <p:cNvPr id="20"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1"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a:solidFill>
                    <a:srgbClr val="C00000"/>
                  </a:solidFill>
                  <a:latin typeface="Impact" panose="020B0806030902050204" pitchFamily="34" charset="0"/>
                  <a:ea typeface="微软雅黑" panose="020B0503020204020204" pitchFamily="34" charset="-122"/>
                </a:rPr>
                <a:t>01</a:t>
              </a:r>
            </a:p>
          </p:txBody>
        </p:sp>
      </p:grpSp>
      <p:grpSp>
        <p:nvGrpSpPr>
          <p:cNvPr id="10" name="组合 9"/>
          <p:cNvGrpSpPr/>
          <p:nvPr/>
        </p:nvGrpSpPr>
        <p:grpSpPr>
          <a:xfrm>
            <a:off x="4871160" y="1125538"/>
            <a:ext cx="552616" cy="552816"/>
            <a:chOff x="3543574" y="4265651"/>
            <a:chExt cx="414516" cy="414516"/>
          </a:xfrm>
        </p:grpSpPr>
        <p:sp>
          <p:nvSpPr>
            <p:cNvPr id="11" name="椭圆 10"/>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2" name="组合 11"/>
            <p:cNvGrpSpPr/>
            <p:nvPr/>
          </p:nvGrpSpPr>
          <p:grpSpPr>
            <a:xfrm>
              <a:off x="3629640" y="4325788"/>
              <a:ext cx="259976" cy="261734"/>
              <a:chOff x="5042691" y="2273922"/>
              <a:chExt cx="702937" cy="707690"/>
            </a:xfrm>
            <a:solidFill>
              <a:schemeClr val="bg1"/>
            </a:solidFill>
          </p:grpSpPr>
          <p:sp>
            <p:nvSpPr>
              <p:cNvPr id="13"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4"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5" name="组合 14"/>
          <p:cNvGrpSpPr/>
          <p:nvPr/>
        </p:nvGrpSpPr>
        <p:grpSpPr>
          <a:xfrm>
            <a:off x="5615798" y="1125538"/>
            <a:ext cx="552616" cy="552816"/>
            <a:chOff x="4102125" y="4265651"/>
            <a:chExt cx="414516" cy="414516"/>
          </a:xfrm>
        </p:grpSpPr>
        <p:sp>
          <p:nvSpPr>
            <p:cNvPr id="16" name="椭圆 15"/>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7" name="组合 16"/>
            <p:cNvGrpSpPr/>
            <p:nvPr/>
          </p:nvGrpSpPr>
          <p:grpSpPr>
            <a:xfrm>
              <a:off x="4199233" y="4358783"/>
              <a:ext cx="238761" cy="198211"/>
              <a:chOff x="3132963" y="3140191"/>
              <a:chExt cx="645573" cy="535933"/>
            </a:xfrm>
            <a:solidFill>
              <a:schemeClr val="bg1"/>
            </a:solidFill>
          </p:grpSpPr>
          <p:sp>
            <p:nvSpPr>
              <p:cNvPr id="1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27" name="组合 26"/>
          <p:cNvGrpSpPr/>
          <p:nvPr/>
        </p:nvGrpSpPr>
        <p:grpSpPr>
          <a:xfrm>
            <a:off x="7054758" y="1125538"/>
            <a:ext cx="552616" cy="552816"/>
            <a:chOff x="5181486" y="4265651"/>
            <a:chExt cx="414516" cy="414516"/>
          </a:xfrm>
        </p:grpSpPr>
        <p:sp>
          <p:nvSpPr>
            <p:cNvPr id="28" name="椭圆 27"/>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29" name="组合 28"/>
            <p:cNvGrpSpPr/>
            <p:nvPr/>
          </p:nvGrpSpPr>
          <p:grpSpPr>
            <a:xfrm>
              <a:off x="5287222" y="4375239"/>
              <a:ext cx="253419" cy="172633"/>
              <a:chOff x="4895160" y="4287159"/>
              <a:chExt cx="571418" cy="389258"/>
            </a:xfrm>
            <a:solidFill>
              <a:schemeClr val="bg1"/>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9" name="组合 38"/>
          <p:cNvGrpSpPr/>
          <p:nvPr/>
        </p:nvGrpSpPr>
        <p:grpSpPr>
          <a:xfrm>
            <a:off x="6314789" y="1125538"/>
            <a:ext cx="552616" cy="552816"/>
            <a:chOff x="4626437" y="4265651"/>
            <a:chExt cx="414516" cy="414516"/>
          </a:xfrm>
        </p:grpSpPr>
        <p:sp>
          <p:nvSpPr>
            <p:cNvPr id="40" name="椭圆 39"/>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41" name="组合 40"/>
            <p:cNvGrpSpPr/>
            <p:nvPr/>
          </p:nvGrpSpPr>
          <p:grpSpPr>
            <a:xfrm>
              <a:off x="4710891" y="4356960"/>
              <a:ext cx="232896" cy="199705"/>
              <a:chOff x="3546346" y="2339026"/>
              <a:chExt cx="897787" cy="769842"/>
            </a:xfrm>
            <a:solidFill>
              <a:schemeClr val="bg1"/>
            </a:solidFill>
          </p:grpSpPr>
          <p:sp>
            <p:nvSpPr>
              <p:cNvPr id="4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
        <p:nvSpPr>
          <p:cNvPr id="49"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0"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1"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2"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Tree>
    <p:extLst>
      <p:ext uri="{BB962C8B-B14F-4D97-AF65-F5344CB8AC3E}">
        <p14:creationId xmlns:p14="http://schemas.microsoft.com/office/powerpoint/2010/main" val="1943739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650"/>
                                        <p:tgtEl>
                                          <p:spTgt spid="19"/>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ppt_x"/>
                                          </p:val>
                                        </p:tav>
                                        <p:tav tm="100000">
                                          <p:val>
                                            <p:strVal val="#ppt_x"/>
                                          </p:val>
                                        </p:tav>
                                      </p:tavLst>
                                    </p:anim>
                                    <p:anim calcmode="lin" valueType="num">
                                      <p:cBhvr additive="base">
                                        <p:cTn id="25" dur="500" fill="hold"/>
                                        <p:tgtEl>
                                          <p:spTgt spid="4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ppt_x"/>
                                          </p:val>
                                        </p:tav>
                                        <p:tav tm="100000">
                                          <p:val>
                                            <p:strVal val="#ppt_x"/>
                                          </p:val>
                                        </p:tav>
                                      </p:tavLst>
                                    </p:anim>
                                    <p:anim calcmode="lin" valueType="num">
                                      <p:cBhvr additive="base">
                                        <p:cTn id="33" dur="500" fill="hold"/>
                                        <p:tgtEl>
                                          <p:spTgt spid="5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nodeType="withEffect">
                                  <p:stCondLst>
                                    <p:cond delay="3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nodeType="withEffect">
                                  <p:stCondLst>
                                    <p:cond delay="6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nodeType="withEffect">
                                  <p:stCondLst>
                                    <p:cond delay="90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9" grpId="0"/>
      <p:bldP spid="50" grpId="0"/>
      <p:bldP spid="51" grpId="0"/>
      <p:bldP spid="5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553" y="1930912"/>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27" name="TextBox 22"/>
          <p:cNvSpPr txBox="1">
            <a:spLocks noChangeArrowheads="1"/>
          </p:cNvSpPr>
          <p:nvPr/>
        </p:nvSpPr>
        <p:spPr bwMode="auto">
          <a:xfrm>
            <a:off x="2965291" y="2013167"/>
            <a:ext cx="1408433"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28" name="五边形 27"/>
          <p:cNvSpPr/>
          <p:nvPr/>
        </p:nvSpPr>
        <p:spPr bwMode="auto">
          <a:xfrm>
            <a:off x="2783552" y="3518250"/>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29" name="TextBox 22"/>
          <p:cNvSpPr txBox="1">
            <a:spLocks noChangeArrowheads="1"/>
          </p:cNvSpPr>
          <p:nvPr/>
        </p:nvSpPr>
        <p:spPr bwMode="auto">
          <a:xfrm>
            <a:off x="2972851" y="3619874"/>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30" name="五边形 29"/>
          <p:cNvSpPr/>
          <p:nvPr/>
        </p:nvSpPr>
        <p:spPr bwMode="auto">
          <a:xfrm>
            <a:off x="2783552" y="5181208"/>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31" name="TextBox 22"/>
          <p:cNvSpPr txBox="1">
            <a:spLocks noChangeArrowheads="1"/>
          </p:cNvSpPr>
          <p:nvPr/>
        </p:nvSpPr>
        <p:spPr bwMode="auto">
          <a:xfrm>
            <a:off x="2972851" y="5264568"/>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32" name="任意多边形 31"/>
          <p:cNvSpPr/>
          <p:nvPr/>
        </p:nvSpPr>
        <p:spPr bwMode="auto">
          <a:xfrm>
            <a:off x="1620864" y="2172785"/>
            <a:ext cx="1140777" cy="160670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defTabSz="1219170" eaLnBrk="0" fontAlgn="ctr" hangingPunct="0">
              <a:spcBef>
                <a:spcPts val="0"/>
              </a:spcBef>
              <a:spcAft>
                <a:spcPts val="0"/>
              </a:spcAft>
              <a:buClr>
                <a:srgbClr val="FF0000"/>
              </a:buClr>
              <a:buSzPct val="70000"/>
              <a:defRPr/>
            </a:pPr>
            <a:endParaRPr lang="zh-CN" altLang="en-US" sz="1500"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620867" y="3802096"/>
            <a:ext cx="1140777" cy="163683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defTabSz="1219170" eaLnBrk="0" fontAlgn="ctr" hangingPunct="0">
              <a:spcBef>
                <a:spcPts val="0"/>
              </a:spcBef>
              <a:spcAft>
                <a:spcPts val="0"/>
              </a:spcAft>
              <a:buClr>
                <a:srgbClr val="FF0000"/>
              </a:buClr>
              <a:buSzPct val="70000"/>
              <a:defRPr/>
            </a:pPr>
            <a:endParaRPr lang="zh-CN" altLang="en-US" sz="1500"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620864" y="3802094"/>
            <a:ext cx="114077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309" y="3173814"/>
            <a:ext cx="1257177" cy="1256563"/>
          </a:xfrm>
          <a:prstGeom prst="ellipse">
            <a:avLst/>
          </a:prstGeom>
          <a:solidFill>
            <a:srgbClr val="C00000"/>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2" tIns="41410" rIns="82822" bIns="41410" anchor="ctr"/>
          <a:lstStyle/>
          <a:p>
            <a:pPr defTabSz="1219170" fontAlgn="auto">
              <a:spcBef>
                <a:spcPts val="0"/>
              </a:spcBef>
              <a:spcAft>
                <a:spcPts val="0"/>
              </a:spcAft>
            </a:pPr>
            <a:r>
              <a:rPr lang="zh-CN" altLang="en-US" sz="1900" dirty="0">
                <a:solidFill>
                  <a:srgbClr val="F8F8F8"/>
                </a:solidFill>
                <a:latin typeface="Calibri"/>
                <a:ea typeface="微软雅黑" pitchFamily="34" charset="-122"/>
              </a:rPr>
              <a:t>添加</a:t>
            </a:r>
            <a:endParaRPr lang="en-US" altLang="zh-CN" sz="1900" dirty="0">
              <a:solidFill>
                <a:srgbClr val="F8F8F8"/>
              </a:solidFill>
              <a:latin typeface="Calibri"/>
              <a:ea typeface="微软雅黑" pitchFamily="34" charset="-122"/>
            </a:endParaRPr>
          </a:p>
          <a:p>
            <a:pPr defTabSz="1219170" fontAlgn="auto">
              <a:spcBef>
                <a:spcPts val="0"/>
              </a:spcBef>
              <a:spcAft>
                <a:spcPts val="0"/>
              </a:spcAft>
            </a:pPr>
            <a:r>
              <a:rPr lang="zh-CN" altLang="en-US" sz="1900" dirty="0">
                <a:solidFill>
                  <a:srgbClr val="F8F8F8"/>
                </a:solidFill>
                <a:latin typeface="Calibri"/>
                <a:ea typeface="微软雅黑" pitchFamily="34" charset="-122"/>
              </a:rPr>
              <a:t>标题</a:t>
            </a:r>
          </a:p>
        </p:txBody>
      </p:sp>
      <p:sp>
        <p:nvSpPr>
          <p:cNvPr id="36" name="右弧形箭头 35"/>
          <p:cNvSpPr/>
          <p:nvPr/>
        </p:nvSpPr>
        <p:spPr>
          <a:xfrm>
            <a:off x="8619269" y="1853258"/>
            <a:ext cx="898230" cy="1879076"/>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7" name="右弧形箭头 36"/>
          <p:cNvSpPr/>
          <p:nvPr/>
        </p:nvSpPr>
        <p:spPr>
          <a:xfrm>
            <a:off x="8628378" y="3736124"/>
            <a:ext cx="889116" cy="2077018"/>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8" name="右弧形箭头 37"/>
          <p:cNvSpPr/>
          <p:nvPr/>
        </p:nvSpPr>
        <p:spPr>
          <a:xfrm rot="10800000" flipH="1">
            <a:off x="8362812" y="2263011"/>
            <a:ext cx="1027107" cy="3048599"/>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9" name="TextBox 31"/>
          <p:cNvSpPr txBox="1"/>
          <p:nvPr/>
        </p:nvSpPr>
        <p:spPr>
          <a:xfrm>
            <a:off x="9514153" y="3633825"/>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0" name="TextBox 31"/>
          <p:cNvSpPr txBox="1"/>
          <p:nvPr/>
        </p:nvSpPr>
        <p:spPr>
          <a:xfrm>
            <a:off x="9695234" y="4630262"/>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1" name="TextBox 31"/>
          <p:cNvSpPr txBox="1"/>
          <p:nvPr/>
        </p:nvSpPr>
        <p:spPr>
          <a:xfrm>
            <a:off x="9695234" y="2612030"/>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4175243" y="3218139"/>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latin typeface="Calibri"/>
              <a:ea typeface="宋体"/>
            </a:endParaRPr>
          </a:p>
        </p:txBody>
      </p:sp>
      <p:sp>
        <p:nvSpPr>
          <p:cNvPr id="43" name="圆角矩形 42"/>
          <p:cNvSpPr/>
          <p:nvPr/>
        </p:nvSpPr>
        <p:spPr bwMode="auto">
          <a:xfrm>
            <a:off x="4175243" y="4854763"/>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ea typeface="宋体" pitchFamily="2" charset="-122"/>
            </a:endParaRPr>
          </a:p>
        </p:txBody>
      </p:sp>
      <p:sp>
        <p:nvSpPr>
          <p:cNvPr id="44" name="圆角矩形 43"/>
          <p:cNvSpPr/>
          <p:nvPr/>
        </p:nvSpPr>
        <p:spPr bwMode="auto">
          <a:xfrm>
            <a:off x="4175243" y="1597592"/>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ea typeface="宋体" pitchFamily="2" charset="-122"/>
            </a:endParaRPr>
          </a:p>
        </p:txBody>
      </p:sp>
      <p:sp>
        <p:nvSpPr>
          <p:cNvPr id="45" name="TextBox 32"/>
          <p:cNvSpPr txBox="1">
            <a:spLocks noChangeArrowheads="1"/>
          </p:cNvSpPr>
          <p:nvPr/>
        </p:nvSpPr>
        <p:spPr bwMode="auto">
          <a:xfrm>
            <a:off x="4430755" y="5147569"/>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6" name="TextBox 32"/>
          <p:cNvSpPr txBox="1">
            <a:spLocks noChangeArrowheads="1"/>
          </p:cNvSpPr>
          <p:nvPr/>
        </p:nvSpPr>
        <p:spPr bwMode="auto">
          <a:xfrm>
            <a:off x="4415261" y="3423667"/>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7" name="TextBox 32"/>
          <p:cNvSpPr txBox="1">
            <a:spLocks noChangeArrowheads="1"/>
          </p:cNvSpPr>
          <p:nvPr/>
        </p:nvSpPr>
        <p:spPr bwMode="auto">
          <a:xfrm>
            <a:off x="4420523" y="1858745"/>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8" name="TextBox 4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5004318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44" name="组合 43"/>
          <p:cNvGrpSpPr/>
          <p:nvPr/>
        </p:nvGrpSpPr>
        <p:grpSpPr>
          <a:xfrm>
            <a:off x="6968577" y="2199323"/>
            <a:ext cx="3350550" cy="3351763"/>
            <a:chOff x="5136360" y="1299207"/>
            <a:chExt cx="3142800" cy="3142800"/>
          </a:xfrm>
        </p:grpSpPr>
        <p:sp>
          <p:nvSpPr>
            <p:cNvPr id="87" name="Oval 18"/>
            <p:cNvSpPr/>
            <p:nvPr/>
          </p:nvSpPr>
          <p:spPr>
            <a:xfrm>
              <a:off x="5136360" y="1299207"/>
              <a:ext cx="3142800" cy="3142800"/>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75297"/>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3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00" b="0" dirty="0">
                <a:solidFill>
                  <a:prstClr val="white"/>
                </a:solidFill>
                <a:latin typeface="微软雅黑" pitchFamily="34" charset="-122"/>
                <a:ea typeface="微软雅黑" pitchFamily="34" charset="-122"/>
              </a:endParaRPr>
            </a:p>
          </p:txBody>
        </p:sp>
        <p:sp>
          <p:nvSpPr>
            <p:cNvPr id="89" name="TextBox 88"/>
            <p:cNvSpPr txBox="1"/>
            <p:nvPr/>
          </p:nvSpPr>
          <p:spPr>
            <a:xfrm>
              <a:off x="5987349" y="1822647"/>
              <a:ext cx="1464515" cy="851336"/>
            </a:xfrm>
            <a:prstGeom prst="rect">
              <a:avLst/>
            </a:prstGeom>
            <a:noFill/>
          </p:spPr>
          <p:txBody>
            <a:bodyPr wrap="none" lIns="0" tIns="0" rIns="0" bIns="0" rtlCol="0">
              <a:spAutoFit/>
            </a:bodyPr>
            <a:lstStyle/>
            <a:p>
              <a:pPr defTabSz="1219170" fontAlgn="auto">
                <a:spcBef>
                  <a:spcPts val="0"/>
                </a:spcBef>
                <a:spcAft>
                  <a:spcPts val="0"/>
                </a:spcAft>
              </a:pPr>
              <a:r>
                <a:rPr lang="en-US" sz="5900" b="0"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21860" y="2707136"/>
              <a:ext cx="1515638" cy="303018"/>
            </a:xfrm>
            <a:prstGeom prst="rect">
              <a:avLst/>
            </a:prstGeom>
            <a:noFill/>
          </p:spPr>
          <p:txBody>
            <a:bodyPr wrap="none" lIns="0" tIns="0" rIns="0" bIns="0"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487299" y="1628797"/>
            <a:ext cx="3163107" cy="3164250"/>
            <a:chOff x="909267" y="1241284"/>
            <a:chExt cx="2506980" cy="2506980"/>
          </a:xfrm>
          <a:solidFill>
            <a:srgbClr val="C00000"/>
          </a:solidFill>
        </p:grpSpPr>
        <p:sp>
          <p:nvSpPr>
            <p:cNvPr id="92" name="Oval 16"/>
            <p:cNvSpPr/>
            <p:nvPr/>
          </p:nvSpPr>
          <p:spPr>
            <a:xfrm>
              <a:off x="909267" y="1241284"/>
              <a:ext cx="2506980" cy="2506980"/>
            </a:xfrm>
            <a:prstGeom prst="ellipse">
              <a:avLst/>
            </a:prstGeom>
            <a:grp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9" y="2666615"/>
              <a:ext cx="1798494" cy="570600"/>
            </a:xfrm>
            <a:prstGeom prst="rect">
              <a:avLst/>
            </a:prstGeom>
            <a:grpFill/>
          </p:spPr>
          <p:txBody>
            <a:bodyPr wrap="square" lIns="0" tIns="0" rIns="0" bIns="0" rtlCol="0">
              <a:spAutoFit/>
            </a:bodyPr>
            <a:lstStyle/>
            <a:p>
              <a:pPr defTabSz="1219170" fontAlgn="auto">
                <a:lnSpc>
                  <a:spcPct val="120000"/>
                </a:lnSpc>
                <a:spcBef>
                  <a:spcPts val="0"/>
                </a:spcBef>
                <a:spcAft>
                  <a:spcPts val="0"/>
                </a:spcAft>
              </a:pPr>
              <a:r>
                <a:rPr lang="zh-CN" altLang="en-US" sz="13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00" b="0" dirty="0">
                <a:solidFill>
                  <a:prstClr val="white"/>
                </a:solidFill>
                <a:latin typeface="微软雅黑" pitchFamily="34" charset="-122"/>
                <a:ea typeface="微软雅黑" pitchFamily="34" charset="-122"/>
              </a:endParaRPr>
            </a:p>
          </p:txBody>
        </p:sp>
        <p:sp>
          <p:nvSpPr>
            <p:cNvPr id="94" name="TextBox 93"/>
            <p:cNvSpPr txBox="1"/>
            <p:nvPr/>
          </p:nvSpPr>
          <p:spPr>
            <a:xfrm>
              <a:off x="1618162" y="1637353"/>
              <a:ext cx="1111678" cy="646192"/>
            </a:xfrm>
            <a:prstGeom prst="rect">
              <a:avLst/>
            </a:prstGeom>
            <a:grpFill/>
          </p:spPr>
          <p:txBody>
            <a:bodyPr wrap="none" lIns="0" tIns="0" rIns="0" bIns="0" rtlCol="0">
              <a:spAutoFit/>
            </a:bodyPr>
            <a:lstStyle/>
            <a:p>
              <a:pPr defTabSz="1219170" fontAlgn="auto">
                <a:spcBef>
                  <a:spcPts val="0"/>
                </a:spcBef>
                <a:spcAft>
                  <a:spcPts val="0"/>
                </a:spcAft>
              </a:pPr>
              <a:r>
                <a:rPr lang="en-US" sz="5300" b="0"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36351" y="2306575"/>
              <a:ext cx="1463604" cy="292615"/>
            </a:xfrm>
            <a:prstGeom prst="rect">
              <a:avLst/>
            </a:prstGeom>
            <a:grpFill/>
          </p:spPr>
          <p:txBody>
            <a:bodyPr wrap="none" lIns="0" tIns="0" rIns="0" bIns="0" rtlCol="0">
              <a:spAutoFit/>
            </a:bodyPr>
            <a:lstStyle/>
            <a:p>
              <a:pPr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3994081" y="3474764"/>
            <a:ext cx="2712366" cy="2713348"/>
            <a:chOff x="2923938" y="2625442"/>
            <a:chExt cx="2034540" cy="2034540"/>
          </a:xfrm>
        </p:grpSpPr>
        <p:sp>
          <p:nvSpPr>
            <p:cNvPr id="97" name="Oval 14"/>
            <p:cNvSpPr/>
            <p:nvPr/>
          </p:nvSpPr>
          <p:spPr>
            <a:xfrm>
              <a:off x="2923938" y="2625442"/>
              <a:ext cx="2034540" cy="2034540"/>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56943"/>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1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100" b="0" dirty="0">
                <a:solidFill>
                  <a:prstClr val="white"/>
                </a:solidFill>
                <a:latin typeface="微软雅黑" pitchFamily="34" charset="-122"/>
                <a:ea typeface="微软雅黑" pitchFamily="34" charset="-122"/>
              </a:endParaRPr>
            </a:p>
          </p:txBody>
        </p:sp>
        <p:sp>
          <p:nvSpPr>
            <p:cNvPr id="99" name="TextBox 98"/>
            <p:cNvSpPr txBox="1"/>
            <p:nvPr/>
          </p:nvSpPr>
          <p:spPr>
            <a:xfrm>
              <a:off x="3525572" y="2957625"/>
              <a:ext cx="853710" cy="496175"/>
            </a:xfrm>
            <a:prstGeom prst="rect">
              <a:avLst/>
            </a:prstGeom>
            <a:noFill/>
          </p:spPr>
          <p:txBody>
            <a:bodyPr wrap="none" lIns="0" tIns="0" rIns="0" bIns="0" rtlCol="0">
              <a:spAutoFit/>
            </a:bodyPr>
            <a:lstStyle/>
            <a:p>
              <a:pPr defTabSz="1219170" fontAlgn="auto">
                <a:spcBef>
                  <a:spcPts val="0"/>
                </a:spcBef>
                <a:spcAft>
                  <a:spcPts val="0"/>
                </a:spcAft>
              </a:pPr>
              <a:r>
                <a:rPr lang="en-US" sz="4300" b="0"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73457" y="3499899"/>
              <a:ext cx="750303" cy="150007"/>
            </a:xfrm>
            <a:prstGeom prst="rect">
              <a:avLst/>
            </a:prstGeom>
            <a:noFill/>
          </p:spPr>
          <p:txBody>
            <a:bodyPr wrap="none" lIns="0" tIns="0" rIns="0" bIns="0" rtlCol="0">
              <a:spAutoFit/>
            </a:bodyPr>
            <a:lstStyle/>
            <a:p>
              <a:pPr defTabSz="1219170" fontAlgn="auto">
                <a:spcBef>
                  <a:spcPts val="0"/>
                </a:spcBef>
                <a:spcAft>
                  <a:spcPts val="0"/>
                </a:spcAft>
              </a:pPr>
              <a:r>
                <a:rPr lang="zh-CN" altLang="en-US" sz="1300"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5086119" y="1509137"/>
            <a:ext cx="2217821" cy="2218624"/>
            <a:chOff x="3743074" y="1151562"/>
            <a:chExt cx="1663582" cy="1663582"/>
          </a:xfrm>
        </p:grpSpPr>
        <p:sp>
          <p:nvSpPr>
            <p:cNvPr id="102" name="Oval 17"/>
            <p:cNvSpPr/>
            <p:nvPr/>
          </p:nvSpPr>
          <p:spPr>
            <a:xfrm>
              <a:off x="3743074" y="1151562"/>
              <a:ext cx="1663582" cy="1663582"/>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609256"/>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1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100" b="0" dirty="0">
                <a:solidFill>
                  <a:prstClr val="white"/>
                </a:solidFill>
                <a:latin typeface="微软雅黑" pitchFamily="34" charset="-122"/>
                <a:ea typeface="微软雅黑" pitchFamily="34" charset="-122"/>
              </a:endParaRPr>
            </a:p>
          </p:txBody>
        </p:sp>
        <p:sp>
          <p:nvSpPr>
            <p:cNvPr id="104" name="TextBox 103"/>
            <p:cNvSpPr txBox="1"/>
            <p:nvPr/>
          </p:nvSpPr>
          <p:spPr>
            <a:xfrm>
              <a:off x="4158880" y="1314546"/>
              <a:ext cx="853710" cy="496175"/>
            </a:xfrm>
            <a:prstGeom prst="rect">
              <a:avLst/>
            </a:prstGeom>
            <a:noFill/>
          </p:spPr>
          <p:txBody>
            <a:bodyPr wrap="none" lIns="0" tIns="0" rIns="0" bIns="0" rtlCol="0">
              <a:spAutoFit/>
            </a:bodyPr>
            <a:lstStyle/>
            <a:p>
              <a:pPr defTabSz="1219170" fontAlgn="auto">
                <a:spcBef>
                  <a:spcPts val="0"/>
                </a:spcBef>
                <a:spcAft>
                  <a:spcPts val="0"/>
                </a:spcAft>
              </a:pPr>
              <a:r>
                <a:rPr lang="en-US" sz="4300" b="0"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12924" y="1802519"/>
              <a:ext cx="750303" cy="150006"/>
            </a:xfrm>
            <a:prstGeom prst="rect">
              <a:avLst/>
            </a:prstGeom>
            <a:noFill/>
          </p:spPr>
          <p:txBody>
            <a:bodyPr wrap="none" lIns="0" tIns="0" rIns="0" bIns="0" rtlCol="0">
              <a:spAutoFit/>
            </a:bodyPr>
            <a:lstStyle/>
            <a:p>
              <a:pPr defTabSz="1219170" fontAlgn="auto">
                <a:spcBef>
                  <a:spcPts val="0"/>
                </a:spcBef>
                <a:spcAft>
                  <a:spcPts val="0"/>
                </a:spcAft>
              </a:pPr>
              <a:r>
                <a:rPr lang="zh-CN" altLang="en-US" sz="1300"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40221438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7" name="Oval 3"/>
          <p:cNvSpPr/>
          <p:nvPr/>
        </p:nvSpPr>
        <p:spPr>
          <a:xfrm>
            <a:off x="1016923" y="1893268"/>
            <a:ext cx="1774149" cy="1774790"/>
          </a:xfrm>
          <a:prstGeom prst="ellipse">
            <a:avLst/>
          </a:prstGeom>
          <a:solidFill>
            <a:srgbClr val="C00000">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9" name="Oval 14"/>
          <p:cNvSpPr/>
          <p:nvPr/>
        </p:nvSpPr>
        <p:spPr>
          <a:xfrm>
            <a:off x="3844852"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0" name="Oval 17"/>
          <p:cNvSpPr/>
          <p:nvPr/>
        </p:nvSpPr>
        <p:spPr>
          <a:xfrm>
            <a:off x="6676750"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1" name="Oval 20"/>
          <p:cNvSpPr/>
          <p:nvPr/>
        </p:nvSpPr>
        <p:spPr>
          <a:xfrm>
            <a:off x="9504960"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2" name="TextBox 11"/>
          <p:cNvSpPr txBox="1"/>
          <p:nvPr/>
        </p:nvSpPr>
        <p:spPr>
          <a:xfrm>
            <a:off x="2755121" y="2137702"/>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3" name="TextBox 12"/>
          <p:cNvSpPr txBox="1"/>
          <p:nvPr/>
        </p:nvSpPr>
        <p:spPr>
          <a:xfrm>
            <a:off x="5585174" y="2137702"/>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4" name="TextBox 13"/>
          <p:cNvSpPr txBox="1"/>
          <p:nvPr/>
        </p:nvSpPr>
        <p:spPr>
          <a:xfrm>
            <a:off x="8399508" y="2151305"/>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5" name="TextBox 14"/>
          <p:cNvSpPr txBox="1"/>
          <p:nvPr/>
        </p:nvSpPr>
        <p:spPr>
          <a:xfrm>
            <a:off x="708913" y="4274853"/>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877697" y="4680544"/>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anose="020B0503020204020204" pitchFamily="34" charset="-122"/>
              </a:rPr>
              <a:t>设计师原创作品，盗卖者将被追究相应的法律责任，请勿以身试法！</a:t>
            </a:r>
            <a:endParaRPr lang="en-US"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3501095" y="4271457"/>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3669880" y="4677150"/>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anose="020B0503020204020204"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6342619" y="4268064"/>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6511404" y="4673757"/>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anose="020B0503020204020204"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9252750" y="4274852"/>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9421535" y="4680544"/>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a:solidFill>
                  <a:prstClr val="black">
                    <a:lumMod val="75000"/>
                    <a:lumOff val="25000"/>
                  </a:prstClr>
                </a:solidFill>
                <a:latin typeface="微软雅黑" pitchFamily="34" charset="-122"/>
                <a:ea typeface="微软雅黑" panose="020B0503020204020204"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7055189" y="2299795"/>
            <a:ext cx="1064855" cy="972610"/>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dirty="0">
              <a:solidFill>
                <a:prstClr val="black"/>
              </a:solidFill>
            </a:endParaRPr>
          </a:p>
        </p:txBody>
      </p:sp>
      <p:grpSp>
        <p:nvGrpSpPr>
          <p:cNvPr id="24" name="Group 71"/>
          <p:cNvGrpSpPr/>
          <p:nvPr/>
        </p:nvGrpSpPr>
        <p:grpSpPr>
          <a:xfrm>
            <a:off x="4321547" y="2393365"/>
            <a:ext cx="778861" cy="777792"/>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grpSp>
        <p:nvGrpSpPr>
          <p:cNvPr id="37" name="Group 173"/>
          <p:cNvGrpSpPr/>
          <p:nvPr/>
        </p:nvGrpSpPr>
        <p:grpSpPr>
          <a:xfrm>
            <a:off x="9956337" y="2345633"/>
            <a:ext cx="863984" cy="858000"/>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grpSp>
        <p:nvGrpSpPr>
          <p:cNvPr id="43" name="Group 162"/>
          <p:cNvGrpSpPr/>
          <p:nvPr/>
        </p:nvGrpSpPr>
        <p:grpSpPr>
          <a:xfrm>
            <a:off x="1499271" y="2309221"/>
            <a:ext cx="805614" cy="861936"/>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spTree>
    <p:extLst>
      <p:ext uri="{BB962C8B-B14F-4D97-AF65-F5344CB8AC3E}">
        <p14:creationId xmlns:p14="http://schemas.microsoft.com/office/powerpoint/2010/main" val="14015373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3023270" y="1413107"/>
            <a:ext cx="1923571" cy="1127049"/>
            <a:chOff x="0" y="0"/>
            <a:chExt cx="9801" cy="6692"/>
          </a:xfrm>
          <a:solidFill>
            <a:srgbClr val="C00000"/>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grpSp>
      <p:grpSp>
        <p:nvGrpSpPr>
          <p:cNvPr id="25" name="Group 12"/>
          <p:cNvGrpSpPr>
            <a:grpSpLocks/>
          </p:cNvGrpSpPr>
          <p:nvPr/>
        </p:nvGrpSpPr>
        <p:grpSpPr bwMode="auto">
          <a:xfrm>
            <a:off x="7018266" y="1413107"/>
            <a:ext cx="1923571" cy="1127049"/>
            <a:chOff x="0" y="0"/>
            <a:chExt cx="9801" cy="6692"/>
          </a:xfrm>
          <a:solidFill>
            <a:srgbClr val="C00000"/>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grpSp>
      <p:sp>
        <p:nvSpPr>
          <p:cNvPr id="48" name="Text Box 16"/>
          <p:cNvSpPr txBox="1">
            <a:spLocks noChangeArrowheads="1"/>
          </p:cNvSpPr>
          <p:nvPr/>
        </p:nvSpPr>
        <p:spPr bwMode="auto">
          <a:xfrm>
            <a:off x="3023265" y="2692670"/>
            <a:ext cx="2148886" cy="334870"/>
          </a:xfrm>
          <a:prstGeom prst="rect">
            <a:avLst/>
          </a:prstGeom>
          <a:solidFill>
            <a:srgbClr val="C00000"/>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2" tIns="41410" rIns="82822" bIns="41410" anchor="ctr"/>
          <a:lstStyle>
            <a:defPPr>
              <a:defRPr lang="zh-CN"/>
            </a:defPPr>
          </a:lstStyle>
          <a:p>
            <a:pPr defTabSz="1219170" fontAlgn="auto">
              <a:lnSpc>
                <a:spcPct val="130000"/>
              </a:lnSpc>
              <a:spcBef>
                <a:spcPts val="0"/>
              </a:spcBef>
              <a:spcAft>
                <a:spcPts val="0"/>
              </a:spcAft>
            </a:pPr>
            <a:r>
              <a:rPr lang="en-US" altLang="zh-CN" sz="1500" dirty="0">
                <a:solidFill>
                  <a:srgbClr val="F8F8F8"/>
                </a:solidFill>
                <a:latin typeface="微软雅黑" pitchFamily="34" charset="-122"/>
                <a:ea typeface="微软雅黑" pitchFamily="34" charset="-122"/>
              </a:rPr>
              <a:t>A</a:t>
            </a:r>
            <a:r>
              <a:rPr lang="zh-CN" altLang="en-US" sz="1500"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3023270" y="3187106"/>
            <a:ext cx="2150324" cy="195007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a:extLst/>
        </p:spPr>
        <p:txBody>
          <a:bodyPr lIns="82822" tIns="41410" rIns="82822" bIns="41410"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0" name="Text Box 18"/>
          <p:cNvSpPr txBox="1">
            <a:spLocks noChangeArrowheads="1"/>
          </p:cNvSpPr>
          <p:nvPr/>
        </p:nvSpPr>
        <p:spPr bwMode="auto">
          <a:xfrm>
            <a:off x="7016828" y="2692673"/>
            <a:ext cx="2150324" cy="362776"/>
          </a:xfrm>
          <a:prstGeom prst="rect">
            <a:avLst/>
          </a:prstGeom>
          <a:solidFill>
            <a:srgbClr val="C00000"/>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2" tIns="41410" rIns="82822" bIns="41410" anchor="ctr"/>
          <a:lstStyle>
            <a:defPPr>
              <a:defRPr lang="zh-CN"/>
            </a:defPPr>
            <a:lvl1pPr algn="ctr">
              <a:defRPr sz="2000" b="1">
                <a:solidFill>
                  <a:srgbClr val="F8F8F8"/>
                </a:solidFill>
                <a:ea typeface="微软雅黑" pitchFamily="34" charset="-122"/>
              </a:defRPr>
            </a:lvl1pPr>
          </a:lstStyle>
          <a:p>
            <a:pPr defTabSz="1219170" fontAlgn="auto">
              <a:lnSpc>
                <a:spcPct val="130000"/>
              </a:lnSpc>
              <a:spcBef>
                <a:spcPts val="0"/>
              </a:spcBef>
              <a:spcAft>
                <a:spcPts val="0"/>
              </a:spcAft>
            </a:pPr>
            <a:r>
              <a:rPr lang="en-US" altLang="zh-CN" sz="1500" dirty="0">
                <a:latin typeface="微软雅黑" pitchFamily="34" charset="-122"/>
              </a:rPr>
              <a:t>B</a:t>
            </a:r>
            <a:r>
              <a:rPr lang="zh-CN" altLang="en-US" sz="1500" dirty="0">
                <a:latin typeface="微软雅黑" pitchFamily="34" charset="-122"/>
              </a:rPr>
              <a:t>团队</a:t>
            </a:r>
          </a:p>
        </p:txBody>
      </p:sp>
      <p:sp>
        <p:nvSpPr>
          <p:cNvPr id="51" name="Rectangle 19"/>
          <p:cNvSpPr>
            <a:spLocks noChangeArrowheads="1"/>
          </p:cNvSpPr>
          <p:nvPr/>
        </p:nvSpPr>
        <p:spPr bwMode="auto">
          <a:xfrm>
            <a:off x="7016828" y="3208313"/>
            <a:ext cx="2150324" cy="195007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a:extLst/>
        </p:spPr>
        <p:txBody>
          <a:bodyPr lIns="82822" tIns="41410" rIns="82822" bIns="41410"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2" name="Text Box 20"/>
          <p:cNvSpPr txBox="1">
            <a:spLocks noChangeArrowheads="1"/>
          </p:cNvSpPr>
          <p:nvPr/>
        </p:nvSpPr>
        <p:spPr bwMode="auto">
          <a:xfrm>
            <a:off x="3182817" y="3316670"/>
            <a:ext cx="1868598" cy="1363979"/>
          </a:xfrm>
          <a:prstGeom prst="rect">
            <a:avLst/>
          </a:prstGeom>
          <a:noFill/>
          <a:ln>
            <a:noFill/>
          </a:ln>
          <a:effectLst/>
          <a:extLst/>
        </p:spPr>
        <p:txBody>
          <a:bodyPr lIns="82822" tIns="41410" rIns="82822" bIns="41410">
            <a:spAutoFit/>
          </a:bodyPr>
          <a:lstStyle/>
          <a:p>
            <a:pPr algn="l" defTabSz="1219170" fontAlgn="auto">
              <a:lnSpc>
                <a:spcPct val="130000"/>
              </a:lnSpc>
              <a:spcBef>
                <a:spcPts val="0"/>
              </a:spcBef>
              <a:spcAft>
                <a:spcPts val="0"/>
              </a:spcAft>
            </a:pPr>
            <a:r>
              <a:rPr lang="zh-CN" altLang="en-US" sz="1600" b="0" dirty="0">
                <a:solidFill>
                  <a:srgbClr val="F8F8F8"/>
                </a:solidFill>
                <a:latin typeface="微软雅黑" pitchFamily="34" charset="-122"/>
                <a:ea typeface="微软雅黑" pitchFamily="34" charset="-122"/>
              </a:rPr>
              <a:t>设计师原创作品，盗卖者将被追究相应的法律责任，请勿以身试法！</a:t>
            </a:r>
          </a:p>
        </p:txBody>
      </p:sp>
      <p:sp>
        <p:nvSpPr>
          <p:cNvPr id="53" name="Text Box 21"/>
          <p:cNvSpPr txBox="1">
            <a:spLocks noChangeArrowheads="1"/>
          </p:cNvSpPr>
          <p:nvPr/>
        </p:nvSpPr>
        <p:spPr bwMode="auto">
          <a:xfrm>
            <a:off x="7177811" y="3316670"/>
            <a:ext cx="1868598" cy="1363979"/>
          </a:xfrm>
          <a:prstGeom prst="rect">
            <a:avLst/>
          </a:prstGeom>
          <a:noFill/>
          <a:ln>
            <a:noFill/>
          </a:ln>
          <a:effectLst/>
          <a:extLst/>
        </p:spPr>
        <p:txBody>
          <a:bodyPr lIns="82822" tIns="41410" rIns="82822" bIns="41410">
            <a:spAutoFit/>
          </a:bodyPr>
          <a:lstStyle/>
          <a:p>
            <a:pPr algn="l" defTabSz="1219170" fontAlgn="auto">
              <a:lnSpc>
                <a:spcPct val="130000"/>
              </a:lnSpc>
              <a:spcBef>
                <a:spcPts val="0"/>
              </a:spcBef>
              <a:spcAft>
                <a:spcPts val="0"/>
              </a:spcAft>
            </a:pPr>
            <a:r>
              <a:rPr lang="zh-CN" altLang="en-US" sz="1600" b="0" dirty="0">
                <a:solidFill>
                  <a:srgbClr val="F8F8F8"/>
                </a:solidFill>
                <a:latin typeface="微软雅黑" pitchFamily="34" charset="-122"/>
                <a:ea typeface="微软雅黑" pitchFamily="34" charset="-122"/>
              </a:rPr>
              <a:t>设计师原创作品，盗卖者将被追究相应的法律责任，请勿以身试法！</a:t>
            </a:r>
          </a:p>
        </p:txBody>
      </p:sp>
      <p:grpSp>
        <p:nvGrpSpPr>
          <p:cNvPr id="54" name="Group 22"/>
          <p:cNvGrpSpPr>
            <a:grpSpLocks/>
          </p:cNvGrpSpPr>
          <p:nvPr/>
        </p:nvGrpSpPr>
        <p:grpSpPr bwMode="auto">
          <a:xfrm>
            <a:off x="5598839" y="2739122"/>
            <a:ext cx="977419" cy="978772"/>
            <a:chOff x="0" y="0"/>
            <a:chExt cx="1700" cy="1700"/>
          </a:xfrm>
          <a:solidFill>
            <a:srgbClr val="C00000"/>
          </a:solidFill>
        </p:grpSpPr>
        <p:sp>
          <p:nvSpPr>
            <p:cNvPr id="55" name="Oval 23"/>
            <p:cNvSpPr>
              <a:spLocks noChangeArrowheads="1"/>
            </p:cNvSpPr>
            <p:nvPr/>
          </p:nvSpPr>
          <p:spPr bwMode="auto">
            <a:xfrm>
              <a:off x="0" y="0"/>
              <a:ext cx="1700" cy="1700"/>
            </a:xfrm>
            <a:prstGeom prst="ellipse">
              <a:avLst/>
            </a:prstGeom>
            <a:grp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defTabSz="1219170" fontAlgn="auto">
                <a:lnSpc>
                  <a:spcPct val="130000"/>
                </a:lnSpc>
                <a:spcBef>
                  <a:spcPts val="0"/>
                </a:spcBef>
                <a:spcAft>
                  <a:spcPts val="0"/>
                </a:spcAft>
              </a:pPr>
              <a:r>
                <a:rPr lang="en-US" altLang="zh-CN" sz="400" dirty="0">
                  <a:solidFill>
                    <a:srgbClr val="F8F8F8"/>
                  </a:solidFill>
                  <a:latin typeface="微软雅黑" pitchFamily="34" charset="-122"/>
                  <a:ea typeface="微软雅黑" pitchFamily="34" charset="-122"/>
                </a:rPr>
                <a:t>VS</a:t>
              </a:r>
              <a:endParaRPr lang="zh-CN" altLang="en-US" sz="400" dirty="0">
                <a:solidFill>
                  <a:srgbClr val="F8F8F8"/>
                </a:solidFill>
                <a:latin typeface="微软雅黑" pitchFamily="34" charset="-122"/>
                <a:ea typeface="微软雅黑" pitchFamily="34" charset="-122"/>
              </a:endParaRPr>
            </a:p>
          </p:txBody>
        </p:sp>
      </p:grpSp>
      <p:sp>
        <p:nvSpPr>
          <p:cNvPr id="57" name="Rectangle 269"/>
          <p:cNvSpPr/>
          <p:nvPr/>
        </p:nvSpPr>
        <p:spPr>
          <a:xfrm>
            <a:off x="1487298" y="5446487"/>
            <a:ext cx="9311822" cy="89239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2" tIns="41410" rIns="82822" bIns="41410" rtlCol="0" anchor="ctr"/>
          <a:lstStyle/>
          <a:p>
            <a:pPr defTabSz="1219170" fontAlgn="auto">
              <a:spcBef>
                <a:spcPts val="0"/>
              </a:spcBef>
              <a:spcAft>
                <a:spcPts val="0"/>
              </a:spcAft>
            </a:pPr>
            <a:endParaRPr lang="en-US" sz="900" b="0">
              <a:solidFill>
                <a:srgbClr val="002161">
                  <a:lumMod val="75000"/>
                </a:srgb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2063287" y="5555094"/>
            <a:ext cx="7981149" cy="681992"/>
          </a:xfrm>
          <a:prstGeom prst="rect">
            <a:avLst/>
          </a:prstGeom>
          <a:noFill/>
          <a:ln w="9525">
            <a:noFill/>
            <a:miter lim="800000"/>
            <a:headEnd/>
            <a:tailEnd/>
          </a:ln>
        </p:spPr>
        <p:txBody>
          <a:bodyPr wrap="square" lIns="41410" tIns="20706" rIns="41410" bIns="20706" anchor="ctr">
            <a:spAutoFit/>
          </a:bodyPr>
          <a:lstStyle/>
          <a:p>
            <a:pPr defTabSz="985661" fontAlgn="auto">
              <a:lnSpc>
                <a:spcPct val="130000"/>
              </a:lnSpc>
              <a:spcBef>
                <a:spcPts val="0"/>
              </a:spcBef>
              <a:spcAft>
                <a:spcPts val="0"/>
              </a:spcAft>
            </a:pPr>
            <a:r>
              <a:rPr lang="zh-CN" altLang="en-US" sz="1600" b="0" dirty="0">
                <a:solidFill>
                  <a:prstClr val="white"/>
                </a:solidFill>
                <a:latin typeface="微软雅黑" pitchFamily="34" charset="-122"/>
                <a:ea typeface="微软雅黑" pitchFamily="34" charset="-122"/>
                <a:cs typeface="Open Sans Semibold" pitchFamily="34" charset="0"/>
              </a:rPr>
              <a:t>设计师原创作品，盗卖者将被追究相应的法律责任，请勿以身试法！设计师原创作品，盗卖者将被追究相应的法律责任，请勿以身试法！</a:t>
            </a:r>
            <a:endParaRPr lang="en-US" sz="1600" b="0" dirty="0">
              <a:solidFill>
                <a:prstClr val="white"/>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7879623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918965" y="1703615"/>
            <a:ext cx="3841657" cy="2305827"/>
            <a:chOff x="3900264" y="2204864"/>
            <a:chExt cx="4572000" cy="2743200"/>
          </a:xfrm>
        </p:grpSpPr>
        <p:graphicFrame>
          <p:nvGraphicFramePr>
            <p:cNvPr id="4" name="图表 3"/>
            <p:cNvGraphicFramePr>
              <a:graphicFrameLocks/>
            </p:cNvGraphicFramePr>
            <p:nvPr>
              <p:extLst>
                <p:ext uri="{D42A27DB-BD31-4B8C-83A1-F6EECF244321}">
                  <p14:modId xmlns:p14="http://schemas.microsoft.com/office/powerpoint/2010/main" val="2042407235"/>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502981" y="3230412"/>
              <a:ext cx="1444550"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90%</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764970" y="1725876"/>
            <a:ext cx="2873967" cy="2305827"/>
            <a:chOff x="695400" y="2132856"/>
            <a:chExt cx="3420342" cy="2743200"/>
          </a:xfrm>
        </p:grpSpPr>
        <p:graphicFrame>
          <p:nvGraphicFramePr>
            <p:cNvPr id="7" name="图表 6"/>
            <p:cNvGraphicFramePr>
              <a:graphicFrameLocks/>
            </p:cNvGraphicFramePr>
            <p:nvPr>
              <p:extLst>
                <p:ext uri="{D42A27DB-BD31-4B8C-83A1-F6EECF244321}">
                  <p14:modId xmlns:p14="http://schemas.microsoft.com/office/powerpoint/2010/main" val="1020657939"/>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62649" y="3131923"/>
              <a:ext cx="1444551"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50%</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690404" y="1701205"/>
            <a:ext cx="3841657" cy="2305827"/>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4189076627"/>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68466" y="3219166"/>
              <a:ext cx="1444550"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23%</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992612" y="4156126"/>
            <a:ext cx="2581945" cy="122003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销售量全年提高</a:t>
              </a:r>
              <a:r>
                <a:rPr lang="en-US" altLang="zh-CN" sz="1900" dirty="0">
                  <a:solidFill>
                    <a:srgbClr val="C00000"/>
                  </a:solidFill>
                  <a:latin typeface="微软雅黑" panose="020B0503020204020204" pitchFamily="34" charset="-122"/>
                  <a:ea typeface="微软雅黑" panose="020B0503020204020204" pitchFamily="34" charset="-122"/>
                </a:rPr>
                <a:t>50%</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917330" y="4156126"/>
            <a:ext cx="2581945" cy="122003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签约成功率达</a:t>
              </a:r>
              <a:r>
                <a:rPr lang="en-US" altLang="zh-CN" sz="1900" dirty="0">
                  <a:solidFill>
                    <a:srgbClr val="C00000"/>
                  </a:solidFill>
                  <a:latin typeface="微软雅黑" panose="020B0503020204020204" pitchFamily="34" charset="-122"/>
                  <a:ea typeface="微软雅黑" panose="020B0503020204020204" pitchFamily="34" charset="-122"/>
                </a:rPr>
                <a:t>90%</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842046" y="4156126"/>
            <a:ext cx="2669081" cy="122003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公司利润提高</a:t>
              </a:r>
              <a:r>
                <a:rPr lang="en-US" altLang="zh-CN" sz="1900" dirty="0">
                  <a:solidFill>
                    <a:srgbClr val="C00000"/>
                  </a:solidFill>
                  <a:latin typeface="微软雅黑" panose="020B0503020204020204" pitchFamily="34" charset="-122"/>
                  <a:ea typeface="微软雅黑" panose="020B0503020204020204" pitchFamily="34" charset="-122"/>
                </a:rPr>
                <a:t>23%</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0203654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2" name="Shape 1624"/>
          <p:cNvSpPr/>
          <p:nvPr/>
        </p:nvSpPr>
        <p:spPr>
          <a:xfrm>
            <a:off x="2612776" y="2237968"/>
            <a:ext cx="6927374" cy="38807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C00000"/>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23" name="Text Placeholder 3"/>
          <p:cNvSpPr txBox="1">
            <a:spLocks/>
          </p:cNvSpPr>
          <p:nvPr/>
        </p:nvSpPr>
        <p:spPr>
          <a:xfrm>
            <a:off x="623311" y="3976988"/>
            <a:ext cx="2085576" cy="408840"/>
          </a:xfrm>
          <a:prstGeom prst="rect">
            <a:avLst/>
          </a:prstGeom>
        </p:spPr>
        <p:txBody>
          <a:bodyPr lIns="121917" tIns="60958" rIns="121917" bIns="60958"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spcAft>
                <a:spcPts val="0"/>
              </a:spcAft>
              <a:buFont typeface="Arial" pitchFamily="34" charset="0"/>
              <a:buNone/>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719309" y="4385028"/>
            <a:ext cx="2000496" cy="621237"/>
          </a:xfrm>
          <a:prstGeom prst="rect">
            <a:avLst/>
          </a:prstGeom>
        </p:spPr>
        <p:txBody>
          <a:bodyPr lIns="121917" tIns="60958" rIns="121917" bIns="60958"/>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auto">
              <a:lnSpc>
                <a:spcPct val="120000"/>
              </a:lnSpc>
              <a:spcAft>
                <a:spcPts val="0"/>
              </a:spcAft>
              <a:buNone/>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26" name="Shape 1626"/>
          <p:cNvSpPr/>
          <p:nvPr/>
        </p:nvSpPr>
        <p:spPr>
          <a:xfrm flipV="1">
            <a:off x="3128759" y="4190544"/>
            <a:ext cx="1" cy="138727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7" name="Shape 1627"/>
          <p:cNvSpPr/>
          <p:nvPr/>
        </p:nvSpPr>
        <p:spPr>
          <a:xfrm flipV="1">
            <a:off x="4456841" y="2675546"/>
            <a:ext cx="1" cy="197015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8" name="Shape 1628"/>
          <p:cNvSpPr/>
          <p:nvPr/>
        </p:nvSpPr>
        <p:spPr>
          <a:xfrm flipV="1">
            <a:off x="5737277" y="2004249"/>
            <a:ext cx="1" cy="2050024"/>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9" name="Shape 1629"/>
          <p:cNvSpPr/>
          <p:nvPr/>
        </p:nvSpPr>
        <p:spPr>
          <a:xfrm flipV="1">
            <a:off x="7531299" y="3497709"/>
            <a:ext cx="1" cy="136126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30" name="Shape 1630"/>
          <p:cNvSpPr/>
          <p:nvPr/>
        </p:nvSpPr>
        <p:spPr>
          <a:xfrm>
            <a:off x="2903773" y="3938698"/>
            <a:ext cx="478503"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1" name="Shape 1636"/>
          <p:cNvSpPr/>
          <p:nvPr/>
        </p:nvSpPr>
        <p:spPr>
          <a:xfrm>
            <a:off x="4228516" y="2402505"/>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2" name="Shape 1642"/>
          <p:cNvSpPr/>
          <p:nvPr/>
        </p:nvSpPr>
        <p:spPr>
          <a:xfrm>
            <a:off x="5515118" y="1564627"/>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3" name="Shape 1648"/>
          <p:cNvSpPr/>
          <p:nvPr/>
        </p:nvSpPr>
        <p:spPr>
          <a:xfrm>
            <a:off x="7304537" y="4645705"/>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4" name="Shape 1653"/>
          <p:cNvSpPr/>
          <p:nvPr/>
        </p:nvSpPr>
        <p:spPr>
          <a:xfrm>
            <a:off x="3070991" y="5528258"/>
            <a:ext cx="115532" cy="1155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5" name="Shape 1654"/>
          <p:cNvSpPr/>
          <p:nvPr/>
        </p:nvSpPr>
        <p:spPr>
          <a:xfrm>
            <a:off x="4366971" y="4558254"/>
            <a:ext cx="179741" cy="179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6" name="Shape 1655"/>
          <p:cNvSpPr/>
          <p:nvPr/>
        </p:nvSpPr>
        <p:spPr>
          <a:xfrm>
            <a:off x="5621756" y="3942331"/>
            <a:ext cx="231043" cy="2311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7" name="Shape 1656"/>
          <p:cNvSpPr/>
          <p:nvPr/>
        </p:nvSpPr>
        <p:spPr>
          <a:xfrm>
            <a:off x="7385324" y="3357634"/>
            <a:ext cx="285713" cy="285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8" name="Text Placeholder 3"/>
          <p:cNvSpPr txBox="1">
            <a:spLocks/>
          </p:cNvSpPr>
          <p:nvPr/>
        </p:nvSpPr>
        <p:spPr>
          <a:xfrm>
            <a:off x="1775291" y="2456948"/>
            <a:ext cx="2250202"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730557" y="2860224"/>
            <a:ext cx="2252691"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0" name="Text Placeholder 3"/>
          <p:cNvSpPr txBox="1">
            <a:spLocks/>
          </p:cNvSpPr>
          <p:nvPr/>
        </p:nvSpPr>
        <p:spPr>
          <a:xfrm>
            <a:off x="6159959" y="1636214"/>
            <a:ext cx="1855210"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6146476" y="2038236"/>
            <a:ext cx="1868697"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2" name="Text Placeholder 3"/>
          <p:cNvSpPr txBox="1">
            <a:spLocks/>
          </p:cNvSpPr>
          <p:nvPr/>
        </p:nvSpPr>
        <p:spPr>
          <a:xfrm>
            <a:off x="7951598" y="4715540"/>
            <a:ext cx="1854049"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7919172" y="5110419"/>
            <a:ext cx="2252691"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4" name="Text Placeholder 4"/>
          <p:cNvSpPr txBox="1">
            <a:spLocks/>
          </p:cNvSpPr>
          <p:nvPr/>
        </p:nvSpPr>
        <p:spPr>
          <a:xfrm>
            <a:off x="3010803" y="4030615"/>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4335547" y="2480345"/>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5625931" y="1642470"/>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7411569" y="4744192"/>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9647142" y="2178908"/>
            <a:ext cx="1386775" cy="13872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00000"/>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49" name="Shape 1657"/>
          <p:cNvSpPr/>
          <p:nvPr/>
        </p:nvSpPr>
        <p:spPr>
          <a:xfrm>
            <a:off x="10133914" y="2405247"/>
            <a:ext cx="413477" cy="42284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algn="l" defTabSz="1219170" fontAlgn="auto">
              <a:spcBef>
                <a:spcPts val="0"/>
              </a:spcBef>
              <a:spcAft>
                <a:spcPts val="0"/>
              </a:spcAft>
            </a:pPr>
            <a:endParaRPr sz="1700" b="0">
              <a:solidFill>
                <a:prstClr val="black"/>
              </a:solidFill>
              <a:latin typeface="Calibri"/>
              <a:ea typeface="+mn-ea"/>
            </a:endParaRPr>
          </a:p>
        </p:txBody>
      </p:sp>
      <p:sp>
        <p:nvSpPr>
          <p:cNvPr id="50" name="Text Placeholder 3"/>
          <p:cNvSpPr txBox="1">
            <a:spLocks/>
          </p:cNvSpPr>
          <p:nvPr/>
        </p:nvSpPr>
        <p:spPr>
          <a:xfrm>
            <a:off x="9822036" y="2885410"/>
            <a:ext cx="1019883" cy="408840"/>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zh-CN" altLang="en-US" sz="1900" dirty="0">
                <a:solidFill>
                  <a:prstClr val="white"/>
                </a:solidFill>
                <a:latin typeface="微软雅黑" panose="020B0503020204020204" pitchFamily="34" charset="-122"/>
                <a:ea typeface="微软雅黑" panose="020B0503020204020204" pitchFamily="34" charset="-122"/>
              </a:rPr>
              <a:t>输入文本</a:t>
            </a:r>
            <a:endParaRPr lang="id-ID" sz="19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67282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3" name="6"/>
          <p:cNvGrpSpPr/>
          <p:nvPr/>
        </p:nvGrpSpPr>
        <p:grpSpPr>
          <a:xfrm>
            <a:off x="8308006" y="1296194"/>
            <a:ext cx="1749600" cy="2860358"/>
            <a:chOff x="7314523" y="690460"/>
            <a:chExt cx="2081664" cy="3840216"/>
          </a:xfrm>
        </p:grpSpPr>
        <p:grpSp>
          <p:nvGrpSpPr>
            <p:cNvPr id="84" name="组合 83"/>
            <p:cNvGrpSpPr/>
            <p:nvPr/>
          </p:nvGrpSpPr>
          <p:grpSpPr>
            <a:xfrm flipH="1">
              <a:off x="7314523" y="1440019"/>
              <a:ext cx="2081664" cy="2081664"/>
              <a:chOff x="2848130" y="1860030"/>
              <a:chExt cx="3807502" cy="3807503"/>
            </a:xfrm>
          </p:grpSpPr>
          <p:sp>
            <p:nvSpPr>
              <p:cNvPr id="86" name="六边形 8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7" name="六边形 86"/>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5" name="文本框 36"/>
            <p:cNvSpPr txBox="1"/>
            <p:nvPr/>
          </p:nvSpPr>
          <p:spPr>
            <a:xfrm>
              <a:off x="7415344" y="690460"/>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看</a:t>
              </a:r>
            </a:p>
          </p:txBody>
        </p:sp>
      </p:grpSp>
      <p:grpSp>
        <p:nvGrpSpPr>
          <p:cNvPr id="78" name="6"/>
          <p:cNvGrpSpPr/>
          <p:nvPr/>
        </p:nvGrpSpPr>
        <p:grpSpPr>
          <a:xfrm>
            <a:off x="6403007" y="1255236"/>
            <a:ext cx="1749599" cy="2860358"/>
            <a:chOff x="7314523" y="662795"/>
            <a:chExt cx="2081664" cy="3840218"/>
          </a:xfrm>
        </p:grpSpPr>
        <p:grpSp>
          <p:nvGrpSpPr>
            <p:cNvPr id="79" name="组合 78"/>
            <p:cNvGrpSpPr/>
            <p:nvPr/>
          </p:nvGrpSpPr>
          <p:grpSpPr>
            <a:xfrm flipH="1">
              <a:off x="7314523" y="1440019"/>
              <a:ext cx="2081664" cy="2081664"/>
              <a:chOff x="2848130" y="1860030"/>
              <a:chExt cx="3807502" cy="3807503"/>
            </a:xfrm>
          </p:grpSpPr>
          <p:sp>
            <p:nvSpPr>
              <p:cNvPr id="81" name="六边形 8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2" name="六边形 81"/>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0" name="文本框 36"/>
            <p:cNvSpPr txBox="1"/>
            <p:nvPr/>
          </p:nvSpPr>
          <p:spPr>
            <a:xfrm>
              <a:off x="7411777" y="662795"/>
              <a:ext cx="1974203" cy="3840218"/>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观</a:t>
              </a:r>
            </a:p>
          </p:txBody>
        </p:sp>
      </p:grpSp>
      <p:grpSp>
        <p:nvGrpSpPr>
          <p:cNvPr id="68" name="6"/>
          <p:cNvGrpSpPr/>
          <p:nvPr/>
        </p:nvGrpSpPr>
        <p:grpSpPr>
          <a:xfrm>
            <a:off x="4495007" y="1219994"/>
            <a:ext cx="1761182" cy="2860358"/>
            <a:chOff x="7300743" y="621595"/>
            <a:chExt cx="2095444" cy="3840215"/>
          </a:xfrm>
        </p:grpSpPr>
        <p:grpSp>
          <p:nvGrpSpPr>
            <p:cNvPr id="69" name="组合 68"/>
            <p:cNvGrpSpPr/>
            <p:nvPr/>
          </p:nvGrpSpPr>
          <p:grpSpPr>
            <a:xfrm flipH="1">
              <a:off x="7314523" y="1440019"/>
              <a:ext cx="2081664" cy="2081664"/>
              <a:chOff x="2848130" y="1860030"/>
              <a:chExt cx="3807502" cy="3807503"/>
            </a:xfrm>
          </p:grpSpPr>
          <p:sp>
            <p:nvSpPr>
              <p:cNvPr id="71" name="六边形 7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sp>
            <p:nvSpPr>
              <p:cNvPr id="72" name="六边形 71"/>
              <p:cNvSpPr/>
              <p:nvPr/>
            </p:nvSpPr>
            <p:spPr>
              <a:xfrm>
                <a:off x="2936815" y="1860030"/>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grpSp>
        <p:sp>
          <p:nvSpPr>
            <p:cNvPr id="70" name="文本框 36"/>
            <p:cNvSpPr txBox="1"/>
            <p:nvPr/>
          </p:nvSpPr>
          <p:spPr>
            <a:xfrm>
              <a:off x="7300743" y="621595"/>
              <a:ext cx="1974202" cy="3840215"/>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谢</a:t>
              </a:r>
            </a:p>
          </p:txBody>
        </p:sp>
      </p:grpSp>
      <p:grpSp>
        <p:nvGrpSpPr>
          <p:cNvPr id="73" name="6"/>
          <p:cNvGrpSpPr/>
          <p:nvPr/>
        </p:nvGrpSpPr>
        <p:grpSpPr>
          <a:xfrm>
            <a:off x="2590006" y="1255236"/>
            <a:ext cx="1749600" cy="2860358"/>
            <a:chOff x="7314523" y="689680"/>
            <a:chExt cx="2081664" cy="3840215"/>
          </a:xfrm>
        </p:grpSpPr>
        <p:grpSp>
          <p:nvGrpSpPr>
            <p:cNvPr id="74" name="组合 73"/>
            <p:cNvGrpSpPr/>
            <p:nvPr/>
          </p:nvGrpSpPr>
          <p:grpSpPr>
            <a:xfrm flipH="1">
              <a:off x="7314523" y="1440019"/>
              <a:ext cx="2081664" cy="2081664"/>
              <a:chOff x="2848130" y="1860030"/>
              <a:chExt cx="3807502" cy="3807503"/>
            </a:xfrm>
          </p:grpSpPr>
          <p:sp>
            <p:nvSpPr>
              <p:cNvPr id="76" name="六边形 7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sp>
            <p:nvSpPr>
              <p:cNvPr id="77" name="六边形 76"/>
              <p:cNvSpPr/>
              <p:nvPr/>
            </p:nvSpPr>
            <p:spPr>
              <a:xfrm>
                <a:off x="2936815" y="1948723"/>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grpSp>
        <p:sp>
          <p:nvSpPr>
            <p:cNvPr id="75" name="文本框 36"/>
            <p:cNvSpPr txBox="1"/>
            <p:nvPr/>
          </p:nvSpPr>
          <p:spPr>
            <a:xfrm>
              <a:off x="7321109" y="689680"/>
              <a:ext cx="1974202" cy="3840215"/>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谢</a:t>
              </a:r>
            </a:p>
          </p:txBody>
        </p:sp>
      </p:grpSp>
      <p:sp>
        <p:nvSpPr>
          <p:cNvPr id="114" name="六边形 113"/>
          <p:cNvSpPr/>
          <p:nvPr/>
        </p:nvSpPr>
        <p:spPr>
          <a:xfrm>
            <a:off x="1897524" y="4005991"/>
            <a:ext cx="8464882" cy="913756"/>
          </a:xfrm>
          <a:prstGeom prst="hexag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02" tIns="60950" rIns="121902" bIns="60950" rtlCol="0" anchor="ctr"/>
          <a:lstStyle/>
          <a:p>
            <a:pPr defTabSz="914262" fontAlgn="auto">
              <a:spcBef>
                <a:spcPts val="0"/>
              </a:spcBef>
              <a:spcAft>
                <a:spcPts val="0"/>
              </a:spcAft>
            </a:pPr>
            <a:endParaRPr lang="zh-CN" altLang="en-US" sz="1900" b="0">
              <a:solidFill>
                <a:prstClr val="white"/>
              </a:solidFill>
            </a:endParaRPr>
          </a:p>
        </p:txBody>
      </p:sp>
      <p:sp>
        <p:nvSpPr>
          <p:cNvPr id="115" name="圆角矩形 114"/>
          <p:cNvSpPr/>
          <p:nvPr/>
        </p:nvSpPr>
        <p:spPr>
          <a:xfrm>
            <a:off x="2056606" y="3846816"/>
            <a:ext cx="8290519"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4300" dirty="0">
                <a:solidFill>
                  <a:srgbClr val="C00000"/>
                </a:solidFill>
                <a:latin typeface="微软雅黑" panose="020B0503020204020204" pitchFamily="34" charset="-122"/>
                <a:ea typeface="微软雅黑" panose="020B0503020204020204" pitchFamily="34" charset="-122"/>
              </a:rPr>
              <a:t>公益慈善志愿者机构宣传</a:t>
            </a:r>
            <a:r>
              <a:rPr lang="en-US" altLang="zh-CN" sz="4300" dirty="0">
                <a:solidFill>
                  <a:srgbClr val="C00000"/>
                </a:solidFill>
                <a:latin typeface="微软雅黑" panose="020B0503020204020204" pitchFamily="34" charset="-122"/>
                <a:ea typeface="微软雅黑" panose="020B0503020204020204" pitchFamily="34" charset="-122"/>
              </a:rPr>
              <a:t>PPT</a:t>
            </a:r>
            <a:endParaRPr lang="zh-CN" altLang="en-US" sz="4300" dirty="0">
              <a:solidFill>
                <a:srgbClr val="C00000"/>
              </a:solidFill>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9771037" y="3909959"/>
            <a:ext cx="1219727" cy="1102868"/>
            <a:chOff x="304799" y="673099"/>
            <a:chExt cx="4000501" cy="4000500"/>
          </a:xfrm>
          <a:effectLst>
            <a:outerShdw blurRad="444500" dist="254000" dir="8100000" algn="tr" rotWithShape="0">
              <a:prstClr val="black">
                <a:alpha val="50000"/>
              </a:prstClr>
            </a:outerShdw>
          </a:effectLst>
        </p:grpSpPr>
        <p:sp>
          <p:nvSpPr>
            <p:cNvPr id="117" name="六边形 116"/>
            <p:cNvSpPr/>
            <p:nvPr/>
          </p:nvSpPr>
          <p:spPr>
            <a:xfrm>
              <a:off x="304799" y="673099"/>
              <a:ext cx="4000501"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black"/>
                </a:solidFill>
              </a:endParaRPr>
            </a:p>
          </p:txBody>
        </p:sp>
        <p:sp>
          <p:nvSpPr>
            <p:cNvPr id="118" name="六边形 117"/>
            <p:cNvSpPr/>
            <p:nvPr/>
          </p:nvSpPr>
          <p:spPr>
            <a:xfrm>
              <a:off x="392112" y="760412"/>
              <a:ext cx="3825876"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white"/>
                </a:solidFill>
              </a:endParaRPr>
            </a:p>
          </p:txBody>
        </p:sp>
      </p:grpSp>
      <p:pic>
        <p:nvPicPr>
          <p:cNvPr id="119" name="Picture 6" descr="D:\360data\重要数据\桌面\未标题-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794051" y="4432125"/>
            <a:ext cx="1303757" cy="2454853"/>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606" y="5182394"/>
            <a:ext cx="1226437" cy="1524794"/>
          </a:xfrm>
          <a:prstGeom prst="rect">
            <a:avLst/>
          </a:prstGeom>
        </p:spPr>
      </p:pic>
      <p:sp>
        <p:nvSpPr>
          <p:cNvPr id="31" name="圆角矩形 30"/>
          <p:cNvSpPr/>
          <p:nvPr/>
        </p:nvSpPr>
        <p:spPr>
          <a:xfrm>
            <a:off x="304006" y="5487194"/>
            <a:ext cx="4572000"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2400" dirty="0">
                <a:solidFill>
                  <a:srgbClr val="C00000"/>
                </a:solidFill>
                <a:latin typeface="微软雅黑" panose="020B0503020204020204" pitchFamily="34" charset="-122"/>
                <a:ea typeface="微软雅黑" panose="020B0503020204020204" pitchFamily="34" charset="-122"/>
              </a:rPr>
              <a:t>汇报人：</a:t>
            </a:r>
          </a:p>
        </p:txBody>
      </p:sp>
    </p:spTree>
    <p:extLst>
      <p:ext uri="{BB962C8B-B14F-4D97-AF65-F5344CB8AC3E}">
        <p14:creationId xmlns:p14="http://schemas.microsoft.com/office/powerpoint/2010/main" val="26336864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par>
                                <p:cTn id="10" presetID="53" presetClass="entr" presetSubtype="16" fill="hold" nodeType="withEffect">
                                  <p:stCondLst>
                                    <p:cond delay="25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5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nodeType="withEffect">
                                  <p:stCondLst>
                                    <p:cond delay="75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Effect transition="in" filter="fade">
                                      <p:cBhvr>
                                        <p:cTn id="24" dur="500"/>
                                        <p:tgtEl>
                                          <p:spTgt spid="83"/>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114"/>
                                        </p:tgtEl>
                                        <p:attrNameLst>
                                          <p:attrName>style.visibility</p:attrName>
                                        </p:attrNameLst>
                                      </p:cBhvr>
                                      <p:to>
                                        <p:strVal val="visible"/>
                                      </p:to>
                                    </p:set>
                                    <p:animEffect transition="in" filter="fade">
                                      <p:cBhvr>
                                        <p:cTn id="28" dur="500"/>
                                        <p:tgtEl>
                                          <p:spTgt spid="114"/>
                                        </p:tgtEl>
                                      </p:cBhvr>
                                    </p:animEffect>
                                  </p:childTnLst>
                                </p:cTn>
                              </p:par>
                              <p:par>
                                <p:cTn id="29" presetID="10" presetClass="entr" presetSubtype="0" fill="hold" nodeType="withEffect">
                                  <p:stCondLst>
                                    <p:cond delay="750"/>
                                  </p:stCondLst>
                                  <p:childTnLst>
                                    <p:set>
                                      <p:cBhvr>
                                        <p:cTn id="30" dur="1" fill="hold">
                                          <p:stCondLst>
                                            <p:cond delay="0"/>
                                          </p:stCondLst>
                                        </p:cTn>
                                        <p:tgtEl>
                                          <p:spTgt spid="119"/>
                                        </p:tgtEl>
                                        <p:attrNameLst>
                                          <p:attrName>style.visibility</p:attrName>
                                        </p:attrNameLst>
                                      </p:cBhvr>
                                      <p:to>
                                        <p:strVal val="visible"/>
                                      </p:to>
                                    </p:set>
                                    <p:animEffect transition="in" filter="fade">
                                      <p:cBhvr>
                                        <p:cTn id="31" dur="500"/>
                                        <p:tgtEl>
                                          <p:spTgt spid="119"/>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15"/>
                                        </p:tgtEl>
                                        <p:attrNameLst>
                                          <p:attrName>style.visibility</p:attrName>
                                        </p:attrNameLst>
                                      </p:cBhvr>
                                      <p:to>
                                        <p:strVal val="visible"/>
                                      </p:to>
                                    </p:set>
                                    <p:animEffect transition="in" filter="wipe(left)">
                                      <p:cBhvr>
                                        <p:cTn id="34" dur="1500"/>
                                        <p:tgtEl>
                                          <p:spTgt spid="115"/>
                                        </p:tgtEl>
                                      </p:cBhvr>
                                    </p:animEffect>
                                  </p:childTnLst>
                                </p:cTn>
                              </p:par>
                              <p:par>
                                <p:cTn id="35" presetID="10" presetClass="entr" presetSubtype="0" fill="hold" nodeType="withEffect">
                                  <p:stCondLst>
                                    <p:cond delay="75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par>
                                <p:cTn id="38" presetID="63" presetClass="path" presetSubtype="0" accel="50000" decel="50000" fill="hold" nodeType="withEffect">
                                  <p:stCondLst>
                                    <p:cond delay="750"/>
                                  </p:stCondLst>
                                  <p:childTnLst>
                                    <p:animMotion origin="layout" path="M -0.67152 1.11022E-16 L -4.44444E-6 1.11022E-16 " pathEditMode="relative" rAng="0" ptsTypes="AA">
                                      <p:cBhvr>
                                        <p:cTn id="39" dur="1750" fill="hold"/>
                                        <p:tgtEl>
                                          <p:spTgt spid="119"/>
                                        </p:tgtEl>
                                        <p:attrNameLst>
                                          <p:attrName>ppt_x</p:attrName>
                                          <p:attrName>ppt_y</p:attrName>
                                        </p:attrNameLst>
                                      </p:cBhvr>
                                      <p:rCtr x="33576" y="0"/>
                                    </p:animMotion>
                                  </p:childTnLst>
                                </p:cTn>
                              </p:par>
                              <p:par>
                                <p:cTn id="40" presetID="63" presetClass="path" presetSubtype="0" accel="50000" decel="50000" fill="hold" nodeType="withEffect">
                                  <p:stCondLst>
                                    <p:cond delay="750"/>
                                  </p:stCondLst>
                                  <p:childTnLst>
                                    <p:animMotion origin="layout" path="M -0.67205 1.35802E-6 L -2.5E-6 1.35802E-6 " pathEditMode="relative" rAng="0" ptsTypes="AA">
                                      <p:cBhvr>
                                        <p:cTn id="41" dur="1750" fill="hold"/>
                                        <p:tgtEl>
                                          <p:spTgt spid="116"/>
                                        </p:tgtEl>
                                        <p:attrNameLst>
                                          <p:attrName>ppt_x</p:attrName>
                                          <p:attrName>ppt_y</p:attrName>
                                        </p:attrNameLst>
                                      </p:cBhvr>
                                      <p:rCtr x="33594" y="0"/>
                                    </p:animMotion>
                                  </p:childTnLst>
                                </p:cTn>
                              </p:par>
                              <p:par>
                                <p:cTn id="42" presetID="10" presetClass="exit" presetSubtype="0" fill="hold" nodeType="withEffect">
                                  <p:stCondLst>
                                    <p:cond delay="2000"/>
                                  </p:stCondLst>
                                  <p:childTnLst>
                                    <p:animEffect transition="out" filter="fade">
                                      <p:cBhvr>
                                        <p:cTn id="43" dur="500"/>
                                        <p:tgtEl>
                                          <p:spTgt spid="119"/>
                                        </p:tgtEl>
                                      </p:cBhvr>
                                    </p:animEffect>
                                    <p:set>
                                      <p:cBhvr>
                                        <p:cTn id="44" dur="1" fill="hold">
                                          <p:stCondLst>
                                            <p:cond delay="499"/>
                                          </p:stCondLst>
                                        </p:cTn>
                                        <p:tgtEl>
                                          <p:spTgt spid="11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P spid="31" grpId="0"/>
    </p:bldLst>
  </p:timing>
  <p:extLst mod="1">
    <p:ext uri="{E180D4A7-C9FB-4DFB-919C-405C955672EB}">
      <p14:showEvtLst xmlns:p14="http://schemas.microsoft.com/office/powerpoint/2010/main">
        <p14:playEvt time="1" objId="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椭圆 44"/>
          <p:cNvPicPr>
            <a:picLocks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19200" y="1947864"/>
            <a:ext cx="3810000" cy="3810001"/>
          </a:xfrm>
          <a:prstGeom prst="rect">
            <a:avLst/>
          </a:prstGeom>
          <a:noFill/>
          <a:extLst>
            <a:ext uri="{909E8E84-426E-40DD-AFC4-6F175D3DCCD1}">
              <a14:hiddenFill xmlns:a14="http://schemas.microsoft.com/office/drawing/2010/main">
                <a:solidFill>
                  <a:srgbClr val="FFFFFF"/>
                </a:solidFill>
              </a14:hiddenFill>
            </a:ext>
          </a:extLst>
        </p:spPr>
      </p:pic>
      <p:sp>
        <p:nvSpPr>
          <p:cNvPr id="5" name="空心弧 40"/>
          <p:cNvSpPr>
            <a:spLocks/>
          </p:cNvSpPr>
          <p:nvPr/>
        </p:nvSpPr>
        <p:spPr bwMode="auto">
          <a:xfrm rot="5400000">
            <a:off x="990599" y="1676402"/>
            <a:ext cx="4090988" cy="4090988"/>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rgbClr val="C00000"/>
          </a:solidFill>
          <a:ln>
            <a:noFill/>
          </a:ln>
        </p:spPr>
        <p:txBody>
          <a:bodyPr lIns="91431" tIns="45716" rIns="91431" bIns="45716" anchor="ctr"/>
          <a:lstStyle/>
          <a:p>
            <a:pPr algn="l" fontAlgn="auto">
              <a:spcBef>
                <a:spcPts val="0"/>
              </a:spcBef>
              <a:spcAft>
                <a:spcPts val="0"/>
              </a:spcAft>
              <a:defRPr/>
            </a:pPr>
            <a:endParaRPr lang="zh-CN" altLang="en-US" b="0" kern="0">
              <a:solidFill>
                <a:sysClr val="windowText" lastClr="000000"/>
              </a:solidFill>
              <a:latin typeface="Calibri"/>
              <a:ea typeface="宋体"/>
            </a:endParaRPr>
          </a:p>
        </p:txBody>
      </p:sp>
      <p:sp>
        <p:nvSpPr>
          <p:cNvPr id="6" name="椭圆 41"/>
          <p:cNvSpPr>
            <a:spLocks noChangeArrowheads="1"/>
          </p:cNvSpPr>
          <p:nvPr/>
        </p:nvSpPr>
        <p:spPr bwMode="auto">
          <a:xfrm>
            <a:off x="3798888" y="1700213"/>
            <a:ext cx="512762"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7" name="椭圆 42"/>
          <p:cNvSpPr>
            <a:spLocks noChangeArrowheads="1"/>
          </p:cNvSpPr>
          <p:nvPr/>
        </p:nvSpPr>
        <p:spPr bwMode="auto">
          <a:xfrm>
            <a:off x="4662488" y="2786064"/>
            <a:ext cx="512762"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8" name="椭圆 43"/>
          <p:cNvSpPr>
            <a:spLocks noChangeArrowheads="1"/>
          </p:cNvSpPr>
          <p:nvPr/>
        </p:nvSpPr>
        <p:spPr bwMode="auto">
          <a:xfrm>
            <a:off x="4673604" y="4054478"/>
            <a:ext cx="512763" cy="512763"/>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9" name="椭圆 44"/>
          <p:cNvSpPr>
            <a:spLocks noChangeArrowheads="1"/>
          </p:cNvSpPr>
          <p:nvPr/>
        </p:nvSpPr>
        <p:spPr bwMode="auto">
          <a:xfrm>
            <a:off x="3803654" y="5170488"/>
            <a:ext cx="512763"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cxnSp>
        <p:nvCxnSpPr>
          <p:cNvPr id="10" name="直接连接符 52"/>
          <p:cNvCxnSpPr>
            <a:cxnSpLocks noChangeShapeType="1"/>
          </p:cNvCxnSpPr>
          <p:nvPr/>
        </p:nvCxnSpPr>
        <p:spPr bwMode="auto">
          <a:xfrm>
            <a:off x="4343400" y="1992313"/>
            <a:ext cx="1441450"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1"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4517" y="1358903"/>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接连接符 58"/>
          <p:cNvCxnSpPr>
            <a:cxnSpLocks noChangeShapeType="1"/>
          </p:cNvCxnSpPr>
          <p:nvPr/>
        </p:nvCxnSpPr>
        <p:spPr bwMode="auto">
          <a:xfrm>
            <a:off x="4343404" y="5430838"/>
            <a:ext cx="1439862"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3"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4517" y="4802188"/>
            <a:ext cx="1370012" cy="1370012"/>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接连接符 62"/>
          <p:cNvCxnSpPr>
            <a:cxnSpLocks noChangeShapeType="1"/>
          </p:cNvCxnSpPr>
          <p:nvPr/>
        </p:nvCxnSpPr>
        <p:spPr bwMode="auto">
          <a:xfrm flipV="1">
            <a:off x="5181601" y="3047999"/>
            <a:ext cx="2414588" cy="7938"/>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5"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34267" y="2406653"/>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接连接符 66"/>
          <p:cNvCxnSpPr>
            <a:cxnSpLocks noChangeShapeType="1"/>
          </p:cNvCxnSpPr>
          <p:nvPr/>
        </p:nvCxnSpPr>
        <p:spPr bwMode="auto">
          <a:xfrm>
            <a:off x="5181600" y="4343399"/>
            <a:ext cx="2371725"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7"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21567" y="3700464"/>
            <a:ext cx="1370012" cy="1370012"/>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6858003" y="135255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19" name="矩形 47"/>
          <p:cNvSpPr>
            <a:spLocks noChangeArrowheads="1"/>
          </p:cNvSpPr>
          <p:nvPr/>
        </p:nvSpPr>
        <p:spPr bwMode="auto">
          <a:xfrm>
            <a:off x="6861175" y="1719265"/>
            <a:ext cx="3043238" cy="566301"/>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a:solidFill>
                  <a:prstClr val="black"/>
                </a:solidFill>
                <a:latin typeface="微软雅黑" pitchFamily="34" charset="-122"/>
                <a:ea typeface="微软雅黑" pitchFamily="34" charset="-122"/>
                <a:sym typeface="微软雅黑" pitchFamily="34" charset="-122"/>
              </a:rPr>
              <a:t>设计师原创作品，盗卖者将被追究相应的法律责任，请勿以身试法！</a:t>
            </a:r>
          </a:p>
        </p:txBody>
      </p:sp>
      <p:sp>
        <p:nvSpPr>
          <p:cNvPr id="20" name="矩形 19"/>
          <p:cNvSpPr/>
          <p:nvPr/>
        </p:nvSpPr>
        <p:spPr>
          <a:xfrm>
            <a:off x="6858003" y="490220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a:solidFill>
                  <a:srgbClr val="C00000"/>
                </a:solidFill>
                <a:latin typeface="微软雅黑" pitchFamily="34" charset="-122"/>
                <a:ea typeface="微软雅黑" pitchFamily="34" charset="-122"/>
              </a:rPr>
              <a:t>添加标题内容</a:t>
            </a:r>
          </a:p>
        </p:txBody>
      </p:sp>
      <p:sp>
        <p:nvSpPr>
          <p:cNvPr id="21" name="矩形 47"/>
          <p:cNvSpPr>
            <a:spLocks noChangeArrowheads="1"/>
          </p:cNvSpPr>
          <p:nvPr/>
        </p:nvSpPr>
        <p:spPr bwMode="auto">
          <a:xfrm>
            <a:off x="6861175" y="5270503"/>
            <a:ext cx="3043238" cy="566301"/>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a:solidFill>
                  <a:prstClr val="black"/>
                </a:solidFill>
                <a:latin typeface="微软雅黑" pitchFamily="34" charset="-122"/>
                <a:ea typeface="微软雅黑" pitchFamily="34" charset="-122"/>
                <a:sym typeface="微软雅黑" pitchFamily="34" charset="-122"/>
              </a:rPr>
              <a:t>设计师原创作品，盗卖者将被追究相应的法律责任，请勿以身试法！</a:t>
            </a:r>
          </a:p>
        </p:txBody>
      </p:sp>
      <p:sp>
        <p:nvSpPr>
          <p:cNvPr id="22" name="矩形 21"/>
          <p:cNvSpPr/>
          <p:nvPr/>
        </p:nvSpPr>
        <p:spPr>
          <a:xfrm>
            <a:off x="8685216" y="259080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23" name="矩形 47"/>
          <p:cNvSpPr>
            <a:spLocks noChangeArrowheads="1"/>
          </p:cNvSpPr>
          <p:nvPr/>
        </p:nvSpPr>
        <p:spPr bwMode="auto">
          <a:xfrm>
            <a:off x="8688391" y="2957515"/>
            <a:ext cx="2549525" cy="803289"/>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a:solidFill>
                  <a:prstClr val="black"/>
                </a:solidFill>
                <a:latin typeface="微软雅黑" pitchFamily="34" charset="-122"/>
                <a:ea typeface="微软雅黑" pitchFamily="34" charset="-122"/>
                <a:sym typeface="微软雅黑" pitchFamily="34" charset="-122"/>
              </a:rPr>
              <a:t>设计师原创作品，盗卖者将被追究相应的法律责任，请勿以身试法！</a:t>
            </a:r>
          </a:p>
        </p:txBody>
      </p:sp>
      <p:sp>
        <p:nvSpPr>
          <p:cNvPr id="24" name="矩形 23"/>
          <p:cNvSpPr/>
          <p:nvPr/>
        </p:nvSpPr>
        <p:spPr>
          <a:xfrm>
            <a:off x="8685216" y="3935414"/>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25" name="矩形 47"/>
          <p:cNvSpPr>
            <a:spLocks noChangeArrowheads="1"/>
          </p:cNvSpPr>
          <p:nvPr/>
        </p:nvSpPr>
        <p:spPr bwMode="auto">
          <a:xfrm>
            <a:off x="8688391" y="4302127"/>
            <a:ext cx="2549525" cy="803289"/>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a:solidFill>
                  <a:prstClr val="black"/>
                </a:solidFill>
                <a:latin typeface="微软雅黑" pitchFamily="34" charset="-122"/>
                <a:ea typeface="微软雅黑" pitchFamily="34" charset="-122"/>
                <a:sym typeface="微软雅黑" pitchFamily="34" charset="-122"/>
              </a:rPr>
              <a:t>设计师原创作品，盗卖者将被追究相应的法律责任，请勿以身试法！</a:t>
            </a:r>
          </a:p>
        </p:txBody>
      </p:sp>
      <p:pic>
        <p:nvPicPr>
          <p:cNvPr id="26" name="Picture 126"/>
          <p:cNvPicPr>
            <a:picLocks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60512" y="2362994"/>
            <a:ext cx="2951162" cy="275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矩形 71"/>
          <p:cNvSpPr>
            <a:spLocks noChangeArrowheads="1"/>
          </p:cNvSpPr>
          <p:nvPr/>
        </p:nvSpPr>
        <p:spPr bwMode="auto">
          <a:xfrm>
            <a:off x="6056315" y="1676401"/>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dirty="0">
                <a:solidFill>
                  <a:srgbClr val="C00000"/>
                </a:solidFill>
                <a:latin typeface="微软雅黑" pitchFamily="34" charset="-122"/>
                <a:ea typeface="微软雅黑" pitchFamily="34" charset="-122"/>
              </a:rPr>
              <a:t>1</a:t>
            </a:r>
          </a:p>
        </p:txBody>
      </p:sp>
      <p:sp>
        <p:nvSpPr>
          <p:cNvPr id="28" name="矩形 71"/>
          <p:cNvSpPr>
            <a:spLocks noChangeArrowheads="1"/>
          </p:cNvSpPr>
          <p:nvPr/>
        </p:nvSpPr>
        <p:spPr bwMode="auto">
          <a:xfrm>
            <a:off x="7847016" y="2743202"/>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dirty="0">
                <a:solidFill>
                  <a:srgbClr val="C00000"/>
                </a:solidFill>
                <a:latin typeface="微软雅黑" pitchFamily="34" charset="-122"/>
                <a:ea typeface="微软雅黑" pitchFamily="34" charset="-122"/>
              </a:rPr>
              <a:t>2</a:t>
            </a:r>
          </a:p>
        </p:txBody>
      </p:sp>
      <p:sp>
        <p:nvSpPr>
          <p:cNvPr id="29" name="矩形 71"/>
          <p:cNvSpPr>
            <a:spLocks noChangeArrowheads="1"/>
          </p:cNvSpPr>
          <p:nvPr/>
        </p:nvSpPr>
        <p:spPr bwMode="auto">
          <a:xfrm>
            <a:off x="7847016" y="4038602"/>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a:solidFill>
                  <a:srgbClr val="C00000"/>
                </a:solidFill>
                <a:latin typeface="微软雅黑" pitchFamily="34" charset="-122"/>
                <a:ea typeface="微软雅黑" pitchFamily="34" charset="-122"/>
              </a:rPr>
              <a:t>3</a:t>
            </a:r>
          </a:p>
        </p:txBody>
      </p:sp>
      <p:sp>
        <p:nvSpPr>
          <p:cNvPr id="30" name="矩形 71"/>
          <p:cNvSpPr>
            <a:spLocks noChangeArrowheads="1"/>
          </p:cNvSpPr>
          <p:nvPr/>
        </p:nvSpPr>
        <p:spPr bwMode="auto">
          <a:xfrm>
            <a:off x="6056315" y="5165727"/>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a:solidFill>
                  <a:srgbClr val="C00000"/>
                </a:solidFill>
                <a:latin typeface="微软雅黑" pitchFamily="34" charset="-122"/>
                <a:ea typeface="微软雅黑" pitchFamily="34" charset="-122"/>
              </a:rPr>
              <a:t>4</a:t>
            </a:r>
          </a:p>
        </p:txBody>
      </p:sp>
      <p:sp>
        <p:nvSpPr>
          <p:cNvPr id="31" name="TextBox 30"/>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3249355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childTnLst>
                                </p:cTn>
                              </p:par>
                              <p:par>
                                <p:cTn id="14" presetID="22" presetClass="entr" presetSubtype="1"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350"/>
                                        <p:tgtEl>
                                          <p:spTgt spid="5"/>
                                        </p:tgtEl>
                                      </p:cBhvr>
                                    </p:animEffect>
                                  </p:childTnLst>
                                </p:cTn>
                              </p:par>
                            </p:childTnLst>
                          </p:cTn>
                        </p:par>
                        <p:par>
                          <p:cTn id="17" fill="hold">
                            <p:stCondLst>
                              <p:cond delay="1600"/>
                            </p:stCondLst>
                            <p:childTnLst>
                              <p:par>
                                <p:cTn id="18" presetID="47"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2600"/>
                            </p:stCondLst>
                            <p:childTnLst>
                              <p:par>
                                <p:cTn id="24" presetID="47"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46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5600"/>
                            </p:stCondLst>
                            <p:childTnLst>
                              <p:par>
                                <p:cTn id="42" presetID="2" presetClass="entr" presetSubtype="2"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1+#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6100"/>
                            </p:stCondLst>
                            <p:childTnLst>
                              <p:par>
                                <p:cTn id="51" presetID="1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slide(fromBottom)">
                                      <p:cBhvr>
                                        <p:cTn id="53" dur="500"/>
                                        <p:tgtEl>
                                          <p:spTgt spid="27"/>
                                        </p:tgtEl>
                                      </p:cBhvr>
                                    </p:animEffect>
                                  </p:childTnLst>
                                </p:cTn>
                              </p:par>
                            </p:childTnLst>
                          </p:cTn>
                        </p:par>
                        <p:par>
                          <p:cTn id="54" fill="hold">
                            <p:stCondLst>
                              <p:cond delay="6600"/>
                            </p:stCondLst>
                            <p:childTnLst>
                              <p:par>
                                <p:cTn id="55" presetID="22" presetClass="entr" presetSubtype="8"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childTnLst>
                          </p:cTn>
                        </p:par>
                        <p:par>
                          <p:cTn id="58" fill="hold">
                            <p:stCondLst>
                              <p:cond delay="7100"/>
                            </p:stCondLst>
                            <p:childTnLst>
                              <p:par>
                                <p:cTn id="59" presetID="22" presetClass="entr" presetSubtype="8"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childTnLst>
                          </p:cTn>
                        </p:par>
                        <p:par>
                          <p:cTn id="62" fill="hold">
                            <p:stCondLst>
                              <p:cond delay="7600"/>
                            </p:stCondLst>
                            <p:childTnLst>
                              <p:par>
                                <p:cTn id="63" presetID="2" presetClass="entr" presetSubtype="2"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1+#ppt_w/2"/>
                                          </p:val>
                                        </p:tav>
                                        <p:tav tm="100000">
                                          <p:val>
                                            <p:strVal val="#ppt_x"/>
                                          </p:val>
                                        </p:tav>
                                      </p:tavLst>
                                    </p:anim>
                                    <p:anim calcmode="lin" valueType="num">
                                      <p:cBhvr additive="base">
                                        <p:cTn id="70" dur="500" fill="hold"/>
                                        <p:tgtEl>
                                          <p:spTgt spid="15"/>
                                        </p:tgtEl>
                                        <p:attrNameLst>
                                          <p:attrName>ppt_y</p:attrName>
                                        </p:attrNameLst>
                                      </p:cBhvr>
                                      <p:tavLst>
                                        <p:tav tm="0">
                                          <p:val>
                                            <p:strVal val="#ppt_y"/>
                                          </p:val>
                                        </p:tav>
                                        <p:tav tm="100000">
                                          <p:val>
                                            <p:strVal val="#ppt_y"/>
                                          </p:val>
                                        </p:tav>
                                      </p:tavLst>
                                    </p:anim>
                                  </p:childTnLst>
                                </p:cTn>
                              </p:par>
                            </p:childTnLst>
                          </p:cTn>
                        </p:par>
                        <p:par>
                          <p:cTn id="71" fill="hold">
                            <p:stCondLst>
                              <p:cond delay="8100"/>
                            </p:stCondLst>
                            <p:childTnLst>
                              <p:par>
                                <p:cTn id="72" presetID="12" presetClass="entr" presetSubtype="4"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slide(fromBottom)">
                                      <p:cBhvr>
                                        <p:cTn id="74" dur="500"/>
                                        <p:tgtEl>
                                          <p:spTgt spid="28"/>
                                        </p:tgtEl>
                                      </p:cBhvr>
                                    </p:animEffect>
                                  </p:childTnLst>
                                </p:cTn>
                              </p:par>
                            </p:childTnLst>
                          </p:cTn>
                        </p:par>
                        <p:par>
                          <p:cTn id="75" fill="hold">
                            <p:stCondLst>
                              <p:cond delay="8600"/>
                            </p:stCondLst>
                            <p:childTnLst>
                              <p:par>
                                <p:cTn id="76" presetID="22" presetClass="entr" presetSubtype="8"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par>
                          <p:cTn id="79" fill="hold">
                            <p:stCondLst>
                              <p:cond delay="9100"/>
                            </p:stCondLst>
                            <p:childTnLst>
                              <p:par>
                                <p:cTn id="80" presetID="22" presetClass="entr" presetSubtype="8"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500"/>
                                        <p:tgtEl>
                                          <p:spTgt spid="23"/>
                                        </p:tgtEl>
                                      </p:cBhvr>
                                    </p:animEffect>
                                  </p:childTnLst>
                                </p:cTn>
                              </p:par>
                              <p:par>
                                <p:cTn id="83" presetID="2" presetClass="entr" presetSubtype="2" fill="hold"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1+#ppt_w/2"/>
                                          </p:val>
                                        </p:tav>
                                        <p:tav tm="100000">
                                          <p:val>
                                            <p:strVal val="#ppt_x"/>
                                          </p:val>
                                        </p:tav>
                                      </p:tavLst>
                                    </p:anim>
                                    <p:anim calcmode="lin" valueType="num">
                                      <p:cBhvr additive="base">
                                        <p:cTn id="86" dur="500" fill="hold"/>
                                        <p:tgtEl>
                                          <p:spTgt spid="16"/>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500" fill="hold"/>
                                        <p:tgtEl>
                                          <p:spTgt spid="17"/>
                                        </p:tgtEl>
                                        <p:attrNameLst>
                                          <p:attrName>ppt_x</p:attrName>
                                        </p:attrNameLst>
                                      </p:cBhvr>
                                      <p:tavLst>
                                        <p:tav tm="0">
                                          <p:val>
                                            <p:strVal val="1+#ppt_w/2"/>
                                          </p:val>
                                        </p:tav>
                                        <p:tav tm="100000">
                                          <p:val>
                                            <p:strVal val="#ppt_x"/>
                                          </p:val>
                                        </p:tav>
                                      </p:tavLst>
                                    </p:anim>
                                    <p:anim calcmode="lin" valueType="num">
                                      <p:cBhvr additive="base">
                                        <p:cTn id="90" dur="500" fill="hold"/>
                                        <p:tgtEl>
                                          <p:spTgt spid="17"/>
                                        </p:tgtEl>
                                        <p:attrNameLst>
                                          <p:attrName>ppt_y</p:attrName>
                                        </p:attrNameLst>
                                      </p:cBhvr>
                                      <p:tavLst>
                                        <p:tav tm="0">
                                          <p:val>
                                            <p:strVal val="#ppt_y"/>
                                          </p:val>
                                        </p:tav>
                                        <p:tav tm="100000">
                                          <p:val>
                                            <p:strVal val="#ppt_y"/>
                                          </p:val>
                                        </p:tav>
                                      </p:tavLst>
                                    </p:anim>
                                  </p:childTnLst>
                                </p:cTn>
                              </p:par>
                            </p:childTnLst>
                          </p:cTn>
                        </p:par>
                        <p:par>
                          <p:cTn id="91" fill="hold">
                            <p:stCondLst>
                              <p:cond delay="9600"/>
                            </p:stCondLst>
                            <p:childTnLst>
                              <p:par>
                                <p:cTn id="92" presetID="12" presetClass="entr" presetSubtype="4" fill="hold" grpId="0" nodeType="after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slide(fromBottom)">
                                      <p:cBhvr>
                                        <p:cTn id="94" dur="500"/>
                                        <p:tgtEl>
                                          <p:spTgt spid="29"/>
                                        </p:tgtEl>
                                      </p:cBhvr>
                                    </p:animEffect>
                                  </p:childTnLst>
                                </p:cTn>
                              </p:par>
                            </p:childTnLst>
                          </p:cTn>
                        </p:par>
                        <p:par>
                          <p:cTn id="95" fill="hold">
                            <p:stCondLst>
                              <p:cond delay="10100"/>
                            </p:stCondLst>
                            <p:childTnLst>
                              <p:par>
                                <p:cTn id="96" presetID="22" presetClass="entr" presetSubtype="8"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wipe(left)">
                                      <p:cBhvr>
                                        <p:cTn id="98" dur="500"/>
                                        <p:tgtEl>
                                          <p:spTgt spid="24"/>
                                        </p:tgtEl>
                                      </p:cBhvr>
                                    </p:animEffect>
                                  </p:childTnLst>
                                </p:cTn>
                              </p:par>
                            </p:childTnLst>
                          </p:cTn>
                        </p:par>
                        <p:par>
                          <p:cTn id="99" fill="hold">
                            <p:stCondLst>
                              <p:cond delay="10600"/>
                            </p:stCondLst>
                            <p:childTnLst>
                              <p:par>
                                <p:cTn id="100" presetID="2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left)">
                                      <p:cBhvr>
                                        <p:cTn id="102" dur="500"/>
                                        <p:tgtEl>
                                          <p:spTgt spid="25"/>
                                        </p:tgtEl>
                                      </p:cBhvr>
                                    </p:animEffect>
                                  </p:childTnLst>
                                </p:cTn>
                              </p:par>
                            </p:childTnLst>
                          </p:cTn>
                        </p:par>
                        <p:par>
                          <p:cTn id="103" fill="hold">
                            <p:stCondLst>
                              <p:cond delay="11100"/>
                            </p:stCondLst>
                            <p:childTnLst>
                              <p:par>
                                <p:cTn id="104" presetID="2" presetClass="entr" presetSubtype="2" fill="hold" nodeType="afterEffect">
                                  <p:stCondLst>
                                    <p:cond delay="0"/>
                                  </p:stCondLst>
                                  <p:childTnLst>
                                    <p:set>
                                      <p:cBhvr>
                                        <p:cTn id="105" dur="1" fill="hold">
                                          <p:stCondLst>
                                            <p:cond delay="0"/>
                                          </p:stCondLst>
                                        </p:cTn>
                                        <p:tgtEl>
                                          <p:spTgt spid="12"/>
                                        </p:tgtEl>
                                        <p:attrNameLst>
                                          <p:attrName>style.visibility</p:attrName>
                                        </p:attrNameLst>
                                      </p:cBhvr>
                                      <p:to>
                                        <p:strVal val="visible"/>
                                      </p:to>
                                    </p:set>
                                    <p:anim calcmode="lin" valueType="num">
                                      <p:cBhvr additive="base">
                                        <p:cTn id="106" dur="500" fill="hold"/>
                                        <p:tgtEl>
                                          <p:spTgt spid="12"/>
                                        </p:tgtEl>
                                        <p:attrNameLst>
                                          <p:attrName>ppt_x</p:attrName>
                                        </p:attrNameLst>
                                      </p:cBhvr>
                                      <p:tavLst>
                                        <p:tav tm="0">
                                          <p:val>
                                            <p:strVal val="1+#ppt_w/2"/>
                                          </p:val>
                                        </p:tav>
                                        <p:tav tm="100000">
                                          <p:val>
                                            <p:strVal val="#ppt_x"/>
                                          </p:val>
                                        </p:tav>
                                      </p:tavLst>
                                    </p:anim>
                                    <p:anim calcmode="lin" valueType="num">
                                      <p:cBhvr additive="base">
                                        <p:cTn id="107" dur="500" fill="hold"/>
                                        <p:tgtEl>
                                          <p:spTgt spid="12"/>
                                        </p:tgtEl>
                                        <p:attrNameLst>
                                          <p:attrName>ppt_y</p:attrName>
                                        </p:attrNameLst>
                                      </p:cBhvr>
                                      <p:tavLst>
                                        <p:tav tm="0">
                                          <p:val>
                                            <p:strVal val="#ppt_y"/>
                                          </p:val>
                                        </p:tav>
                                        <p:tav tm="100000">
                                          <p:val>
                                            <p:strVal val="#ppt_y"/>
                                          </p:val>
                                        </p:tav>
                                      </p:tavLst>
                                    </p:anim>
                                  </p:childTnLst>
                                </p:cTn>
                              </p:par>
                              <p:par>
                                <p:cTn id="108" presetID="2" presetClass="entr" presetSubtype="2" fill="hold" nodeType="withEffect">
                                  <p:stCondLst>
                                    <p:cond delay="0"/>
                                  </p:stCondLst>
                                  <p:childTnLst>
                                    <p:set>
                                      <p:cBhvr>
                                        <p:cTn id="109" dur="1" fill="hold">
                                          <p:stCondLst>
                                            <p:cond delay="0"/>
                                          </p:stCondLst>
                                        </p:cTn>
                                        <p:tgtEl>
                                          <p:spTgt spid="13"/>
                                        </p:tgtEl>
                                        <p:attrNameLst>
                                          <p:attrName>style.visibility</p:attrName>
                                        </p:attrNameLst>
                                      </p:cBhvr>
                                      <p:to>
                                        <p:strVal val="visible"/>
                                      </p:to>
                                    </p:set>
                                    <p:anim calcmode="lin" valueType="num">
                                      <p:cBhvr additive="base">
                                        <p:cTn id="110" dur="500" fill="hold"/>
                                        <p:tgtEl>
                                          <p:spTgt spid="13"/>
                                        </p:tgtEl>
                                        <p:attrNameLst>
                                          <p:attrName>ppt_x</p:attrName>
                                        </p:attrNameLst>
                                      </p:cBhvr>
                                      <p:tavLst>
                                        <p:tav tm="0">
                                          <p:val>
                                            <p:strVal val="1+#ppt_w/2"/>
                                          </p:val>
                                        </p:tav>
                                        <p:tav tm="100000">
                                          <p:val>
                                            <p:strVal val="#ppt_x"/>
                                          </p:val>
                                        </p:tav>
                                      </p:tavLst>
                                    </p:anim>
                                    <p:anim calcmode="lin" valueType="num">
                                      <p:cBhvr additive="base">
                                        <p:cTn id="111" dur="500" fill="hold"/>
                                        <p:tgtEl>
                                          <p:spTgt spid="13"/>
                                        </p:tgtEl>
                                        <p:attrNameLst>
                                          <p:attrName>ppt_y</p:attrName>
                                        </p:attrNameLst>
                                      </p:cBhvr>
                                      <p:tavLst>
                                        <p:tav tm="0">
                                          <p:val>
                                            <p:strVal val="#ppt_y"/>
                                          </p:val>
                                        </p:tav>
                                        <p:tav tm="100000">
                                          <p:val>
                                            <p:strVal val="#ppt_y"/>
                                          </p:val>
                                        </p:tav>
                                      </p:tavLst>
                                    </p:anim>
                                  </p:childTnLst>
                                </p:cTn>
                              </p:par>
                            </p:childTnLst>
                          </p:cTn>
                        </p:par>
                        <p:par>
                          <p:cTn id="112" fill="hold">
                            <p:stCondLst>
                              <p:cond delay="11600"/>
                            </p:stCondLst>
                            <p:childTnLst>
                              <p:par>
                                <p:cTn id="113" presetID="12" presetClass="entr" presetSubtype="4"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slide(fromBottom)">
                                      <p:cBhvr>
                                        <p:cTn id="115" dur="500"/>
                                        <p:tgtEl>
                                          <p:spTgt spid="30"/>
                                        </p:tgtEl>
                                      </p:cBhvr>
                                    </p:animEffect>
                                  </p:childTnLst>
                                </p:cTn>
                              </p:par>
                            </p:childTnLst>
                          </p:cTn>
                        </p:par>
                        <p:par>
                          <p:cTn id="116" fill="hold">
                            <p:stCondLst>
                              <p:cond delay="12100"/>
                            </p:stCondLst>
                            <p:childTnLst>
                              <p:par>
                                <p:cTn id="117" presetID="22" presetClass="entr" presetSubtype="8" fill="hold" grpId="0" nodeType="afterEffect">
                                  <p:stCondLst>
                                    <p:cond delay="0"/>
                                  </p:stCondLst>
                                  <p:childTnLst>
                                    <p:set>
                                      <p:cBhvr>
                                        <p:cTn id="118" dur="1" fill="hold">
                                          <p:stCondLst>
                                            <p:cond delay="0"/>
                                          </p:stCondLst>
                                        </p:cTn>
                                        <p:tgtEl>
                                          <p:spTgt spid="20"/>
                                        </p:tgtEl>
                                        <p:attrNameLst>
                                          <p:attrName>style.visibility</p:attrName>
                                        </p:attrNameLst>
                                      </p:cBhvr>
                                      <p:to>
                                        <p:strVal val="visible"/>
                                      </p:to>
                                    </p:set>
                                    <p:animEffect transition="in" filter="wipe(left)">
                                      <p:cBhvr>
                                        <p:cTn id="119" dur="500"/>
                                        <p:tgtEl>
                                          <p:spTgt spid="20"/>
                                        </p:tgtEl>
                                      </p:cBhvr>
                                    </p:animEffect>
                                  </p:childTnLst>
                                </p:cTn>
                              </p:par>
                            </p:childTnLst>
                          </p:cTn>
                        </p:par>
                        <p:par>
                          <p:cTn id="120" fill="hold">
                            <p:stCondLst>
                              <p:cond delay="12600"/>
                            </p:stCondLst>
                            <p:childTnLst>
                              <p:par>
                                <p:cTn id="121" presetID="22" presetClass="entr" presetSubtype="8" fill="hold" grpId="0" nodeType="after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wipe(left)">
                                      <p:cBhvr>
                                        <p:cTn id="1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9" grpId="0"/>
      <p:bldP spid="20" grpId="0"/>
      <p:bldP spid="21" grpId="0"/>
      <p:bldP spid="22" grpId="0"/>
      <p:bldP spid="23" grpId="0"/>
      <p:bldP spid="24" grpId="0"/>
      <p:bldP spid="25"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56248" y="1568920"/>
            <a:ext cx="10686794" cy="1231102"/>
          </a:xfrm>
          <a:prstGeom prst="rect">
            <a:avLst/>
          </a:prstGeom>
        </p:spPr>
        <p:txBody>
          <a:bodyPr wrap="square" lIns="121917" tIns="60958" rIns="121917" bIns="60958">
            <a:spAutoFit/>
          </a:bodyPr>
          <a:lstStyle/>
          <a:p>
            <a:pPr algn="l" defTabSz="1219170" fontAlgn="auto">
              <a:lnSpc>
                <a:spcPct val="150000"/>
              </a:lnSpc>
              <a:spcBef>
                <a:spcPts val="800"/>
              </a:spcBef>
              <a:spcAft>
                <a:spcPts val="800"/>
              </a:spcAft>
              <a:defRPr/>
            </a:pPr>
            <a:r>
              <a:rPr lang="zh-CN" altLang="en-US" sz="1600" b="0" dirty="0">
                <a:solidFill>
                  <a:prstClr val="black">
                    <a:lumMod val="85000"/>
                    <a:lumOff val="15000"/>
                  </a:prstClr>
                </a:solidFill>
                <a:latin typeface="微软雅黑" pitchFamily="34" charset="-122"/>
                <a:ea typeface="微软雅黑" pitchFamily="34" charset="-122"/>
              </a:rPr>
              <a:t>设计师原创作品，盗卖者将被追究相应的法律责任，请勿以身试法！设计师原创作品，盗卖者将被追究相应的法律责任，请勿以身试法！设计师原创作品，盗卖者将被追究相应的法律责任，请勿以身试法！设计师原创作品，盗卖者将被追究相应的法律责任，请勿以身试法！</a:t>
            </a:r>
          </a:p>
        </p:txBody>
      </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6006" y="2591594"/>
            <a:ext cx="6400800" cy="365765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7" name="组合 6"/>
          <p:cNvGrpSpPr/>
          <p:nvPr/>
        </p:nvGrpSpPr>
        <p:grpSpPr>
          <a:xfrm>
            <a:off x="8159274" y="2853597"/>
            <a:ext cx="552616" cy="552816"/>
            <a:chOff x="3543574" y="4265651"/>
            <a:chExt cx="414516" cy="414516"/>
          </a:xfrm>
        </p:grpSpPr>
        <p:sp>
          <p:nvSpPr>
            <p:cNvPr id="9" name="椭圆 8"/>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3" name="组合 12"/>
          <p:cNvGrpSpPr/>
          <p:nvPr/>
        </p:nvGrpSpPr>
        <p:grpSpPr>
          <a:xfrm>
            <a:off x="8159274" y="3741274"/>
            <a:ext cx="552616" cy="552816"/>
            <a:chOff x="4102125" y="4265651"/>
            <a:chExt cx="414516" cy="414516"/>
          </a:xfrm>
        </p:grpSpPr>
        <p:sp>
          <p:nvSpPr>
            <p:cNvPr id="14" name="椭圆 13"/>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22" name="组合 21"/>
          <p:cNvGrpSpPr/>
          <p:nvPr/>
        </p:nvGrpSpPr>
        <p:grpSpPr>
          <a:xfrm>
            <a:off x="8159274" y="5469866"/>
            <a:ext cx="552616" cy="552816"/>
            <a:chOff x="5181486" y="4265651"/>
            <a:chExt cx="414516" cy="414516"/>
          </a:xfrm>
        </p:grpSpPr>
        <p:sp>
          <p:nvSpPr>
            <p:cNvPr id="23" name="椭圆 22"/>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8" name="组合 37"/>
          <p:cNvGrpSpPr/>
          <p:nvPr/>
        </p:nvGrpSpPr>
        <p:grpSpPr>
          <a:xfrm>
            <a:off x="8159274" y="4605570"/>
            <a:ext cx="552616" cy="552816"/>
            <a:chOff x="4626437" y="4265651"/>
            <a:chExt cx="414516" cy="414516"/>
          </a:xfrm>
        </p:grpSpPr>
        <p:sp>
          <p:nvSpPr>
            <p:cNvPr id="39" name="椭圆 38"/>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
        <p:nvSpPr>
          <p:cNvPr id="48" name="Content Placeholder 2"/>
          <p:cNvSpPr txBox="1">
            <a:spLocks/>
          </p:cNvSpPr>
          <p:nvPr/>
        </p:nvSpPr>
        <p:spPr>
          <a:xfrm>
            <a:off x="8933609" y="2835568"/>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8933609" y="3685887"/>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8933609" y="4587541"/>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8933609" y="5446488"/>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4664636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3156"/>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656"/>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5056"/>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3" name="圆角矩形 2"/>
          <p:cNvSpPr/>
          <p:nvPr/>
        </p:nvSpPr>
        <p:spPr>
          <a:xfrm>
            <a:off x="1198724" y="1664601"/>
            <a:ext cx="9792966" cy="186122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4" name="TextBox 3"/>
          <p:cNvSpPr txBox="1"/>
          <p:nvPr/>
        </p:nvSpPr>
        <p:spPr>
          <a:xfrm>
            <a:off x="1595293" y="1989301"/>
            <a:ext cx="8999828" cy="1181862"/>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b="0" dirty="0">
              <a:solidFill>
                <a:prstClr val="black">
                  <a:lumMod val="75000"/>
                  <a:lumOff val="25000"/>
                </a:prstClr>
              </a:solidFill>
              <a:latin typeface="微软雅黑" pitchFamily="34" charset="-122"/>
              <a:ea typeface="微软雅黑" pitchFamily="34" charset="-122"/>
            </a:endParaRPr>
          </a:p>
        </p:txBody>
      </p:sp>
      <p:sp>
        <p:nvSpPr>
          <p:cNvPr id="5" name="矩形 93"/>
          <p:cNvSpPr/>
          <p:nvPr/>
        </p:nvSpPr>
        <p:spPr>
          <a:xfrm>
            <a:off x="1148507" y="1605170"/>
            <a:ext cx="383993" cy="3841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6" name="矩形 93"/>
          <p:cNvSpPr/>
          <p:nvPr/>
        </p:nvSpPr>
        <p:spPr>
          <a:xfrm rot="10800000">
            <a:off x="10660574" y="3200878"/>
            <a:ext cx="383993" cy="3841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7" name="Freeform 5"/>
          <p:cNvSpPr>
            <a:spLocks/>
          </p:cNvSpPr>
          <p:nvPr/>
        </p:nvSpPr>
        <p:spPr bwMode="auto">
          <a:xfrm>
            <a:off x="4006116"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8" name="TextBox 7"/>
          <p:cNvSpPr txBox="1"/>
          <p:nvPr/>
        </p:nvSpPr>
        <p:spPr>
          <a:xfrm>
            <a:off x="4316687"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9" name="Freeform 5"/>
          <p:cNvSpPr>
            <a:spLocks/>
          </p:cNvSpPr>
          <p:nvPr/>
        </p:nvSpPr>
        <p:spPr bwMode="auto">
          <a:xfrm>
            <a:off x="1880990"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0" name="Freeform 5"/>
          <p:cNvSpPr>
            <a:spLocks/>
          </p:cNvSpPr>
          <p:nvPr/>
        </p:nvSpPr>
        <p:spPr bwMode="auto">
          <a:xfrm>
            <a:off x="6131243"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1" name="Freeform 5"/>
          <p:cNvSpPr>
            <a:spLocks/>
          </p:cNvSpPr>
          <p:nvPr/>
        </p:nvSpPr>
        <p:spPr bwMode="auto">
          <a:xfrm>
            <a:off x="8256369"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2" name="TextBox 11"/>
          <p:cNvSpPr txBox="1"/>
          <p:nvPr/>
        </p:nvSpPr>
        <p:spPr>
          <a:xfrm>
            <a:off x="2213578"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13" name="TextBox 12"/>
          <p:cNvSpPr txBox="1"/>
          <p:nvPr/>
        </p:nvSpPr>
        <p:spPr>
          <a:xfrm>
            <a:off x="6463831"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14" name="TextBox 13"/>
          <p:cNvSpPr txBox="1"/>
          <p:nvPr/>
        </p:nvSpPr>
        <p:spPr>
          <a:xfrm>
            <a:off x="8588957"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Tree>
    <p:extLst>
      <p:ext uri="{BB962C8B-B14F-4D97-AF65-F5344CB8AC3E}">
        <p14:creationId xmlns:p14="http://schemas.microsoft.com/office/powerpoint/2010/main" val="36796276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49427" y="1370468"/>
            <a:ext cx="5208509" cy="1250420"/>
            <a:chOff x="903371" y="249943"/>
            <a:chExt cx="2831223" cy="679699"/>
          </a:xfrm>
        </p:grpSpPr>
        <p:sp>
          <p:nvSpPr>
            <p:cNvPr id="3" name="任意多边形 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4" name="任意多边形 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5" name="组合 4"/>
          <p:cNvGrpSpPr/>
          <p:nvPr/>
        </p:nvGrpSpPr>
        <p:grpSpPr>
          <a:xfrm rot="16200000">
            <a:off x="2451090" y="1025060"/>
            <a:ext cx="1791292" cy="2021107"/>
            <a:chOff x="8439634" y="3544648"/>
            <a:chExt cx="1611146" cy="1817848"/>
          </a:xfrm>
        </p:grpSpPr>
        <p:sp>
          <p:nvSpPr>
            <p:cNvPr id="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grpSp>
        <p:nvGrpSpPr>
          <p:cNvPr id="8" name="组合 7"/>
          <p:cNvGrpSpPr/>
          <p:nvPr/>
        </p:nvGrpSpPr>
        <p:grpSpPr>
          <a:xfrm>
            <a:off x="4059002" y="3189742"/>
            <a:ext cx="5208509" cy="1250420"/>
            <a:chOff x="903371" y="249943"/>
            <a:chExt cx="2831223" cy="679699"/>
          </a:xfrm>
        </p:grpSpPr>
        <p:sp>
          <p:nvSpPr>
            <p:cNvPr id="9" name="任意多边形 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0" name="任意多边形 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11" name="组合 10"/>
          <p:cNvGrpSpPr/>
          <p:nvPr/>
        </p:nvGrpSpPr>
        <p:grpSpPr>
          <a:xfrm>
            <a:off x="3649427" y="4851641"/>
            <a:ext cx="5208509" cy="1250420"/>
            <a:chOff x="903371" y="249943"/>
            <a:chExt cx="2831223" cy="679699"/>
          </a:xfrm>
        </p:grpSpPr>
        <p:sp>
          <p:nvSpPr>
            <p:cNvPr id="12" name="任意多边形 1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3" name="任意多边形 1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14" name="组合 13"/>
          <p:cNvGrpSpPr/>
          <p:nvPr/>
        </p:nvGrpSpPr>
        <p:grpSpPr>
          <a:xfrm rot="16200000">
            <a:off x="2451090" y="4506234"/>
            <a:ext cx="1791292" cy="2021107"/>
            <a:chOff x="8439634" y="3544648"/>
            <a:chExt cx="1611146" cy="1817848"/>
          </a:xfrm>
        </p:grpSpPr>
        <p:sp>
          <p:nvSpPr>
            <p:cNvPr id="1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grpSp>
        <p:nvGrpSpPr>
          <p:cNvPr id="17" name="组合 16"/>
          <p:cNvGrpSpPr/>
          <p:nvPr/>
        </p:nvGrpSpPr>
        <p:grpSpPr>
          <a:xfrm rot="16200000">
            <a:off x="8594715" y="2844335"/>
            <a:ext cx="1791292" cy="2021107"/>
            <a:chOff x="8439634" y="3544648"/>
            <a:chExt cx="1611146" cy="1817848"/>
          </a:xfrm>
        </p:grpSpPr>
        <p:sp>
          <p:nvSpPr>
            <p:cNvPr id="1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sp>
        <p:nvSpPr>
          <p:cNvPr id="20" name="Rectangle 31"/>
          <p:cNvSpPr>
            <a:spLocks noChangeArrowheads="1"/>
          </p:cNvSpPr>
          <p:nvPr/>
        </p:nvSpPr>
        <p:spPr bwMode="auto">
          <a:xfrm>
            <a:off x="4357288" y="1627131"/>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a:solidFill>
                  <a:prstClr val="black"/>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1" name="Text Box 38"/>
          <p:cNvSpPr txBox="1">
            <a:spLocks noChangeArrowheads="1"/>
          </p:cNvSpPr>
          <p:nvPr/>
        </p:nvSpPr>
        <p:spPr bwMode="auto">
          <a:xfrm>
            <a:off x="2940334" y="1634816"/>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2" name="Rectangle 31"/>
          <p:cNvSpPr>
            <a:spLocks noChangeArrowheads="1"/>
          </p:cNvSpPr>
          <p:nvPr/>
        </p:nvSpPr>
        <p:spPr bwMode="auto">
          <a:xfrm>
            <a:off x="4411663" y="3445621"/>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a:solidFill>
                  <a:prstClr val="black"/>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3" name="Text Box 38"/>
          <p:cNvSpPr txBox="1">
            <a:spLocks noChangeArrowheads="1"/>
          </p:cNvSpPr>
          <p:nvPr/>
        </p:nvSpPr>
        <p:spPr bwMode="auto">
          <a:xfrm>
            <a:off x="9093413" y="3443782"/>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4" name="Rectangle 31"/>
          <p:cNvSpPr>
            <a:spLocks noChangeArrowheads="1"/>
          </p:cNvSpPr>
          <p:nvPr/>
        </p:nvSpPr>
        <p:spPr bwMode="auto">
          <a:xfrm>
            <a:off x="4256593" y="5147454"/>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a:solidFill>
                  <a:prstClr val="black"/>
                </a:solidFill>
                <a:latin typeface="微软雅黑" pitchFamily="34" charset="-122"/>
                <a:ea typeface="微软雅黑" pitchFamily="34" charset="-122"/>
              </a:rPr>
              <a:t>设计师原创作品，盗卖者将被追究相应的法律责任，请勿以身试法！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5" name="Text Box 38"/>
          <p:cNvSpPr txBox="1">
            <a:spLocks noChangeArrowheads="1"/>
          </p:cNvSpPr>
          <p:nvPr/>
        </p:nvSpPr>
        <p:spPr bwMode="auto">
          <a:xfrm>
            <a:off x="2839638" y="5155139"/>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6" name="TextBox 25"/>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1218286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1000" fill="hold"/>
                                        <p:tgtEl>
                                          <p:spTgt spid="20"/>
                                        </p:tgtEl>
                                        <p:attrNameLst>
                                          <p:attrName>ppt_x</p:attrName>
                                        </p:attrNameLst>
                                      </p:cBhvr>
                                      <p:tavLst>
                                        <p:tav tm="0">
                                          <p:val>
                                            <p:strVal val="#ppt_x-.2"/>
                                          </p:val>
                                        </p:tav>
                                        <p:tav tm="100000">
                                          <p:val>
                                            <p:strVal val="#ppt_x"/>
                                          </p:val>
                                        </p:tav>
                                      </p:tavLst>
                                    </p:anim>
                                    <p:anim calcmode="lin" valueType="num">
                                      <p:cBhvr>
                                        <p:cTn id="44"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0"/>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Scale>
                                      <p:cBhvr>
                                        <p:cTn id="4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3"/>
                                        </p:tgtEl>
                                        <p:attrNameLst>
                                          <p:attrName>ppt_x</p:attrName>
                                          <p:attrName>ppt_y</p:attrName>
                                        </p:attrNameLst>
                                      </p:cBhvr>
                                    </p:animMotion>
                                    <p:animEffect transition="in" filter="fade">
                                      <p:cBhvr>
                                        <p:cTn id="51" dur="1000"/>
                                        <p:tgtEl>
                                          <p:spTgt spid="23"/>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1000" fill="hold"/>
                                        <p:tgtEl>
                                          <p:spTgt spid="22"/>
                                        </p:tgtEl>
                                        <p:attrNameLst>
                                          <p:attrName>ppt_x</p:attrName>
                                        </p:attrNameLst>
                                      </p:cBhvr>
                                      <p:tavLst>
                                        <p:tav tm="0">
                                          <p:val>
                                            <p:strVal val="#ppt_x-.2"/>
                                          </p:val>
                                        </p:tav>
                                        <p:tav tm="100000">
                                          <p:val>
                                            <p:strVal val="#ppt_x"/>
                                          </p:val>
                                        </p:tav>
                                      </p:tavLst>
                                    </p:anim>
                                    <p:anim calcmode="lin" valueType="num">
                                      <p:cBhvr>
                                        <p:cTn id="5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2"/>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Scale>
                                      <p:cBhvr>
                                        <p:cTn id="61"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25"/>
                                        </p:tgtEl>
                                        <p:attrNameLst>
                                          <p:attrName>ppt_x</p:attrName>
                                          <p:attrName>ppt_y</p:attrName>
                                        </p:attrNameLst>
                                      </p:cBhvr>
                                    </p:animMotion>
                                    <p:animEffect transition="in" filter="fade">
                                      <p:cBhvr>
                                        <p:cTn id="63" dur="1000"/>
                                        <p:tgtEl>
                                          <p:spTgt spid="25"/>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1000" fill="hold"/>
                                        <p:tgtEl>
                                          <p:spTgt spid="24"/>
                                        </p:tgtEl>
                                        <p:attrNameLst>
                                          <p:attrName>ppt_x</p:attrName>
                                        </p:attrNameLst>
                                      </p:cBhvr>
                                      <p:tavLst>
                                        <p:tav tm="0">
                                          <p:val>
                                            <p:strVal val="#ppt_x-.2"/>
                                          </p:val>
                                        </p:tav>
                                        <p:tav tm="100000">
                                          <p:val>
                                            <p:strVal val="#ppt_x"/>
                                          </p:val>
                                        </p:tav>
                                      </p:tavLst>
                                    </p:anim>
                                    <p:anim calcmode="lin" valueType="num">
                                      <p:cBhvr>
                                        <p:cTn id="68"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6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717681"/>
            <a:ext cx="12190413" cy="4141911"/>
          </a:xfrm>
          <a:prstGeom prst="rect">
            <a:avLst/>
          </a:prstGeom>
        </p:spPr>
      </p:pic>
      <p:grpSp>
        <p:nvGrpSpPr>
          <p:cNvPr id="7" name="组合 6"/>
          <p:cNvGrpSpPr/>
          <p:nvPr/>
        </p:nvGrpSpPr>
        <p:grpSpPr>
          <a:xfrm rot="1534880">
            <a:off x="600073" y="3420593"/>
            <a:ext cx="1322856" cy="1531166"/>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00000"/>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23873" y="2841939"/>
              <a:ext cx="749341" cy="380785"/>
            </a:xfrm>
            <a:prstGeom prst="rect">
              <a:avLst/>
            </a:prstGeom>
            <a:no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2012</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204364" y="4410296"/>
            <a:ext cx="1322855" cy="1531166"/>
            <a:chOff x="2385656" y="3199375"/>
            <a:chExt cx="992271" cy="1148109"/>
          </a:xfrm>
          <a:solidFill>
            <a:srgbClr val="C00000"/>
          </a:solidFill>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2013</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112318" y="1785280"/>
            <a:ext cx="1322856" cy="1531166"/>
            <a:chOff x="3132595" y="1372556"/>
            <a:chExt cx="992271" cy="1148109"/>
          </a:xfrm>
          <a:solidFill>
            <a:srgbClr val="C00000"/>
          </a:solidFill>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2014</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463130" y="3439322"/>
            <a:ext cx="1322855" cy="1531166"/>
            <a:chOff x="4856942" y="2489243"/>
            <a:chExt cx="992271" cy="1148109"/>
          </a:xfrm>
          <a:solidFill>
            <a:srgbClr val="C00000"/>
          </a:solidFill>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2015</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268708" y="1134741"/>
            <a:ext cx="1322856" cy="1531166"/>
            <a:chOff x="6300947" y="940508"/>
            <a:chExt cx="992271" cy="1148109"/>
          </a:xfrm>
          <a:solidFill>
            <a:srgbClr val="C00000"/>
          </a:solidFill>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2016</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924573" y="3407511"/>
            <a:ext cx="1322855" cy="1531166"/>
            <a:chOff x="7525082" y="2483320"/>
            <a:chExt cx="992271" cy="1148109"/>
          </a:xfrm>
          <a:solidFill>
            <a:srgbClr val="C00000"/>
          </a:solidFill>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a:solidFill>
                    <a:prstClr val="white"/>
                  </a:solidFill>
                  <a:latin typeface="微软雅黑" panose="020B0503020204020204" pitchFamily="34" charset="-122"/>
                  <a:ea typeface="微软雅黑" panose="020B0503020204020204" pitchFamily="34" charset="-122"/>
                </a:rPr>
                <a:t>2017</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1245191" y="5390892"/>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4" name="椭圆 23"/>
          <p:cNvSpPr/>
          <p:nvPr/>
        </p:nvSpPr>
        <p:spPr>
          <a:xfrm>
            <a:off x="3215070" y="4092877"/>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5" name="椭圆 24"/>
          <p:cNvSpPr/>
          <p:nvPr/>
        </p:nvSpPr>
        <p:spPr>
          <a:xfrm>
            <a:off x="4981960" y="3407905"/>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6" name="椭圆 25"/>
          <p:cNvSpPr/>
          <p:nvPr/>
        </p:nvSpPr>
        <p:spPr>
          <a:xfrm>
            <a:off x="6670996" y="3009603"/>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1" name="椭圆 30"/>
          <p:cNvSpPr/>
          <p:nvPr/>
        </p:nvSpPr>
        <p:spPr>
          <a:xfrm>
            <a:off x="8787053" y="2867846"/>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2" name="椭圆 31"/>
          <p:cNvSpPr/>
          <p:nvPr/>
        </p:nvSpPr>
        <p:spPr>
          <a:xfrm>
            <a:off x="10609901" y="2948720"/>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5" name="TextBox 34"/>
          <p:cNvSpPr txBox="1"/>
          <p:nvPr/>
        </p:nvSpPr>
        <p:spPr>
          <a:xfrm>
            <a:off x="1324530" y="5764013"/>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6" name="TextBox 35"/>
          <p:cNvSpPr txBox="1"/>
          <p:nvPr/>
        </p:nvSpPr>
        <p:spPr>
          <a:xfrm>
            <a:off x="2188514" y="3075091"/>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7" name="TextBox 36"/>
          <p:cNvSpPr txBox="1"/>
          <p:nvPr/>
        </p:nvSpPr>
        <p:spPr>
          <a:xfrm>
            <a:off x="4349585" y="390592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8" name="TextBox 37"/>
          <p:cNvSpPr txBox="1"/>
          <p:nvPr/>
        </p:nvSpPr>
        <p:spPr>
          <a:xfrm>
            <a:off x="5807416" y="208146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9" name="TextBox 38"/>
          <p:cNvSpPr txBox="1"/>
          <p:nvPr/>
        </p:nvSpPr>
        <p:spPr>
          <a:xfrm>
            <a:off x="7943410" y="331159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40" name="TextBox 39"/>
          <p:cNvSpPr txBox="1"/>
          <p:nvPr/>
        </p:nvSpPr>
        <p:spPr>
          <a:xfrm>
            <a:off x="9964364" y="192693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rPr>
              <a:t>设计师原创作品，盗卖者将被追究相应的法律责任，请勿以身试法！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Tree>
    <p:extLst>
      <p:ext uri="{BB962C8B-B14F-4D97-AF65-F5344CB8AC3E}">
        <p14:creationId xmlns:p14="http://schemas.microsoft.com/office/powerpoint/2010/main" val="40595303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14" name="Group 66"/>
          <p:cNvGrpSpPr>
            <a:grpSpLocks/>
          </p:cNvGrpSpPr>
          <p:nvPr/>
        </p:nvGrpSpPr>
        <p:grpSpPr bwMode="auto">
          <a:xfrm>
            <a:off x="527457" y="1315353"/>
            <a:ext cx="5937250" cy="4995431"/>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grpSp>
      <p:sp>
        <p:nvSpPr>
          <p:cNvPr id="89" name="Freeform 78"/>
          <p:cNvSpPr>
            <a:spLocks/>
          </p:cNvSpPr>
          <p:nvPr/>
        </p:nvSpPr>
        <p:spPr bwMode="gray">
          <a:xfrm>
            <a:off x="4445406" y="5253260"/>
            <a:ext cx="895351"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0" name="Freeform 92"/>
          <p:cNvSpPr>
            <a:spLocks/>
          </p:cNvSpPr>
          <p:nvPr/>
        </p:nvSpPr>
        <p:spPr bwMode="gray">
          <a:xfrm>
            <a:off x="4862920" y="3487556"/>
            <a:ext cx="782638" cy="52558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1" name="Freeform 100"/>
          <p:cNvSpPr>
            <a:spLocks/>
          </p:cNvSpPr>
          <p:nvPr/>
        </p:nvSpPr>
        <p:spPr bwMode="gray">
          <a:xfrm>
            <a:off x="5167716" y="2680917"/>
            <a:ext cx="682625" cy="681195"/>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2" name="Freeform 82"/>
          <p:cNvSpPr>
            <a:spLocks/>
          </p:cNvSpPr>
          <p:nvPr/>
        </p:nvSpPr>
        <p:spPr bwMode="gray">
          <a:xfrm>
            <a:off x="5334530" y="4392636"/>
            <a:ext cx="449263"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cxnSp>
        <p:nvCxnSpPr>
          <p:cNvPr id="93" name="直接连接符 92"/>
          <p:cNvCxnSpPr/>
          <p:nvPr/>
        </p:nvCxnSpPr>
        <p:spPr>
          <a:xfrm>
            <a:off x="5768132" y="3108849"/>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0545" y="3357348"/>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4677" y="3618471"/>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089" y="3866971"/>
            <a:ext cx="24651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4295" y="4530783"/>
            <a:ext cx="316249"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0545" y="4530782"/>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5482" y="5682781"/>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7893" y="5931281"/>
            <a:ext cx="286105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2533" y="2949631"/>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6702533" y="3525472"/>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2533" y="4191064"/>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657268" y="5521342"/>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8808374" y="1998323"/>
            <a:ext cx="2609338" cy="4024361"/>
          </a:xfrm>
          <a:prstGeom prst="wedgeRectCallout">
            <a:avLst>
              <a:gd name="adj1" fmla="val -72333"/>
              <a:gd name="adj2" fmla="val 1971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defTabSz="1219170" fontAlgn="auto">
              <a:spcBef>
                <a:spcPts val="0"/>
              </a:spcBef>
              <a:spcAft>
                <a:spcPts val="0"/>
              </a:spcAft>
            </a:pPr>
            <a:endParaRPr lang="zh-CN" altLang="en-US" sz="2400" b="0">
              <a:solidFill>
                <a:prstClr val="white"/>
              </a:solidFill>
            </a:endParaRPr>
          </a:p>
        </p:txBody>
      </p:sp>
      <p:sp>
        <p:nvSpPr>
          <p:cNvPr id="106" name="TextBox 105"/>
          <p:cNvSpPr txBox="1"/>
          <p:nvPr/>
        </p:nvSpPr>
        <p:spPr>
          <a:xfrm>
            <a:off x="9040418" y="2214875"/>
            <a:ext cx="2207958" cy="3445540"/>
          </a:xfrm>
          <a:prstGeom prst="rect">
            <a:avLst/>
          </a:prstGeom>
          <a:noFill/>
        </p:spPr>
        <p:txBody>
          <a:bodyPr wrap="square" lIns="91420" tIns="45711" rIns="91420" bIns="45711" rtlCol="0">
            <a:spAutoFit/>
          </a:bodyPr>
          <a:lstStyle/>
          <a:p>
            <a:pPr algn="just" defTabSz="1219170" fontAlgn="auto">
              <a:lnSpc>
                <a:spcPct val="200000"/>
              </a:lnSpc>
              <a:spcBef>
                <a:spcPts val="0"/>
              </a:spcBef>
              <a:spcAft>
                <a:spcPts val="0"/>
              </a:spcAft>
            </a:pPr>
            <a:r>
              <a:rPr lang="zh-CN" altLang="en-US" sz="1600" dirty="0">
                <a:solidFill>
                  <a:prstClr val="white"/>
                </a:solidFill>
                <a:latin typeface="微软雅黑" pitchFamily="34" charset="-122"/>
                <a:ea typeface="微软雅黑" pitchFamily="34" charset="-122"/>
              </a:rPr>
              <a:t>所有省份可任意编辑</a:t>
            </a:r>
            <a:endParaRPr lang="en-US" altLang="zh-CN" sz="1500" dirty="0">
              <a:solidFill>
                <a:prstClr val="white"/>
              </a:solidFill>
              <a:latin typeface="微软雅黑" pitchFamily="34" charset="-122"/>
              <a:ea typeface="微软雅黑" pitchFamily="34" charset="-122"/>
            </a:endParaRPr>
          </a:p>
          <a:p>
            <a:pPr algn="just" defTabSz="1219170" fontAlgn="auto">
              <a:lnSpc>
                <a:spcPct val="130000"/>
              </a:lnSpc>
              <a:spcBef>
                <a:spcPts val="0"/>
              </a:spcBef>
              <a:spcAft>
                <a:spcPts val="0"/>
              </a:spcAft>
            </a:pPr>
            <a:r>
              <a:rPr lang="zh-CN" altLang="en-US" sz="1300" b="0"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b="0" dirty="0">
              <a:solidFill>
                <a:prstClr val="white"/>
              </a:solidFill>
              <a:latin typeface="微软雅黑" pitchFamily="34" charset="-122"/>
              <a:ea typeface="微软雅黑" pitchFamily="34" charset="-122"/>
            </a:endParaRPr>
          </a:p>
          <a:p>
            <a:pPr algn="just" defTabSz="1219170" fontAlgn="auto">
              <a:lnSpc>
                <a:spcPct val="130000"/>
              </a:lnSpc>
              <a:spcBef>
                <a:spcPts val="0"/>
              </a:spcBef>
              <a:spcAft>
                <a:spcPts val="0"/>
              </a:spcAft>
            </a:pPr>
            <a:r>
              <a:rPr lang="zh-CN" altLang="en-US" sz="1300" b="0"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42122589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58">
      <a:dk1>
        <a:sysClr val="windowText" lastClr="000000"/>
      </a:dk1>
      <a:lt1>
        <a:sysClr val="window" lastClr="FFFFFF"/>
      </a:lt1>
      <a:dk2>
        <a:srgbClr val="1F497D"/>
      </a:dk2>
      <a:lt2>
        <a:srgbClr val="EEECE1"/>
      </a:lt2>
      <a:accent1>
        <a:srgbClr val="002161"/>
      </a:accent1>
      <a:accent2>
        <a:srgbClr val="002161"/>
      </a:accent2>
      <a:accent3>
        <a:srgbClr val="002161"/>
      </a:accent3>
      <a:accent4>
        <a:srgbClr val="002161"/>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alpha val="90000"/>
          </a:schemeClr>
        </a:solidFill>
        <a:ln w="63500" cmpd="sng">
          <a:solidFill>
            <a:schemeClr val="bg1"/>
          </a:solidFill>
        </a:ln>
        <a:effectLst>
          <a:outerShdw blurRad="127000" dist="38100" dir="8100000" algn="tr" rotWithShape="0">
            <a:prstClr val="black">
              <a:alpha val="40000"/>
            </a:prstClr>
          </a:outerShdw>
        </a:effectLst>
      </a:spPr>
      <a:bodyPr rtlCol="0" anchor="ctr"/>
      <a:lstStyle>
        <a:defPPr algn="ctr">
          <a:defRPr>
            <a:latin typeface="+mn-ea"/>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1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主题">
  <a:themeElements>
    <a:clrScheme name="自定义 258">
      <a:dk1>
        <a:sysClr val="windowText" lastClr="000000"/>
      </a:dk1>
      <a:lt1>
        <a:sysClr val="window" lastClr="FFFFFF"/>
      </a:lt1>
      <a:dk2>
        <a:srgbClr val="1F497D"/>
      </a:dk2>
      <a:lt2>
        <a:srgbClr val="EEECE1"/>
      </a:lt2>
      <a:accent1>
        <a:srgbClr val="002161"/>
      </a:accent1>
      <a:accent2>
        <a:srgbClr val="002161"/>
      </a:accent2>
      <a:accent3>
        <a:srgbClr val="002161"/>
      </a:accent3>
      <a:accent4>
        <a:srgbClr val="002161"/>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alpha val="90000"/>
          </a:schemeClr>
        </a:solidFill>
        <a:ln w="63500" cmpd="sng">
          <a:solidFill>
            <a:schemeClr val="bg1"/>
          </a:solidFill>
        </a:ln>
        <a:effectLst>
          <a:outerShdw blurRad="127000" dist="38100" dir="8100000" algn="tr" rotWithShape="0">
            <a:prstClr val="black">
              <a:alpha val="40000"/>
            </a:prstClr>
          </a:outerShdw>
        </a:effectLst>
      </a:spPr>
      <a:bodyPr rtlCol="0" anchor="ctr"/>
      <a:lstStyle>
        <a:defPPr algn="ctr">
          <a:defRPr>
            <a:latin typeface="+mn-ea"/>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9804</TotalTime>
  <Words>3218</Words>
  <Application>Microsoft Office PowerPoint</Application>
  <PresentationFormat>自定义</PresentationFormat>
  <Paragraphs>457</Paragraphs>
  <Slides>36</Slides>
  <Notes>36</Notes>
  <HiddenSlides>0</HiddenSlides>
  <MMClips>0</MMClips>
  <ScaleCrop>false</ScaleCrop>
  <HeadingPairs>
    <vt:vector size="6" baseType="variant">
      <vt:variant>
        <vt:lpstr>已用的字体</vt:lpstr>
      </vt:variant>
      <vt:variant>
        <vt:i4>9</vt:i4>
      </vt:variant>
      <vt:variant>
        <vt:lpstr>主题</vt:lpstr>
      </vt:variant>
      <vt:variant>
        <vt:i4>6</vt:i4>
      </vt:variant>
      <vt:variant>
        <vt:lpstr>幻灯片标题</vt:lpstr>
      </vt:variant>
      <vt:variant>
        <vt:i4>36</vt:i4>
      </vt:variant>
    </vt:vector>
  </HeadingPairs>
  <TitlesOfParts>
    <vt:vector size="51" baseType="lpstr">
      <vt:lpstr>Broadway BT</vt:lpstr>
      <vt:lpstr>宋体</vt:lpstr>
      <vt:lpstr>微软雅黑</vt:lpstr>
      <vt:lpstr>Agency FB</vt:lpstr>
      <vt:lpstr>Arial</vt:lpstr>
      <vt:lpstr>Calibri</vt:lpstr>
      <vt:lpstr>Calibri Light</vt:lpstr>
      <vt:lpstr>Impact</vt:lpstr>
      <vt:lpstr>Wingdings</vt:lpstr>
      <vt:lpstr>第一PPT，www.1ppt.com​</vt:lpstr>
      <vt:lpstr>Office 主题</vt:lpstr>
      <vt:lpstr>1_Office 主题​​</vt:lpstr>
      <vt:lpstr>2_Office 主题​​</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红色微立体</dc:title>
  <dc:creator>第一PPT</dc:creator>
  <cp:keywords>www.1ppt.com</cp:keywords>
  <dc:description>www.1ppt.com</dc:description>
  <cp:lastModifiedBy>wuhan</cp:lastModifiedBy>
  <cp:revision>19</cp:revision>
  <dcterms:created xsi:type="dcterms:W3CDTF">2004-08-26T06:30:40Z</dcterms:created>
  <dcterms:modified xsi:type="dcterms:W3CDTF">2019-02-18T08:57:01Z</dcterms:modified>
</cp:coreProperties>
</file>