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8"/>
  </p:notesMasterIdLst>
  <p:handoutMasterIdLst>
    <p:handoutMasterId r:id="rId29"/>
  </p:handoutMasterIdLst>
  <p:sldIdLst>
    <p:sldId id="3169" r:id="rId2"/>
    <p:sldId id="3170" r:id="rId3"/>
    <p:sldId id="3171" r:id="rId4"/>
    <p:sldId id="3131" r:id="rId5"/>
    <p:sldId id="3135" r:id="rId6"/>
    <p:sldId id="3141" r:id="rId7"/>
    <p:sldId id="3137" r:id="rId8"/>
    <p:sldId id="3136" r:id="rId9"/>
    <p:sldId id="3172" r:id="rId10"/>
    <p:sldId id="3129" r:id="rId11"/>
    <p:sldId id="3150" r:id="rId12"/>
    <p:sldId id="3130" r:id="rId13"/>
    <p:sldId id="3142" r:id="rId14"/>
    <p:sldId id="3132" r:id="rId15"/>
    <p:sldId id="3173" r:id="rId16"/>
    <p:sldId id="3144" r:id="rId17"/>
    <p:sldId id="3134" r:id="rId18"/>
    <p:sldId id="3139" r:id="rId19"/>
    <p:sldId id="3133" r:id="rId20"/>
    <p:sldId id="3148" r:id="rId21"/>
    <p:sldId id="3174" r:id="rId22"/>
    <p:sldId id="3143" r:id="rId23"/>
    <p:sldId id="3140" r:id="rId24"/>
    <p:sldId id="3149" r:id="rId25"/>
    <p:sldId id="3138" r:id="rId26"/>
    <p:sldId id="3175" r:id="rId27"/>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686A"/>
    <a:srgbClr val="B10A28"/>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5" autoAdjust="0"/>
    <p:restoredTop sz="92986" autoAdjust="0"/>
  </p:normalViewPr>
  <p:slideViewPr>
    <p:cSldViewPr>
      <p:cViewPr varScale="1">
        <p:scale>
          <a:sx n="57" d="100"/>
          <a:sy n="57" d="100"/>
        </p:scale>
        <p:origin x="84" y="588"/>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6" d="100"/>
        <a:sy n="6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16B5F9"/>
            </a:solidFill>
            <a:ln w="25383">
              <a:noFill/>
            </a:ln>
          </c:spPr>
          <c:dPt>
            <c:idx val="0"/>
            <c:bubble3D val="0"/>
            <c:spPr>
              <a:noFill/>
              <a:ln w="25383">
                <a:noFill/>
              </a:ln>
            </c:spPr>
            <c:extLst>
              <c:ext xmlns:c16="http://schemas.microsoft.com/office/drawing/2014/chart" uri="{C3380CC4-5D6E-409C-BE32-E72D297353CC}">
                <c16:uniqueId val="{00000001-340C-40D5-B565-66C6672ABC72}"/>
              </c:ext>
            </c:extLst>
          </c:dPt>
          <c:dPt>
            <c:idx val="1"/>
            <c:bubble3D val="0"/>
            <c:spPr>
              <a:noFill/>
              <a:ln w="25383">
                <a:noFill/>
              </a:ln>
            </c:spPr>
            <c:extLst>
              <c:ext xmlns:c16="http://schemas.microsoft.com/office/drawing/2014/chart" uri="{C3380CC4-5D6E-409C-BE32-E72D297353CC}">
                <c16:uniqueId val="{00000003-340C-40D5-B565-66C6672ABC72}"/>
              </c:ext>
            </c:extLst>
          </c:dPt>
          <c:dPt>
            <c:idx val="2"/>
            <c:bubble3D val="0"/>
            <c:spPr>
              <a:solidFill>
                <a:schemeClr val="accent3"/>
              </a:solidFill>
              <a:ln w="25383">
                <a:noFill/>
              </a:ln>
            </c:spPr>
            <c:extLst>
              <c:ext xmlns:c16="http://schemas.microsoft.com/office/drawing/2014/chart" uri="{C3380CC4-5D6E-409C-BE32-E72D297353CC}">
                <c16:uniqueId val="{00000005-340C-40D5-B565-66C6672ABC72}"/>
              </c:ext>
            </c:extLst>
          </c:dPt>
          <c:dPt>
            <c:idx val="3"/>
            <c:bubble3D val="0"/>
            <c:spPr>
              <a:solidFill>
                <a:schemeClr val="accent2"/>
              </a:solidFill>
              <a:ln w="25383">
                <a:noFill/>
              </a:ln>
            </c:spPr>
            <c:extLst>
              <c:ext xmlns:c16="http://schemas.microsoft.com/office/drawing/2014/chart" uri="{C3380CC4-5D6E-409C-BE32-E72D297353CC}">
                <c16:uniqueId val="{00000007-340C-40D5-B565-66C6672ABC72}"/>
              </c:ext>
            </c:extLst>
          </c:dPt>
          <c:dPt>
            <c:idx val="4"/>
            <c:bubble3D val="0"/>
            <c:spPr>
              <a:solidFill>
                <a:schemeClr val="accent1"/>
              </a:solidFill>
              <a:ln w="25383">
                <a:noFill/>
              </a:ln>
            </c:spPr>
            <c:extLst>
              <c:ext xmlns:c16="http://schemas.microsoft.com/office/drawing/2014/chart" uri="{C3380CC4-5D6E-409C-BE32-E72D297353CC}">
                <c16:uniqueId val="{00000009-340C-40D5-B565-66C6672ABC72}"/>
              </c:ext>
            </c:extLst>
          </c:dPt>
          <c:dPt>
            <c:idx val="5"/>
            <c:bubble3D val="0"/>
            <c:spPr>
              <a:solidFill>
                <a:schemeClr val="accent6"/>
              </a:solidFill>
              <a:ln w="25383">
                <a:noFill/>
              </a:ln>
            </c:spPr>
            <c:extLst>
              <c:ext xmlns:c16="http://schemas.microsoft.com/office/drawing/2014/chart" uri="{C3380CC4-5D6E-409C-BE32-E72D297353CC}">
                <c16:uniqueId val="{0000000B-340C-40D5-B565-66C6672ABC72}"/>
              </c:ext>
            </c:extLst>
          </c:dPt>
          <c:dPt>
            <c:idx val="6"/>
            <c:bubble3D val="0"/>
            <c:spPr>
              <a:noFill/>
              <a:ln w="25383">
                <a:noFill/>
              </a:ln>
            </c:spPr>
            <c:extLst>
              <c:ext xmlns:c16="http://schemas.microsoft.com/office/drawing/2014/chart" uri="{C3380CC4-5D6E-409C-BE32-E72D297353CC}">
                <c16:uniqueId val="{0000000D-340C-40D5-B565-66C6672ABC72}"/>
              </c:ext>
            </c:extLst>
          </c:dPt>
          <c:dPt>
            <c:idx val="7"/>
            <c:bubble3D val="0"/>
            <c:spPr>
              <a:noFill/>
              <a:ln w="25383">
                <a:noFill/>
              </a:ln>
            </c:spPr>
            <c:extLst>
              <c:ext xmlns:c16="http://schemas.microsoft.com/office/drawing/2014/chart" uri="{C3380CC4-5D6E-409C-BE32-E72D297353CC}">
                <c16:uniqueId val="{0000000F-340C-40D5-B565-66C6672ABC72}"/>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40C-40D5-B565-66C6672ABC72}"/>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6"/>
              </a:solidFill>
              <a:ln w="25383">
                <a:noFill/>
              </a:ln>
            </c:spPr>
            <c:extLst>
              <c:ext xmlns:c16="http://schemas.microsoft.com/office/drawing/2014/chart" uri="{C3380CC4-5D6E-409C-BE32-E72D297353CC}">
                <c16:uniqueId val="{00000001-7193-454E-8DAA-530B071FC317}"/>
              </c:ext>
            </c:extLst>
          </c:dPt>
          <c:dPt>
            <c:idx val="1"/>
            <c:bubble3D val="0"/>
            <c:spPr>
              <a:solidFill>
                <a:schemeClr val="accent1"/>
              </a:solidFill>
              <a:ln w="25383">
                <a:noFill/>
              </a:ln>
            </c:spPr>
            <c:extLst>
              <c:ext xmlns:c16="http://schemas.microsoft.com/office/drawing/2014/chart" uri="{C3380CC4-5D6E-409C-BE32-E72D297353CC}">
                <c16:uniqueId val="{00000003-7193-454E-8DAA-530B071FC317}"/>
              </c:ext>
            </c:extLst>
          </c:dPt>
          <c:dPt>
            <c:idx val="2"/>
            <c:bubble3D val="0"/>
            <c:spPr>
              <a:solidFill>
                <a:schemeClr val="accent2"/>
              </a:solidFill>
              <a:ln w="25383">
                <a:noFill/>
              </a:ln>
            </c:spPr>
            <c:extLst>
              <c:ext xmlns:c16="http://schemas.microsoft.com/office/drawing/2014/chart" uri="{C3380CC4-5D6E-409C-BE32-E72D297353CC}">
                <c16:uniqueId val="{00000005-7193-454E-8DAA-530B071FC317}"/>
              </c:ext>
            </c:extLst>
          </c:dPt>
          <c:dPt>
            <c:idx val="3"/>
            <c:bubble3D val="0"/>
            <c:spPr>
              <a:solidFill>
                <a:schemeClr val="accent3"/>
              </a:solidFill>
              <a:ln w="25383">
                <a:noFill/>
              </a:ln>
            </c:spPr>
            <c:extLst>
              <c:ext xmlns:c16="http://schemas.microsoft.com/office/drawing/2014/chart" uri="{C3380CC4-5D6E-409C-BE32-E72D297353CC}">
                <c16:uniqueId val="{00000007-7193-454E-8DAA-530B071FC317}"/>
              </c:ext>
            </c:extLst>
          </c:dPt>
          <c:dPt>
            <c:idx val="4"/>
            <c:bubble3D val="0"/>
            <c:spPr>
              <a:noFill/>
              <a:ln w="25383">
                <a:noFill/>
              </a:ln>
            </c:spPr>
            <c:extLst>
              <c:ext xmlns:c16="http://schemas.microsoft.com/office/drawing/2014/chart" uri="{C3380CC4-5D6E-409C-BE32-E72D297353CC}">
                <c16:uniqueId val="{00000009-7193-454E-8DAA-530B071FC317}"/>
              </c:ext>
            </c:extLst>
          </c:dPt>
          <c:dPt>
            <c:idx val="5"/>
            <c:bubble3D val="0"/>
            <c:spPr>
              <a:noFill/>
              <a:ln w="25383">
                <a:noFill/>
              </a:ln>
            </c:spPr>
            <c:extLst>
              <c:ext xmlns:c16="http://schemas.microsoft.com/office/drawing/2014/chart" uri="{C3380CC4-5D6E-409C-BE32-E72D297353CC}">
                <c16:uniqueId val="{0000000B-7193-454E-8DAA-530B071FC317}"/>
              </c:ext>
            </c:extLst>
          </c:dPt>
          <c:dPt>
            <c:idx val="6"/>
            <c:bubble3D val="0"/>
            <c:spPr>
              <a:solidFill>
                <a:schemeClr val="accent4"/>
              </a:solidFill>
              <a:ln w="25383">
                <a:noFill/>
              </a:ln>
            </c:spPr>
            <c:extLst>
              <c:ext xmlns:c16="http://schemas.microsoft.com/office/drawing/2014/chart" uri="{C3380CC4-5D6E-409C-BE32-E72D297353CC}">
                <c16:uniqueId val="{0000000D-7193-454E-8DAA-530B071FC317}"/>
              </c:ext>
            </c:extLst>
          </c:dPt>
          <c:dPt>
            <c:idx val="7"/>
            <c:bubble3D val="0"/>
            <c:spPr>
              <a:solidFill>
                <a:schemeClr val="accent5"/>
              </a:solidFill>
              <a:ln w="25383">
                <a:noFill/>
              </a:ln>
            </c:spPr>
            <c:extLst>
              <c:ext xmlns:c16="http://schemas.microsoft.com/office/drawing/2014/chart" uri="{C3380CC4-5D6E-409C-BE32-E72D297353CC}">
                <c16:uniqueId val="{0000000F-7193-454E-8DAA-530B071FC31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7193-454E-8DAA-530B071FC317}"/>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4"/>
              </a:solidFill>
              <a:ln w="25383">
                <a:noFill/>
              </a:ln>
            </c:spPr>
            <c:extLst>
              <c:ext xmlns:c16="http://schemas.microsoft.com/office/drawing/2014/chart" uri="{C3380CC4-5D6E-409C-BE32-E72D297353CC}">
                <c16:uniqueId val="{00000001-42D1-4E15-94B2-042B0A97577D}"/>
              </c:ext>
            </c:extLst>
          </c:dPt>
          <c:dPt>
            <c:idx val="1"/>
            <c:bubble3D val="0"/>
            <c:spPr>
              <a:solidFill>
                <a:schemeClr val="accent5"/>
              </a:solidFill>
              <a:ln w="25383">
                <a:noFill/>
              </a:ln>
            </c:spPr>
            <c:extLst>
              <c:ext xmlns:c16="http://schemas.microsoft.com/office/drawing/2014/chart" uri="{C3380CC4-5D6E-409C-BE32-E72D297353CC}">
                <c16:uniqueId val="{00000003-42D1-4E15-94B2-042B0A97577D}"/>
              </c:ext>
            </c:extLst>
          </c:dPt>
          <c:dPt>
            <c:idx val="2"/>
            <c:bubble3D val="0"/>
            <c:spPr>
              <a:noFill/>
              <a:ln w="25383">
                <a:noFill/>
              </a:ln>
            </c:spPr>
            <c:extLst>
              <c:ext xmlns:c16="http://schemas.microsoft.com/office/drawing/2014/chart" uri="{C3380CC4-5D6E-409C-BE32-E72D297353CC}">
                <c16:uniqueId val="{00000005-42D1-4E15-94B2-042B0A97577D}"/>
              </c:ext>
            </c:extLst>
          </c:dPt>
          <c:dPt>
            <c:idx val="3"/>
            <c:bubble3D val="0"/>
            <c:spPr>
              <a:noFill/>
              <a:ln w="25383">
                <a:noFill/>
              </a:ln>
            </c:spPr>
            <c:extLst>
              <c:ext xmlns:c16="http://schemas.microsoft.com/office/drawing/2014/chart" uri="{C3380CC4-5D6E-409C-BE32-E72D297353CC}">
                <c16:uniqueId val="{00000007-42D1-4E15-94B2-042B0A97577D}"/>
              </c:ext>
            </c:extLst>
          </c:dPt>
          <c:dPt>
            <c:idx val="4"/>
            <c:bubble3D val="0"/>
            <c:spPr>
              <a:noFill/>
              <a:ln w="25383">
                <a:noFill/>
              </a:ln>
            </c:spPr>
            <c:extLst>
              <c:ext xmlns:c16="http://schemas.microsoft.com/office/drawing/2014/chart" uri="{C3380CC4-5D6E-409C-BE32-E72D297353CC}">
                <c16:uniqueId val="{00000009-42D1-4E15-94B2-042B0A97577D}"/>
              </c:ext>
            </c:extLst>
          </c:dPt>
          <c:dPt>
            <c:idx val="5"/>
            <c:bubble3D val="0"/>
            <c:spPr>
              <a:noFill/>
              <a:ln w="25383">
                <a:noFill/>
              </a:ln>
            </c:spPr>
            <c:extLst>
              <c:ext xmlns:c16="http://schemas.microsoft.com/office/drawing/2014/chart" uri="{C3380CC4-5D6E-409C-BE32-E72D297353CC}">
                <c16:uniqueId val="{0000000B-42D1-4E15-94B2-042B0A97577D}"/>
              </c:ext>
            </c:extLst>
          </c:dPt>
          <c:dPt>
            <c:idx val="6"/>
            <c:bubble3D val="0"/>
            <c:spPr>
              <a:solidFill>
                <a:schemeClr val="accent2"/>
              </a:solidFill>
              <a:ln w="25383">
                <a:noFill/>
              </a:ln>
            </c:spPr>
            <c:extLst>
              <c:ext xmlns:c16="http://schemas.microsoft.com/office/drawing/2014/chart" uri="{C3380CC4-5D6E-409C-BE32-E72D297353CC}">
                <c16:uniqueId val="{0000000D-42D1-4E15-94B2-042B0A97577D}"/>
              </c:ext>
            </c:extLst>
          </c:dPt>
          <c:dPt>
            <c:idx val="7"/>
            <c:bubble3D val="0"/>
            <c:spPr>
              <a:solidFill>
                <a:schemeClr val="accent3"/>
              </a:solidFill>
              <a:ln w="25383">
                <a:noFill/>
              </a:ln>
            </c:spPr>
            <c:extLst>
              <c:ext xmlns:c16="http://schemas.microsoft.com/office/drawing/2014/chart" uri="{C3380CC4-5D6E-409C-BE32-E72D297353CC}">
                <c16:uniqueId val="{0000000F-42D1-4E15-94B2-042B0A97577D}"/>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42D1-4E15-94B2-042B0A97577D}"/>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411">
          <a:noFill/>
        </a:ln>
      </c:spPr>
    </c:title>
    <c:autoTitleDeleted val="0"/>
    <c:plotArea>
      <c:layout>
        <c:manualLayout>
          <c:layoutTarget val="inner"/>
          <c:xMode val="edge"/>
          <c:yMode val="edge"/>
          <c:x val="6.6951660037340696E-2"/>
          <c:y val="7.4050653462131716E-2"/>
          <c:w val="0.85189873417721507"/>
          <c:h val="1"/>
        </c:manualLayout>
      </c:layout>
      <c:pieChart>
        <c:varyColors val="0"/>
        <c:ser>
          <c:idx val="0"/>
          <c:order val="0"/>
          <c:spPr>
            <a:solidFill>
              <a:srgbClr val="16B5F9"/>
            </a:solidFill>
            <a:ln w="25411">
              <a:noFill/>
            </a:ln>
          </c:spPr>
          <c:dPt>
            <c:idx val="0"/>
            <c:bubble3D val="0"/>
            <c:spPr>
              <a:noFill/>
              <a:ln w="25411">
                <a:noFill/>
              </a:ln>
            </c:spPr>
            <c:extLst>
              <c:ext xmlns:c16="http://schemas.microsoft.com/office/drawing/2014/chart" uri="{C3380CC4-5D6E-409C-BE32-E72D297353CC}">
                <c16:uniqueId val="{00000001-1114-4E2E-B7CE-869F28FA56E7}"/>
              </c:ext>
            </c:extLst>
          </c:dPt>
          <c:dPt>
            <c:idx val="1"/>
            <c:bubble3D val="0"/>
            <c:spPr>
              <a:noFill/>
              <a:ln w="25411">
                <a:noFill/>
              </a:ln>
            </c:spPr>
            <c:extLst>
              <c:ext xmlns:c16="http://schemas.microsoft.com/office/drawing/2014/chart" uri="{C3380CC4-5D6E-409C-BE32-E72D297353CC}">
                <c16:uniqueId val="{00000003-1114-4E2E-B7CE-869F28FA56E7}"/>
              </c:ext>
            </c:extLst>
          </c:dPt>
          <c:dPt>
            <c:idx val="2"/>
            <c:bubble3D val="0"/>
            <c:spPr>
              <a:solidFill>
                <a:schemeClr val="accent1"/>
              </a:solidFill>
              <a:ln w="25411">
                <a:noFill/>
              </a:ln>
            </c:spPr>
            <c:extLst>
              <c:ext xmlns:c16="http://schemas.microsoft.com/office/drawing/2014/chart" uri="{C3380CC4-5D6E-409C-BE32-E72D297353CC}">
                <c16:uniqueId val="{00000005-1114-4E2E-B7CE-869F28FA56E7}"/>
              </c:ext>
            </c:extLst>
          </c:dPt>
          <c:dPt>
            <c:idx val="3"/>
            <c:bubble3D val="0"/>
            <c:spPr>
              <a:solidFill>
                <a:schemeClr val="accent6"/>
              </a:solidFill>
              <a:ln w="25411">
                <a:noFill/>
              </a:ln>
            </c:spPr>
            <c:extLst>
              <c:ext xmlns:c16="http://schemas.microsoft.com/office/drawing/2014/chart" uri="{C3380CC4-5D6E-409C-BE32-E72D297353CC}">
                <c16:uniqueId val="{00000007-1114-4E2E-B7CE-869F28FA56E7}"/>
              </c:ext>
            </c:extLst>
          </c:dPt>
          <c:dPt>
            <c:idx val="4"/>
            <c:bubble3D val="0"/>
            <c:spPr>
              <a:solidFill>
                <a:schemeClr val="accent5"/>
              </a:solidFill>
              <a:ln w="25411">
                <a:noFill/>
              </a:ln>
            </c:spPr>
            <c:extLst>
              <c:ext xmlns:c16="http://schemas.microsoft.com/office/drawing/2014/chart" uri="{C3380CC4-5D6E-409C-BE32-E72D297353CC}">
                <c16:uniqueId val="{00000009-1114-4E2E-B7CE-869F28FA56E7}"/>
              </c:ext>
            </c:extLst>
          </c:dPt>
          <c:dPt>
            <c:idx val="5"/>
            <c:bubble3D val="0"/>
            <c:spPr>
              <a:solidFill>
                <a:schemeClr val="accent4"/>
              </a:solidFill>
              <a:ln w="25411">
                <a:noFill/>
              </a:ln>
            </c:spPr>
            <c:extLst>
              <c:ext xmlns:c16="http://schemas.microsoft.com/office/drawing/2014/chart" uri="{C3380CC4-5D6E-409C-BE32-E72D297353CC}">
                <c16:uniqueId val="{0000000B-1114-4E2E-B7CE-869F28FA56E7}"/>
              </c:ext>
            </c:extLst>
          </c:dPt>
          <c:dPt>
            <c:idx val="6"/>
            <c:bubble3D val="0"/>
            <c:spPr>
              <a:noFill/>
              <a:ln w="25411">
                <a:noFill/>
              </a:ln>
            </c:spPr>
            <c:extLst>
              <c:ext xmlns:c16="http://schemas.microsoft.com/office/drawing/2014/chart" uri="{C3380CC4-5D6E-409C-BE32-E72D297353CC}">
                <c16:uniqueId val="{0000000D-1114-4E2E-B7CE-869F28FA56E7}"/>
              </c:ext>
            </c:extLst>
          </c:dPt>
          <c:dPt>
            <c:idx val="7"/>
            <c:bubble3D val="0"/>
            <c:spPr>
              <a:noFill/>
              <a:ln w="25411">
                <a:noFill/>
              </a:ln>
            </c:spPr>
            <c:extLst>
              <c:ext xmlns:c16="http://schemas.microsoft.com/office/drawing/2014/chart" uri="{C3380CC4-5D6E-409C-BE32-E72D297353CC}">
                <c16:uniqueId val="{0000000F-1114-4E2E-B7CE-869F28FA56E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1114-4E2E-B7CE-869F28FA56E7}"/>
            </c:ext>
          </c:extLst>
        </c:ser>
        <c:dLbls>
          <c:showLegendKey val="0"/>
          <c:showVal val="0"/>
          <c:showCatName val="0"/>
          <c:showSerName val="0"/>
          <c:showPercent val="0"/>
          <c:showBubbleSize val="0"/>
          <c:showLeaderLines val="1"/>
        </c:dLbls>
        <c:firstSliceAng val="0"/>
      </c:pieChart>
      <c:spPr>
        <a:noFill/>
        <a:ln w="25411">
          <a:noFill/>
        </a:ln>
      </c:spPr>
    </c:plotArea>
    <c:plotVisOnly val="1"/>
    <c:dispBlanksAs val="zero"/>
    <c:showDLblsOverMax val="0"/>
  </c:chart>
  <c:spPr>
    <a:noFill/>
    <a:ln>
      <a:noFill/>
    </a:ln>
  </c:spPr>
  <c:txPr>
    <a:bodyPr/>
    <a:lstStyle/>
    <a:p>
      <a:pPr>
        <a:defRPr sz="1801"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2"/>
              </a:solidFill>
              <a:ln w="25383">
                <a:noFill/>
              </a:ln>
            </c:spPr>
            <c:extLst>
              <c:ext xmlns:c16="http://schemas.microsoft.com/office/drawing/2014/chart" uri="{C3380CC4-5D6E-409C-BE32-E72D297353CC}">
                <c16:uniqueId val="{00000001-D572-4DF5-9B5A-C200529F4476}"/>
              </c:ext>
            </c:extLst>
          </c:dPt>
          <c:dPt>
            <c:idx val="1"/>
            <c:bubble3D val="0"/>
            <c:spPr>
              <a:solidFill>
                <a:schemeClr val="accent3"/>
              </a:solidFill>
              <a:ln w="25383">
                <a:noFill/>
              </a:ln>
            </c:spPr>
            <c:extLst>
              <c:ext xmlns:c16="http://schemas.microsoft.com/office/drawing/2014/chart" uri="{C3380CC4-5D6E-409C-BE32-E72D297353CC}">
                <c16:uniqueId val="{00000003-D572-4DF5-9B5A-C200529F4476}"/>
              </c:ext>
            </c:extLst>
          </c:dPt>
          <c:dPt>
            <c:idx val="2"/>
            <c:bubble3D val="0"/>
            <c:spPr>
              <a:noFill/>
              <a:ln w="25383">
                <a:noFill/>
              </a:ln>
            </c:spPr>
            <c:extLst>
              <c:ext xmlns:c16="http://schemas.microsoft.com/office/drawing/2014/chart" uri="{C3380CC4-5D6E-409C-BE32-E72D297353CC}">
                <c16:uniqueId val="{00000005-D572-4DF5-9B5A-C200529F4476}"/>
              </c:ext>
            </c:extLst>
          </c:dPt>
          <c:dPt>
            <c:idx val="3"/>
            <c:bubble3D val="0"/>
            <c:spPr>
              <a:noFill/>
              <a:ln w="25383">
                <a:noFill/>
              </a:ln>
            </c:spPr>
            <c:extLst>
              <c:ext xmlns:c16="http://schemas.microsoft.com/office/drawing/2014/chart" uri="{C3380CC4-5D6E-409C-BE32-E72D297353CC}">
                <c16:uniqueId val="{00000007-D572-4DF5-9B5A-C200529F4476}"/>
              </c:ext>
            </c:extLst>
          </c:dPt>
          <c:dPt>
            <c:idx val="4"/>
            <c:bubble3D val="0"/>
            <c:spPr>
              <a:noFill/>
              <a:ln w="25383">
                <a:noFill/>
              </a:ln>
            </c:spPr>
            <c:extLst>
              <c:ext xmlns:c16="http://schemas.microsoft.com/office/drawing/2014/chart" uri="{C3380CC4-5D6E-409C-BE32-E72D297353CC}">
                <c16:uniqueId val="{00000009-D572-4DF5-9B5A-C200529F4476}"/>
              </c:ext>
            </c:extLst>
          </c:dPt>
          <c:dPt>
            <c:idx val="5"/>
            <c:bubble3D val="0"/>
            <c:spPr>
              <a:noFill/>
              <a:ln w="25383">
                <a:noFill/>
              </a:ln>
            </c:spPr>
            <c:extLst>
              <c:ext xmlns:c16="http://schemas.microsoft.com/office/drawing/2014/chart" uri="{C3380CC4-5D6E-409C-BE32-E72D297353CC}">
                <c16:uniqueId val="{0000000B-D572-4DF5-9B5A-C200529F4476}"/>
              </c:ext>
            </c:extLst>
          </c:dPt>
          <c:dPt>
            <c:idx val="6"/>
            <c:bubble3D val="0"/>
            <c:spPr>
              <a:solidFill>
                <a:schemeClr val="accent6"/>
              </a:solidFill>
              <a:ln w="25383">
                <a:noFill/>
              </a:ln>
            </c:spPr>
            <c:extLst>
              <c:ext xmlns:c16="http://schemas.microsoft.com/office/drawing/2014/chart" uri="{C3380CC4-5D6E-409C-BE32-E72D297353CC}">
                <c16:uniqueId val="{0000000D-D572-4DF5-9B5A-C200529F4476}"/>
              </c:ext>
            </c:extLst>
          </c:dPt>
          <c:dPt>
            <c:idx val="7"/>
            <c:bubble3D val="0"/>
            <c:spPr>
              <a:solidFill>
                <a:schemeClr val="accent1"/>
              </a:solidFill>
              <a:ln w="25383">
                <a:noFill/>
              </a:ln>
            </c:spPr>
            <c:extLst>
              <c:ext xmlns:c16="http://schemas.microsoft.com/office/drawing/2014/chart" uri="{C3380CC4-5D6E-409C-BE32-E72D297353CC}">
                <c16:uniqueId val="{0000000F-D572-4DF5-9B5A-C200529F4476}"/>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D572-4DF5-9B5A-C200529F4476}"/>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8969119996919702"/>
          <c:y val="2.1332807115491983E-2"/>
        </c:manualLayout>
      </c:layout>
      <c:overlay val="0"/>
      <c:spPr>
        <a:noFill/>
        <a:ln w="25387">
          <a:noFill/>
        </a:ln>
      </c:spPr>
    </c:title>
    <c:autoTitleDeleted val="0"/>
    <c:plotArea>
      <c:layout>
        <c:manualLayout>
          <c:layoutTarget val="inner"/>
          <c:xMode val="edge"/>
          <c:yMode val="edge"/>
          <c:x val="1.8041237113402102E-2"/>
          <c:y val="2.6666666666666713E-3"/>
          <c:w val="0.96649484536082508"/>
          <c:h val="1"/>
        </c:manualLayout>
      </c:layout>
      <c:pieChart>
        <c:varyColors val="0"/>
        <c:ser>
          <c:idx val="0"/>
          <c:order val="0"/>
          <c:spPr>
            <a:solidFill>
              <a:srgbClr val="16B5F9"/>
            </a:solidFill>
            <a:ln w="25387">
              <a:noFill/>
            </a:ln>
          </c:spPr>
          <c:dPt>
            <c:idx val="0"/>
            <c:bubble3D val="0"/>
            <c:spPr>
              <a:noFill/>
              <a:ln w="25387">
                <a:noFill/>
              </a:ln>
            </c:spPr>
            <c:extLst>
              <c:ext xmlns:c16="http://schemas.microsoft.com/office/drawing/2014/chart" uri="{C3380CC4-5D6E-409C-BE32-E72D297353CC}">
                <c16:uniqueId val="{00000001-3EE4-4050-A3C9-85933F6089BF}"/>
              </c:ext>
            </c:extLst>
          </c:dPt>
          <c:dPt>
            <c:idx val="1"/>
            <c:bubble3D val="0"/>
            <c:spPr>
              <a:noFill/>
              <a:ln w="25387">
                <a:noFill/>
              </a:ln>
            </c:spPr>
            <c:extLst>
              <c:ext xmlns:c16="http://schemas.microsoft.com/office/drawing/2014/chart" uri="{C3380CC4-5D6E-409C-BE32-E72D297353CC}">
                <c16:uniqueId val="{00000003-3EE4-4050-A3C9-85933F6089BF}"/>
              </c:ext>
            </c:extLst>
          </c:dPt>
          <c:dPt>
            <c:idx val="2"/>
            <c:bubble3D val="0"/>
            <c:spPr>
              <a:solidFill>
                <a:schemeClr val="accent5"/>
              </a:solidFill>
              <a:ln w="25387">
                <a:noFill/>
              </a:ln>
            </c:spPr>
            <c:extLst>
              <c:ext xmlns:c16="http://schemas.microsoft.com/office/drawing/2014/chart" uri="{C3380CC4-5D6E-409C-BE32-E72D297353CC}">
                <c16:uniqueId val="{00000005-3EE4-4050-A3C9-85933F6089BF}"/>
              </c:ext>
            </c:extLst>
          </c:dPt>
          <c:dPt>
            <c:idx val="3"/>
            <c:bubble3D val="0"/>
            <c:spPr>
              <a:solidFill>
                <a:schemeClr val="accent4"/>
              </a:solidFill>
              <a:ln w="25387">
                <a:noFill/>
              </a:ln>
            </c:spPr>
            <c:extLst>
              <c:ext xmlns:c16="http://schemas.microsoft.com/office/drawing/2014/chart" uri="{C3380CC4-5D6E-409C-BE32-E72D297353CC}">
                <c16:uniqueId val="{00000007-3EE4-4050-A3C9-85933F6089BF}"/>
              </c:ext>
            </c:extLst>
          </c:dPt>
          <c:dPt>
            <c:idx val="4"/>
            <c:bubble3D val="0"/>
            <c:spPr>
              <a:solidFill>
                <a:schemeClr val="accent3"/>
              </a:solidFill>
              <a:ln w="25387">
                <a:noFill/>
              </a:ln>
            </c:spPr>
            <c:extLst>
              <c:ext xmlns:c16="http://schemas.microsoft.com/office/drawing/2014/chart" uri="{C3380CC4-5D6E-409C-BE32-E72D297353CC}">
                <c16:uniqueId val="{00000009-3EE4-4050-A3C9-85933F6089BF}"/>
              </c:ext>
            </c:extLst>
          </c:dPt>
          <c:dPt>
            <c:idx val="5"/>
            <c:bubble3D val="0"/>
            <c:spPr>
              <a:solidFill>
                <a:schemeClr val="accent2"/>
              </a:solidFill>
              <a:ln w="25387">
                <a:noFill/>
              </a:ln>
            </c:spPr>
            <c:extLst>
              <c:ext xmlns:c16="http://schemas.microsoft.com/office/drawing/2014/chart" uri="{C3380CC4-5D6E-409C-BE32-E72D297353CC}">
                <c16:uniqueId val="{0000000B-3EE4-4050-A3C9-85933F6089BF}"/>
              </c:ext>
            </c:extLst>
          </c:dPt>
          <c:dPt>
            <c:idx val="6"/>
            <c:bubble3D val="0"/>
            <c:spPr>
              <a:solidFill>
                <a:schemeClr val="accent1"/>
              </a:solidFill>
              <a:ln w="25387">
                <a:noFill/>
              </a:ln>
            </c:spPr>
            <c:extLst>
              <c:ext xmlns:c16="http://schemas.microsoft.com/office/drawing/2014/chart" uri="{C3380CC4-5D6E-409C-BE32-E72D297353CC}">
                <c16:uniqueId val="{0000000D-3EE4-4050-A3C9-85933F6089BF}"/>
              </c:ext>
            </c:extLst>
          </c:dPt>
          <c:dPt>
            <c:idx val="7"/>
            <c:bubble3D val="0"/>
            <c:spPr>
              <a:noFill/>
              <a:ln w="25387">
                <a:noFill/>
              </a:ln>
            </c:spPr>
            <c:extLst>
              <c:ext xmlns:c16="http://schemas.microsoft.com/office/drawing/2014/chart" uri="{C3380CC4-5D6E-409C-BE32-E72D297353CC}">
                <c16:uniqueId val="{0000000F-3EE4-4050-A3C9-85933F6089BF}"/>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EE4-4050-A3C9-85933F6089BF}"/>
            </c:ext>
          </c:extLst>
        </c:ser>
        <c:dLbls>
          <c:showLegendKey val="0"/>
          <c:showVal val="0"/>
          <c:showCatName val="0"/>
          <c:showSerName val="0"/>
          <c:showPercent val="0"/>
          <c:showBubbleSize val="0"/>
          <c:showLeaderLines val="1"/>
        </c:dLbls>
        <c:firstSliceAng val="0"/>
      </c:pieChart>
      <c:spPr>
        <a:noFill/>
        <a:ln w="25387">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2019-02-18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402362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13</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15</a:t>
            </a:fld>
            <a:endParaRPr lang="zh-CN" altLang="en-US"/>
          </a:p>
        </p:txBody>
      </p:sp>
    </p:spTree>
    <p:extLst>
      <p:ext uri="{BB962C8B-B14F-4D97-AF65-F5344CB8AC3E}">
        <p14:creationId xmlns:p14="http://schemas.microsoft.com/office/powerpoint/2010/main" val="2954811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20</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21</a:t>
            </a:fld>
            <a:endParaRPr lang="zh-CN" altLang="en-US"/>
          </a:p>
        </p:txBody>
      </p:sp>
    </p:spTree>
    <p:extLst>
      <p:ext uri="{BB962C8B-B14F-4D97-AF65-F5344CB8AC3E}">
        <p14:creationId xmlns:p14="http://schemas.microsoft.com/office/powerpoint/2010/main" val="4052154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22</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23</a:t>
            </a:fld>
            <a:endParaRPr lang="en-GB"/>
          </a:p>
        </p:txBody>
      </p:sp>
    </p:spTree>
    <p:extLst>
      <p:ext uri="{BB962C8B-B14F-4D97-AF65-F5344CB8AC3E}">
        <p14:creationId xmlns:p14="http://schemas.microsoft.com/office/powerpoint/2010/main" val="2060636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24</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4038156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438918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3</a:t>
            </a:fld>
            <a:endParaRPr lang="zh-CN" altLang="en-US"/>
          </a:p>
        </p:txBody>
      </p:sp>
    </p:spTree>
    <p:extLst>
      <p:ext uri="{BB962C8B-B14F-4D97-AF65-F5344CB8AC3E}">
        <p14:creationId xmlns:p14="http://schemas.microsoft.com/office/powerpoint/2010/main" val="2585768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5</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t>9</a:t>
            </a:fld>
            <a:endParaRPr lang="zh-CN" altLang="en-US"/>
          </a:p>
        </p:txBody>
      </p:sp>
    </p:spTree>
    <p:extLst>
      <p:ext uri="{BB962C8B-B14F-4D97-AF65-F5344CB8AC3E}">
        <p14:creationId xmlns:p14="http://schemas.microsoft.com/office/powerpoint/2010/main" val="2831621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11</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952721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2019-02-18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png"/><Relationship Id="rId2" Type="http://schemas.openxmlformats.org/officeDocument/2006/relationships/tags" Target="../tags/tag3.xml"/><Relationship Id="rId16" Type="http://schemas.openxmlformats.org/officeDocument/2006/relationships/notesSlide" Target="../notesSlides/notesSlide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31045" y="4698891"/>
            <a:ext cx="4811903" cy="452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000" spc="316" dirty="0">
                <a:solidFill>
                  <a:schemeClr val="bg1"/>
                </a:solidFill>
                <a:latin typeface="时尚中黑简体" pitchFamily="2" charset="-122"/>
                <a:ea typeface="时尚中黑简体" pitchFamily="2" charset="-122"/>
                <a:cs typeface="+mn-ea"/>
                <a:sym typeface="Arial" panose="020B0604020202020204" pitchFamily="34" charset="0"/>
              </a:rPr>
              <a:t>[</a:t>
            </a:r>
            <a:r>
              <a:rPr lang="zh-CN" altLang="en-US" sz="2000" spc="316" dirty="0">
                <a:solidFill>
                  <a:schemeClr val="bg1"/>
                </a:solidFill>
                <a:latin typeface="时尚中黑简体" pitchFamily="2" charset="-122"/>
                <a:ea typeface="时尚中黑简体" pitchFamily="2" charset="-122"/>
                <a:cs typeface="+mn-ea"/>
                <a:sym typeface="Arial" panose="020B0604020202020204" pitchFamily="34" charset="0"/>
              </a:rPr>
              <a:t>工作报告</a:t>
            </a:r>
            <a:r>
              <a:rPr lang="en-US" altLang="zh-CN" sz="2000" spc="316" dirty="0">
                <a:solidFill>
                  <a:schemeClr val="bg1"/>
                </a:solidFill>
                <a:latin typeface="时尚中黑简体" pitchFamily="2" charset="-122"/>
                <a:ea typeface="时尚中黑简体" pitchFamily="2" charset="-122"/>
                <a:cs typeface="+mn-ea"/>
                <a:sym typeface="Arial" panose="020B0604020202020204" pitchFamily="34" charset="0"/>
              </a:rPr>
              <a:t>][</a:t>
            </a:r>
            <a:r>
              <a:rPr lang="zh-CN" altLang="en-US" sz="2000" spc="316" dirty="0">
                <a:solidFill>
                  <a:schemeClr val="bg1"/>
                </a:solidFill>
                <a:latin typeface="时尚中黑简体" pitchFamily="2" charset="-122"/>
                <a:ea typeface="时尚中黑简体" pitchFamily="2" charset="-122"/>
                <a:cs typeface="+mn-ea"/>
                <a:sym typeface="Arial" panose="020B0604020202020204" pitchFamily="34" charset="0"/>
              </a:rPr>
              <a:t>工作总结</a:t>
            </a:r>
            <a:r>
              <a:rPr lang="en-US" altLang="zh-CN" sz="2000" spc="316" dirty="0">
                <a:solidFill>
                  <a:schemeClr val="bg1"/>
                </a:solidFill>
                <a:latin typeface="时尚中黑简体" pitchFamily="2" charset="-122"/>
                <a:ea typeface="时尚中黑简体" pitchFamily="2" charset="-122"/>
                <a:cs typeface="+mn-ea"/>
                <a:sym typeface="Arial" panose="020B0604020202020204" pitchFamily="34" charset="0"/>
              </a:rPr>
              <a:t>][</a:t>
            </a:r>
            <a:r>
              <a:rPr lang="zh-CN" altLang="en-US" sz="2000" spc="316" dirty="0">
                <a:solidFill>
                  <a:schemeClr val="bg1"/>
                </a:solidFill>
                <a:latin typeface="时尚中黑简体" pitchFamily="2" charset="-122"/>
                <a:ea typeface="时尚中黑简体" pitchFamily="2" charset="-122"/>
                <a:cs typeface="+mn-ea"/>
                <a:sym typeface="Arial" panose="020B0604020202020204" pitchFamily="34" charset="0"/>
              </a:rPr>
              <a:t>年度会议</a:t>
            </a:r>
            <a:r>
              <a:rPr lang="en-US" altLang="zh-CN" sz="2000" spc="316" dirty="0">
                <a:solidFill>
                  <a:schemeClr val="bg1"/>
                </a:solidFill>
                <a:latin typeface="时尚中黑简体" pitchFamily="2" charset="-122"/>
                <a:ea typeface="时尚中黑简体" pitchFamily="2" charset="-122"/>
                <a:cs typeface="+mn-ea"/>
                <a:sym typeface="Arial" panose="020B0604020202020204" pitchFamily="34" charset="0"/>
              </a:rPr>
              <a:t>]</a:t>
            </a:r>
            <a:endParaRPr lang="zh-CN" altLang="en-US" sz="2000" spc="316" dirty="0">
              <a:solidFill>
                <a:schemeClr val="bg1"/>
              </a:solidFill>
              <a:latin typeface="时尚中黑简体" pitchFamily="2" charset="-122"/>
              <a:ea typeface="时尚中黑简体" pitchFamily="2" charset="-122"/>
              <a:cs typeface="+mn-ea"/>
              <a:sym typeface="Arial" panose="020B0604020202020204" pitchFamily="34" charset="0"/>
            </a:endParaRPr>
          </a:p>
        </p:txBody>
      </p:sp>
      <p:sp>
        <p:nvSpPr>
          <p:cNvPr id="16" name="TextBox 6"/>
          <p:cNvSpPr txBox="1">
            <a:spLocks noChangeArrowheads="1"/>
          </p:cNvSpPr>
          <p:nvPr/>
        </p:nvSpPr>
        <p:spPr bwMode="auto">
          <a:xfrm>
            <a:off x="5241287" y="3256285"/>
            <a:ext cx="7591418" cy="15317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000" kern="2000" spc="633" dirty="0">
                <a:solidFill>
                  <a:schemeClr val="bg1"/>
                </a:solidFill>
                <a:latin typeface="时尚中黑简体" pitchFamily="2" charset="-122"/>
                <a:ea typeface="时尚中黑简体" pitchFamily="2" charset="-122"/>
                <a:cs typeface="+mn-ea"/>
                <a:sym typeface="Arial" panose="020B0604020202020204" pitchFamily="34" charset="0"/>
              </a:rPr>
              <a:t>公益活动策划</a:t>
            </a:r>
          </a:p>
        </p:txBody>
      </p:sp>
      <p:sp>
        <p:nvSpPr>
          <p:cNvPr id="17" name="TextBox 18"/>
          <p:cNvSpPr txBox="1"/>
          <p:nvPr/>
        </p:nvSpPr>
        <p:spPr>
          <a:xfrm>
            <a:off x="6896666" y="5632549"/>
            <a:ext cx="4280661" cy="452175"/>
          </a:xfrm>
          <a:prstGeom prst="rect">
            <a:avLst/>
          </a:prstGeom>
          <a:noFill/>
        </p:spPr>
        <p:txBody>
          <a:bodyPr wrap="square">
            <a:spAutoFit/>
          </a:bodyPr>
          <a:lstStyle/>
          <a:p>
            <a:pPr algn="ctr" fontAlgn="auto">
              <a:lnSpc>
                <a:spcPct val="130000"/>
              </a:lnSpc>
              <a:spcBef>
                <a:spcPts val="0"/>
              </a:spcBef>
              <a:spcAft>
                <a:spcPts val="0"/>
              </a:spcAft>
              <a:defRPr/>
            </a:pPr>
            <a:r>
              <a:rPr lang="zh-CN" altLang="en-US" sz="2000" dirty="0">
                <a:solidFill>
                  <a:schemeClr val="bg1"/>
                </a:solidFill>
                <a:latin typeface="时尚中黑简体" pitchFamily="2" charset="-122"/>
                <a:ea typeface="时尚中黑简体" pitchFamily="2" charset="-122"/>
                <a:cs typeface="+mn-ea"/>
                <a:sym typeface="Arial" panose="020B0604020202020204" pitchFamily="34" charset="0"/>
              </a:rPr>
              <a:t>部门：策划部</a:t>
            </a:r>
            <a:endParaRPr lang="en-US" altLang="zh-CN" sz="2000" dirty="0">
              <a:solidFill>
                <a:schemeClr val="bg1"/>
              </a:solidFill>
              <a:latin typeface="时尚中黑简体" pitchFamily="2" charset="-122"/>
              <a:ea typeface="时尚中黑简体" pitchFamily="2" charset="-122"/>
              <a:cs typeface="+mn-ea"/>
              <a:sym typeface="Arial" panose="020B0604020202020204" pitchFamily="34" charset="0"/>
            </a:endParaRPr>
          </a:p>
        </p:txBody>
      </p:sp>
    </p:spTree>
    <p:extLst>
      <p:ext uri="{BB962C8B-B14F-4D97-AF65-F5344CB8AC3E}">
        <p14:creationId xmlns:p14="http://schemas.microsoft.com/office/powerpoint/2010/main" val="39593449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5" y="2397128"/>
            <a:ext cx="12857163" cy="230397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6"/>
          <p:cNvSpPr>
            <a:spLocks/>
          </p:cNvSpPr>
          <p:nvPr/>
        </p:nvSpPr>
        <p:spPr bwMode="auto">
          <a:xfrm>
            <a:off x="2463677" y="1905597"/>
            <a:ext cx="2842657" cy="35336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3" name="Freeform 7"/>
          <p:cNvSpPr>
            <a:spLocks/>
          </p:cNvSpPr>
          <p:nvPr/>
        </p:nvSpPr>
        <p:spPr bwMode="auto">
          <a:xfrm>
            <a:off x="1519475" y="1652839"/>
            <a:ext cx="2837635" cy="3531936"/>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grpSp>
        <p:nvGrpSpPr>
          <p:cNvPr id="2" name="组合 1"/>
          <p:cNvGrpSpPr/>
          <p:nvPr/>
        </p:nvGrpSpPr>
        <p:grpSpPr>
          <a:xfrm>
            <a:off x="1181302" y="4046"/>
            <a:ext cx="4707627" cy="7239631"/>
            <a:chOff x="1180653" y="3598"/>
            <a:chExt cx="4708208" cy="7240525"/>
          </a:xfrm>
        </p:grpSpPr>
        <p:sp>
          <p:nvSpPr>
            <p:cNvPr id="11" name="椭圆 10"/>
            <p:cNvSpPr/>
            <p:nvPr/>
          </p:nvSpPr>
          <p:spPr>
            <a:xfrm>
              <a:off x="1491196" y="1622620"/>
              <a:ext cx="3817980" cy="38174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solidFill>
                <a:schemeClr val="accent1"/>
              </a:soli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8208" rIns="0" bIns="48208" rtlCol="0" anchor="ctr"/>
            <a:lstStyle/>
            <a:p>
              <a:pPr lvl="0" algn="ctr"/>
              <a:r>
                <a:rPr lang="en-US" altLang="zh-CN" sz="6748" dirty="0">
                  <a:ln w="12700">
                    <a:noFill/>
                  </a:ln>
                  <a:solidFill>
                    <a:schemeClr val="accent1"/>
                  </a:solidFill>
                  <a:latin typeface="Impact" panose="020B0806030902050204" pitchFamily="34" charset="0"/>
                  <a:ea typeface="微软雅黑" pitchFamily="34" charset="-122"/>
                </a:rPr>
                <a:t>Part</a:t>
              </a:r>
              <a:r>
                <a:rPr lang="en-US" altLang="zh-CN" sz="6748" dirty="0">
                  <a:ln w="12700">
                    <a:noFill/>
                  </a:ln>
                  <a:solidFill>
                    <a:schemeClr val="accent1"/>
                  </a:solidFill>
                  <a:latin typeface="Helvetica Neue Condensed" pitchFamily="50" charset="0"/>
                  <a:ea typeface="微软雅黑" pitchFamily="34" charset="-122"/>
                </a:rPr>
                <a:t> </a:t>
              </a:r>
              <a:r>
                <a:rPr lang="en-US" altLang="zh-CN" sz="6748" dirty="0">
                  <a:ln w="12700">
                    <a:noFill/>
                  </a:ln>
                  <a:solidFill>
                    <a:schemeClr val="accent1"/>
                  </a:solidFill>
                  <a:latin typeface="Impact" panose="020B0806030902050204" pitchFamily="34" charset="0"/>
                  <a:ea typeface="微软雅黑" pitchFamily="34" charset="-122"/>
                </a:rPr>
                <a:t>3</a:t>
              </a:r>
              <a:endParaRPr lang="zh-CN" altLang="en-US" sz="6748" dirty="0">
                <a:ln w="12700">
                  <a:noFill/>
                </a:ln>
                <a:solidFill>
                  <a:schemeClr val="accent1"/>
                </a:solidFill>
                <a:latin typeface="Impact" panose="020B0806030902050204" pitchFamily="34" charset="0"/>
                <a:ea typeface="微软雅黑" pitchFamily="34" charset="-122"/>
              </a:endParaRPr>
            </a:p>
          </p:txBody>
        </p:sp>
        <p:sp>
          <p:nvSpPr>
            <p:cNvPr id="14" name="Line 8"/>
            <p:cNvSpPr>
              <a:spLocks noChangeShapeType="1"/>
            </p:cNvSpPr>
            <p:nvPr/>
          </p:nvSpPr>
          <p:spPr bwMode="auto">
            <a:xfrm flipH="1" flipV="1">
              <a:off x="1180653" y="3598"/>
              <a:ext cx="3182897" cy="1905136"/>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2454815" y="5178272"/>
              <a:ext cx="3434046" cy="2065851"/>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grpSp>
      <p:cxnSp>
        <p:nvCxnSpPr>
          <p:cNvPr id="17" name="直接连接符 16"/>
          <p:cNvCxnSpPr>
            <a:endCxn id="4" idx="0"/>
          </p:cNvCxnSpPr>
          <p:nvPr/>
        </p:nvCxnSpPr>
        <p:spPr>
          <a:xfrm flipV="1">
            <a:off x="6429376" y="2397128"/>
            <a:ext cx="0" cy="2303972"/>
          </a:xfrm>
          <a:prstGeom prst="line">
            <a:avLst/>
          </a:prstGeom>
          <a:ln w="12700">
            <a:solidFill>
              <a:srgbClr val="CB10D7"/>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005369" y="3003360"/>
            <a:ext cx="2261879" cy="830894"/>
            <a:chOff x="9650516" y="1495302"/>
            <a:chExt cx="2262158" cy="830997"/>
          </a:xfrm>
        </p:grpSpPr>
        <p:sp>
          <p:nvSpPr>
            <p:cNvPr id="29" name="矩形 28"/>
            <p:cNvSpPr/>
            <p:nvPr/>
          </p:nvSpPr>
          <p:spPr>
            <a:xfrm>
              <a:off x="9650516" y="1495302"/>
              <a:ext cx="2262158" cy="461665"/>
            </a:xfrm>
            <a:prstGeom prst="rect">
              <a:avLst/>
            </a:prstGeom>
            <a:effectLst/>
          </p:spPr>
          <p:txBody>
            <a:bodyPr wrap="none">
              <a:spAutoFit/>
            </a:bodyPr>
            <a:lstStyle/>
            <a:p>
              <a:pPr fontAlgn="auto">
                <a:spcBef>
                  <a:spcPts val="0"/>
                </a:spcBef>
                <a:spcAft>
                  <a:spcPts val="0"/>
                </a:spcAft>
                <a:defRPr/>
              </a:pPr>
              <a:r>
                <a:rPr lang="zh-CN" altLang="en-US" sz="2400" spc="300" dirty="0">
                  <a:solidFill>
                    <a:schemeClr val="accent1"/>
                  </a:solidFill>
                  <a:latin typeface="Franklin Gothic Medium" panose="020B0603020102020204" pitchFamily="34" charset="0"/>
                  <a:ea typeface="微软雅黑" panose="020B0503020204020204" pitchFamily="34" charset="-122"/>
                </a:rPr>
                <a:t>相关标题文字</a:t>
              </a:r>
            </a:p>
          </p:txBody>
        </p:sp>
        <p:sp>
          <p:nvSpPr>
            <p:cNvPr id="30" name="矩形 29"/>
            <p:cNvSpPr/>
            <p:nvPr/>
          </p:nvSpPr>
          <p:spPr>
            <a:xfrm>
              <a:off x="9967109" y="1956967"/>
              <a:ext cx="1628972" cy="369332"/>
            </a:xfrm>
            <a:prstGeom prst="rect">
              <a:avLst/>
            </a:prstGeom>
            <a:effectLst/>
          </p:spPr>
          <p:txBody>
            <a:bodyPr wrap="none">
              <a:spAutoFit/>
            </a:bodyPr>
            <a:lstStyle/>
            <a:p>
              <a:r>
                <a:rPr lang="en-US" altLang="zh-CN" b="1" dirty="0">
                  <a:solidFill>
                    <a:schemeClr val="accent1"/>
                  </a:solidFill>
                  <a:latin typeface="Franklin Gothic Book" panose="020B0503020102020204" pitchFamily="34" charset="0"/>
                  <a:ea typeface="微软雅黑" panose="020B0503020204020204" pitchFamily="34" charset="-122"/>
                </a:rPr>
                <a:t>THE HEADLINE</a:t>
              </a:r>
              <a:endParaRPr lang="zh-CN" altLang="en-US" b="1" dirty="0">
                <a:solidFill>
                  <a:schemeClr val="accent1"/>
                </a:solidFill>
                <a:latin typeface="Franklin Gothic Book" panose="020B05030201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463975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22" presetClass="exit" presetSubtype="1" fill="hold" grpId="1" nodeType="withEffect">
                                  <p:stCondLst>
                                    <p:cond delay="800"/>
                                  </p:stCondLst>
                                  <p:childTnLst>
                                    <p:animEffect transition="out" filter="wipe(up)">
                                      <p:cBhvr>
                                        <p:cTn id="28" dur="400"/>
                                        <p:tgtEl>
                                          <p:spTgt spid="12"/>
                                        </p:tgtEl>
                                      </p:cBhvr>
                                    </p:animEffect>
                                    <p:set>
                                      <p:cBhvr>
                                        <p:cTn id="29" dur="1" fill="hold">
                                          <p:stCondLst>
                                            <p:cond delay="399"/>
                                          </p:stCondLst>
                                        </p:cTn>
                                        <p:tgtEl>
                                          <p:spTgt spid="12"/>
                                        </p:tgtEl>
                                        <p:attrNameLst>
                                          <p:attrName>style.visibility</p:attrName>
                                        </p:attrNameLst>
                                      </p:cBhvr>
                                      <p:to>
                                        <p:strVal val="hidden"/>
                                      </p:to>
                                    </p:set>
                                  </p:childTnLst>
                                </p:cTn>
                              </p:par>
                              <p:par>
                                <p:cTn id="30" presetID="22" presetClass="exit" presetSubtype="4" fill="hold" grpId="1" nodeType="withEffect">
                                  <p:stCondLst>
                                    <p:cond delay="800"/>
                                  </p:stCondLst>
                                  <p:childTnLst>
                                    <p:animEffect transition="out" filter="wipe(down)">
                                      <p:cBhvr>
                                        <p:cTn id="31" dur="400"/>
                                        <p:tgtEl>
                                          <p:spTgt spid="13"/>
                                        </p:tgtEl>
                                      </p:cBhvr>
                                    </p:animEffect>
                                    <p:set>
                                      <p:cBhvr>
                                        <p:cTn id="32" dur="1" fill="hold">
                                          <p:stCondLst>
                                            <p:cond delay="399"/>
                                          </p:stCondLst>
                                        </p:cTn>
                                        <p:tgtEl>
                                          <p:spTgt spid="13"/>
                                        </p:tgtEl>
                                        <p:attrNameLst>
                                          <p:attrName>style.visibility</p:attrName>
                                        </p:attrNameLst>
                                      </p:cBhvr>
                                      <p:to>
                                        <p:strVal val="hidden"/>
                                      </p:to>
                                    </p:set>
                                  </p:childTnLst>
                                </p:cTn>
                              </p:par>
                            </p:childTnLst>
                          </p:cTn>
                        </p:par>
                        <p:par>
                          <p:cTn id="33" fill="hold">
                            <p:stCondLst>
                              <p:cond delay="2700"/>
                            </p:stCondLst>
                            <p:childTnLst>
                              <p:par>
                                <p:cTn id="34" presetID="2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3200"/>
                            </p:stCondLst>
                            <p:childTnLst>
                              <p:par>
                                <p:cTn id="38" presetID="1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ppt_x</p:attrName>
                                        </p:attrNameLst>
                                      </p:cBhvr>
                                      <p:tavLst>
                                        <p:tav tm="0">
                                          <p:val>
                                            <p:strVal val="#ppt_x-#ppt_w*1.125000"/>
                                          </p:val>
                                        </p:tav>
                                        <p:tav tm="100000">
                                          <p:val>
                                            <p:strVal val="#ppt_x"/>
                                          </p:val>
                                        </p:tav>
                                      </p:tavLst>
                                    </p:anim>
                                    <p:animEffect transition="in" filter="wipe(right)">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12" grpId="1" animBg="1"/>
      <p:bldP spid="13" grpId="0" animBg="1"/>
      <p:bldP spid="13"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Line 11"/>
          <p:cNvSpPr>
            <a:spLocks noChangeShapeType="1"/>
          </p:cNvSpPr>
          <p:nvPr/>
        </p:nvSpPr>
        <p:spPr bwMode="auto">
          <a:xfrm>
            <a:off x="4780454"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0" name="Line 12"/>
          <p:cNvSpPr>
            <a:spLocks noChangeShapeType="1"/>
          </p:cNvSpPr>
          <p:nvPr/>
        </p:nvSpPr>
        <p:spPr bwMode="auto">
          <a:xfrm>
            <a:off x="7086137"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1" name="Line 13"/>
          <p:cNvSpPr>
            <a:spLocks noChangeShapeType="1"/>
          </p:cNvSpPr>
          <p:nvPr/>
        </p:nvSpPr>
        <p:spPr bwMode="auto">
          <a:xfrm>
            <a:off x="9381642"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Line 11"/>
          <p:cNvSpPr>
            <a:spLocks noChangeShapeType="1"/>
          </p:cNvSpPr>
          <p:nvPr/>
        </p:nvSpPr>
        <p:spPr bwMode="auto">
          <a:xfrm>
            <a:off x="3608362"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Line 12"/>
          <p:cNvSpPr>
            <a:spLocks noChangeShapeType="1"/>
          </p:cNvSpPr>
          <p:nvPr/>
        </p:nvSpPr>
        <p:spPr bwMode="auto">
          <a:xfrm>
            <a:off x="5914046"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Line 13"/>
          <p:cNvSpPr>
            <a:spLocks noChangeShapeType="1"/>
          </p:cNvSpPr>
          <p:nvPr/>
        </p:nvSpPr>
        <p:spPr bwMode="auto">
          <a:xfrm>
            <a:off x="8209551"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6" name="Object 5"/>
          <p:cNvGraphicFramePr>
            <a:graphicFrameLocks noChangeAspect="1"/>
          </p:cNvGraphicFramePr>
          <p:nvPr>
            <p:extLst/>
          </p:nvPr>
        </p:nvGraphicFramePr>
        <p:xfrm>
          <a:off x="6972016" y="2615904"/>
          <a:ext cx="2535379" cy="25353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Object 9"/>
          <p:cNvGraphicFramePr>
            <a:graphicFrameLocks noChangeAspect="1"/>
          </p:cNvGraphicFramePr>
          <p:nvPr>
            <p:extLst/>
          </p:nvPr>
        </p:nvGraphicFramePr>
        <p:xfrm>
          <a:off x="8117589" y="2615904"/>
          <a:ext cx="2535379" cy="25353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Object 8"/>
          <p:cNvGraphicFramePr>
            <a:graphicFrameLocks noChangeAspect="1"/>
          </p:cNvGraphicFramePr>
          <p:nvPr>
            <p:extLst/>
          </p:nvPr>
        </p:nvGraphicFramePr>
        <p:xfrm>
          <a:off x="5817721" y="2615904"/>
          <a:ext cx="2535379" cy="25353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Object 6"/>
          <p:cNvGraphicFramePr>
            <a:graphicFrameLocks noChangeAspect="1"/>
          </p:cNvGraphicFramePr>
          <p:nvPr>
            <p:extLst/>
          </p:nvPr>
        </p:nvGraphicFramePr>
        <p:xfrm>
          <a:off x="4673603" y="2593370"/>
          <a:ext cx="2535379" cy="25353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Object 10"/>
          <p:cNvGraphicFramePr>
            <a:graphicFrameLocks noChangeAspect="1"/>
          </p:cNvGraphicFramePr>
          <p:nvPr>
            <p:extLst/>
          </p:nvPr>
        </p:nvGraphicFramePr>
        <p:xfrm>
          <a:off x="3516399" y="2615904"/>
          <a:ext cx="2535379" cy="25353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Object 7"/>
          <p:cNvGraphicFramePr>
            <a:graphicFrameLocks noChangeAspect="1"/>
          </p:cNvGraphicFramePr>
          <p:nvPr>
            <p:extLst/>
          </p:nvPr>
        </p:nvGraphicFramePr>
        <p:xfrm>
          <a:off x="2426071" y="2668968"/>
          <a:ext cx="2424165" cy="2424165"/>
        </p:xfrm>
        <a:graphic>
          <a:graphicData uri="http://schemas.openxmlformats.org/drawingml/2006/chart">
            <c:chart xmlns:c="http://schemas.openxmlformats.org/drawingml/2006/chart" xmlns:r="http://schemas.openxmlformats.org/officeDocument/2006/relationships" r:id="rId7"/>
          </a:graphicData>
        </a:graphic>
      </p:graphicFrame>
      <p:sp>
        <p:nvSpPr>
          <p:cNvPr id="32782" name="AutoShape 14"/>
          <p:cNvSpPr>
            <a:spLocks/>
          </p:cNvSpPr>
          <p:nvPr/>
        </p:nvSpPr>
        <p:spPr bwMode="auto">
          <a:xfrm>
            <a:off x="3320140"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3" name="AutoShape 15"/>
          <p:cNvSpPr>
            <a:spLocks/>
          </p:cNvSpPr>
          <p:nvPr/>
        </p:nvSpPr>
        <p:spPr bwMode="auto">
          <a:xfrm>
            <a:off x="4462078" y="3589204"/>
            <a:ext cx="630211"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8" name="AutoShape 20"/>
          <p:cNvSpPr>
            <a:spLocks/>
          </p:cNvSpPr>
          <p:nvPr/>
        </p:nvSpPr>
        <p:spPr bwMode="auto">
          <a:xfrm>
            <a:off x="3436442" y="3753480"/>
            <a:ext cx="401241"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9" name="AutoShape 21"/>
          <p:cNvSpPr>
            <a:spLocks/>
          </p:cNvSpPr>
          <p:nvPr/>
        </p:nvSpPr>
        <p:spPr bwMode="auto">
          <a:xfrm>
            <a:off x="4577653"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4" name="AutoShape 16"/>
          <p:cNvSpPr>
            <a:spLocks/>
          </p:cNvSpPr>
          <p:nvPr/>
        </p:nvSpPr>
        <p:spPr bwMode="auto">
          <a:xfrm>
            <a:off x="5622915"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5" name="AutoShape 17"/>
          <p:cNvSpPr>
            <a:spLocks/>
          </p:cNvSpPr>
          <p:nvPr/>
        </p:nvSpPr>
        <p:spPr bwMode="auto">
          <a:xfrm>
            <a:off x="6785934"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6" name="AutoShape 18"/>
          <p:cNvSpPr>
            <a:spLocks/>
          </p:cNvSpPr>
          <p:nvPr/>
        </p:nvSpPr>
        <p:spPr bwMode="auto">
          <a:xfrm>
            <a:off x="7924967"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7" name="AutoShape 19"/>
          <p:cNvSpPr>
            <a:spLocks/>
          </p:cNvSpPr>
          <p:nvPr/>
        </p:nvSpPr>
        <p:spPr bwMode="auto">
          <a:xfrm>
            <a:off x="9070540"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90" name="AutoShape 22"/>
          <p:cNvSpPr>
            <a:spLocks/>
          </p:cNvSpPr>
          <p:nvPr/>
        </p:nvSpPr>
        <p:spPr bwMode="auto">
          <a:xfrm>
            <a:off x="573849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1" name="AutoShape 23"/>
          <p:cNvSpPr>
            <a:spLocks/>
          </p:cNvSpPr>
          <p:nvPr/>
        </p:nvSpPr>
        <p:spPr bwMode="auto">
          <a:xfrm>
            <a:off x="6901508"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2" name="AutoShape 24"/>
          <p:cNvSpPr>
            <a:spLocks/>
          </p:cNvSpPr>
          <p:nvPr/>
        </p:nvSpPr>
        <p:spPr bwMode="auto">
          <a:xfrm>
            <a:off x="8040539"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3" name="AutoShape 25"/>
          <p:cNvSpPr>
            <a:spLocks/>
          </p:cNvSpPr>
          <p:nvPr/>
        </p:nvSpPr>
        <p:spPr bwMode="auto">
          <a:xfrm>
            <a:off x="918611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801" name="AutoShape 33"/>
          <p:cNvSpPr>
            <a:spLocks/>
          </p:cNvSpPr>
          <p:nvPr/>
        </p:nvSpPr>
        <p:spPr bwMode="auto">
          <a:xfrm>
            <a:off x="6346248" y="1829898"/>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2" name="AutoShape 34"/>
          <p:cNvSpPr>
            <a:spLocks/>
          </p:cNvSpPr>
          <p:nvPr/>
        </p:nvSpPr>
        <p:spPr bwMode="auto">
          <a:xfrm>
            <a:off x="6358851" y="2045902"/>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3" name="AutoShape 35"/>
          <p:cNvSpPr>
            <a:spLocks/>
          </p:cNvSpPr>
          <p:nvPr/>
        </p:nvSpPr>
        <p:spPr bwMode="auto">
          <a:xfrm>
            <a:off x="4034661"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4" name="AutoShape 36"/>
          <p:cNvSpPr>
            <a:spLocks/>
          </p:cNvSpPr>
          <p:nvPr/>
        </p:nvSpPr>
        <p:spPr bwMode="auto">
          <a:xfrm>
            <a:off x="4047993" y="203736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5" name="AutoShape 37"/>
          <p:cNvSpPr>
            <a:spLocks/>
          </p:cNvSpPr>
          <p:nvPr/>
        </p:nvSpPr>
        <p:spPr bwMode="auto">
          <a:xfrm>
            <a:off x="8641150"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6" name="AutoShape 38"/>
          <p:cNvSpPr>
            <a:spLocks/>
          </p:cNvSpPr>
          <p:nvPr/>
        </p:nvSpPr>
        <p:spPr bwMode="auto">
          <a:xfrm>
            <a:off x="8653753" y="202573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33"/>
          <p:cNvSpPr>
            <a:spLocks/>
          </p:cNvSpPr>
          <p:nvPr/>
        </p:nvSpPr>
        <p:spPr bwMode="auto">
          <a:xfrm>
            <a:off x="5098538" y="559823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34"/>
          <p:cNvSpPr>
            <a:spLocks/>
          </p:cNvSpPr>
          <p:nvPr/>
        </p:nvSpPr>
        <p:spPr bwMode="auto">
          <a:xfrm>
            <a:off x="5111141" y="5814237"/>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35"/>
          <p:cNvSpPr>
            <a:spLocks/>
          </p:cNvSpPr>
          <p:nvPr/>
        </p:nvSpPr>
        <p:spPr bwMode="auto">
          <a:xfrm>
            <a:off x="2786952"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36"/>
          <p:cNvSpPr>
            <a:spLocks/>
          </p:cNvSpPr>
          <p:nvPr/>
        </p:nvSpPr>
        <p:spPr bwMode="auto">
          <a:xfrm>
            <a:off x="2800283" y="5805701"/>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37"/>
          <p:cNvSpPr>
            <a:spLocks/>
          </p:cNvSpPr>
          <p:nvPr/>
        </p:nvSpPr>
        <p:spPr bwMode="auto">
          <a:xfrm>
            <a:off x="7393440"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38"/>
          <p:cNvSpPr>
            <a:spLocks/>
          </p:cNvSpPr>
          <p:nvPr/>
        </p:nvSpPr>
        <p:spPr bwMode="auto">
          <a:xfrm>
            <a:off x="7406043" y="5794070"/>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0" name="文本框 3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20678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600"/>
                            </p:stCondLst>
                            <p:childTnLst>
                              <p:par>
                                <p:cTn id="10" presetID="23" presetClass="entr" presetSubtype="16" fill="hold" grpId="0" nodeType="afterEffect">
                                  <p:stCondLst>
                                    <p:cond delay="1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00"/>
                            </p:stCondLst>
                            <p:childTnLst>
                              <p:par>
                                <p:cTn id="15" presetID="23" presetClass="entr" presetSubtype="16" fill="hold" grpId="0" nodeType="afterEffect">
                                  <p:stCondLst>
                                    <p:cond delay="1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800"/>
                            </p:stCondLst>
                            <p:childTnLst>
                              <p:par>
                                <p:cTn id="20" presetID="23" presetClass="entr" presetSubtype="16" fill="hold" grpId="0" nodeType="afterEffect">
                                  <p:stCondLst>
                                    <p:cond delay="1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400"/>
                            </p:stCondLst>
                            <p:childTnLst>
                              <p:par>
                                <p:cTn id="25" presetID="23" presetClass="entr" presetSubtype="16" fill="hold" grpId="0" nodeType="afterEffect">
                                  <p:stCondLst>
                                    <p:cond delay="1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000"/>
                            </p:stCondLst>
                            <p:childTnLst>
                              <p:par>
                                <p:cTn id="30" presetID="23" presetClass="entr" presetSubtype="16" fill="hold" grpId="0" nodeType="afterEffect">
                                  <p:stCondLst>
                                    <p:cond delay="1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600"/>
                            </p:stCondLst>
                            <p:childTnLst>
                              <p:par>
                                <p:cTn id="35" presetID="9" presetClass="entr" presetSubtype="0" fill="hold" grpId="0" nodeType="afterEffect">
                                  <p:stCondLst>
                                    <p:cond delay="100"/>
                                  </p:stCondLst>
                                  <p:childTnLst>
                                    <p:set>
                                      <p:cBhvr>
                                        <p:cTn id="36" dur="1" fill="hold">
                                          <p:stCondLst>
                                            <p:cond delay="0"/>
                                          </p:stCondLst>
                                        </p:cTn>
                                        <p:tgtEl>
                                          <p:spTgt spid="32782"/>
                                        </p:tgtEl>
                                        <p:attrNameLst>
                                          <p:attrName>style.visibility</p:attrName>
                                        </p:attrNameLst>
                                      </p:cBhvr>
                                      <p:to>
                                        <p:strVal val="visible"/>
                                      </p:to>
                                    </p:set>
                                    <p:animEffect transition="in" filter="dissolve">
                                      <p:cBhvr>
                                        <p:cTn id="37" dur="500"/>
                                        <p:tgtEl>
                                          <p:spTgt spid="32782"/>
                                        </p:tgtEl>
                                      </p:cBhvr>
                                    </p:animEffect>
                                  </p:childTnLst>
                                </p:cTn>
                              </p:par>
                            </p:childTnLst>
                          </p:cTn>
                        </p:par>
                        <p:par>
                          <p:cTn id="38" fill="hold" nodeType="afterGroup">
                            <p:stCondLst>
                              <p:cond delay="4200"/>
                            </p:stCondLst>
                            <p:childTnLst>
                              <p:par>
                                <p:cTn id="39" presetID="9" presetClass="entr" presetSubtype="0" fill="hold" grpId="0" nodeType="afterEffect">
                                  <p:stCondLst>
                                    <p:cond delay="100"/>
                                  </p:stCondLst>
                                  <p:childTnLst>
                                    <p:set>
                                      <p:cBhvr>
                                        <p:cTn id="40" dur="1" fill="hold">
                                          <p:stCondLst>
                                            <p:cond delay="0"/>
                                          </p:stCondLst>
                                        </p:cTn>
                                        <p:tgtEl>
                                          <p:spTgt spid="32783"/>
                                        </p:tgtEl>
                                        <p:attrNameLst>
                                          <p:attrName>style.visibility</p:attrName>
                                        </p:attrNameLst>
                                      </p:cBhvr>
                                      <p:to>
                                        <p:strVal val="visible"/>
                                      </p:to>
                                    </p:set>
                                    <p:animEffect transition="in" filter="dissolve">
                                      <p:cBhvr>
                                        <p:cTn id="41" dur="500"/>
                                        <p:tgtEl>
                                          <p:spTgt spid="32783"/>
                                        </p:tgtEl>
                                      </p:cBhvr>
                                    </p:animEffect>
                                  </p:childTnLst>
                                </p:cTn>
                              </p:par>
                            </p:childTnLst>
                          </p:cTn>
                        </p:par>
                        <p:par>
                          <p:cTn id="42" fill="hold" nodeType="afterGroup">
                            <p:stCondLst>
                              <p:cond delay="4800"/>
                            </p:stCondLst>
                            <p:childTnLst>
                              <p:par>
                                <p:cTn id="43" presetID="9" presetClass="entr" presetSubtype="0" fill="hold" grpId="0" nodeType="afterEffect">
                                  <p:stCondLst>
                                    <p:cond delay="100"/>
                                  </p:stCondLst>
                                  <p:childTnLst>
                                    <p:set>
                                      <p:cBhvr>
                                        <p:cTn id="44" dur="1" fill="hold">
                                          <p:stCondLst>
                                            <p:cond delay="0"/>
                                          </p:stCondLst>
                                        </p:cTn>
                                        <p:tgtEl>
                                          <p:spTgt spid="32784"/>
                                        </p:tgtEl>
                                        <p:attrNameLst>
                                          <p:attrName>style.visibility</p:attrName>
                                        </p:attrNameLst>
                                      </p:cBhvr>
                                      <p:to>
                                        <p:strVal val="visible"/>
                                      </p:to>
                                    </p:set>
                                    <p:animEffect transition="in" filter="dissolve">
                                      <p:cBhvr>
                                        <p:cTn id="45" dur="500"/>
                                        <p:tgtEl>
                                          <p:spTgt spid="32784"/>
                                        </p:tgtEl>
                                      </p:cBhvr>
                                    </p:animEffect>
                                  </p:childTnLst>
                                </p:cTn>
                              </p:par>
                            </p:childTnLst>
                          </p:cTn>
                        </p:par>
                        <p:par>
                          <p:cTn id="46" fill="hold" nodeType="afterGroup">
                            <p:stCondLst>
                              <p:cond delay="5400"/>
                            </p:stCondLst>
                            <p:childTnLst>
                              <p:par>
                                <p:cTn id="47" presetID="9" presetClass="entr" presetSubtype="0" fill="hold" grpId="0" nodeType="afterEffect">
                                  <p:stCondLst>
                                    <p:cond delay="100"/>
                                  </p:stCondLst>
                                  <p:childTnLst>
                                    <p:set>
                                      <p:cBhvr>
                                        <p:cTn id="48" dur="1" fill="hold">
                                          <p:stCondLst>
                                            <p:cond delay="0"/>
                                          </p:stCondLst>
                                        </p:cTn>
                                        <p:tgtEl>
                                          <p:spTgt spid="32785"/>
                                        </p:tgtEl>
                                        <p:attrNameLst>
                                          <p:attrName>style.visibility</p:attrName>
                                        </p:attrNameLst>
                                      </p:cBhvr>
                                      <p:to>
                                        <p:strVal val="visible"/>
                                      </p:to>
                                    </p:set>
                                    <p:animEffect transition="in" filter="dissolve">
                                      <p:cBhvr>
                                        <p:cTn id="49" dur="500"/>
                                        <p:tgtEl>
                                          <p:spTgt spid="32785"/>
                                        </p:tgtEl>
                                      </p:cBhvr>
                                    </p:animEffect>
                                  </p:childTnLst>
                                </p:cTn>
                              </p:par>
                            </p:childTnLst>
                          </p:cTn>
                        </p:par>
                        <p:par>
                          <p:cTn id="50" fill="hold" nodeType="afterGroup">
                            <p:stCondLst>
                              <p:cond delay="6000"/>
                            </p:stCondLst>
                            <p:childTnLst>
                              <p:par>
                                <p:cTn id="51" presetID="9" presetClass="entr" presetSubtype="0" fill="hold" grpId="0" nodeType="afterEffect">
                                  <p:stCondLst>
                                    <p:cond delay="100"/>
                                  </p:stCondLst>
                                  <p:childTnLst>
                                    <p:set>
                                      <p:cBhvr>
                                        <p:cTn id="52" dur="1" fill="hold">
                                          <p:stCondLst>
                                            <p:cond delay="0"/>
                                          </p:stCondLst>
                                        </p:cTn>
                                        <p:tgtEl>
                                          <p:spTgt spid="32786"/>
                                        </p:tgtEl>
                                        <p:attrNameLst>
                                          <p:attrName>style.visibility</p:attrName>
                                        </p:attrNameLst>
                                      </p:cBhvr>
                                      <p:to>
                                        <p:strVal val="visible"/>
                                      </p:to>
                                    </p:set>
                                    <p:animEffect transition="in" filter="dissolve">
                                      <p:cBhvr>
                                        <p:cTn id="53" dur="500"/>
                                        <p:tgtEl>
                                          <p:spTgt spid="32786"/>
                                        </p:tgtEl>
                                      </p:cBhvr>
                                    </p:animEffect>
                                  </p:childTnLst>
                                </p:cTn>
                              </p:par>
                            </p:childTnLst>
                          </p:cTn>
                        </p:par>
                        <p:par>
                          <p:cTn id="54" fill="hold" nodeType="afterGroup">
                            <p:stCondLst>
                              <p:cond delay="6600"/>
                            </p:stCondLst>
                            <p:childTnLst>
                              <p:par>
                                <p:cTn id="55" presetID="9" presetClass="entr" presetSubtype="0" fill="hold" grpId="0" nodeType="afterEffect">
                                  <p:stCondLst>
                                    <p:cond delay="100"/>
                                  </p:stCondLst>
                                  <p:childTnLst>
                                    <p:set>
                                      <p:cBhvr>
                                        <p:cTn id="56" dur="1" fill="hold">
                                          <p:stCondLst>
                                            <p:cond delay="0"/>
                                          </p:stCondLst>
                                        </p:cTn>
                                        <p:tgtEl>
                                          <p:spTgt spid="32787"/>
                                        </p:tgtEl>
                                        <p:attrNameLst>
                                          <p:attrName>style.visibility</p:attrName>
                                        </p:attrNameLst>
                                      </p:cBhvr>
                                      <p:to>
                                        <p:strVal val="visible"/>
                                      </p:to>
                                    </p:set>
                                    <p:animEffect transition="in" filter="dissolve">
                                      <p:cBhvr>
                                        <p:cTn id="57" dur="500"/>
                                        <p:tgtEl>
                                          <p:spTgt spid="32787"/>
                                        </p:tgtEl>
                                      </p:cBhvr>
                                    </p:animEffect>
                                  </p:childTnLst>
                                </p:cTn>
                              </p:par>
                            </p:childTnLst>
                          </p:cTn>
                        </p:par>
                        <p:par>
                          <p:cTn id="58" fill="hold" nodeType="afterGroup">
                            <p:stCondLst>
                              <p:cond delay="7200"/>
                            </p:stCondLst>
                            <p:childTnLst>
                              <p:par>
                                <p:cTn id="59" presetID="9" presetClass="entr" presetSubtype="0" fill="hold" grpId="0" nodeType="afterEffect">
                                  <p:stCondLst>
                                    <p:cond delay="100"/>
                                  </p:stCondLst>
                                  <p:childTnLst>
                                    <p:set>
                                      <p:cBhvr>
                                        <p:cTn id="60" dur="1" fill="hold">
                                          <p:stCondLst>
                                            <p:cond delay="0"/>
                                          </p:stCondLst>
                                        </p:cTn>
                                        <p:tgtEl>
                                          <p:spTgt spid="32788"/>
                                        </p:tgtEl>
                                        <p:attrNameLst>
                                          <p:attrName>style.visibility</p:attrName>
                                        </p:attrNameLst>
                                      </p:cBhvr>
                                      <p:to>
                                        <p:strVal val="visible"/>
                                      </p:to>
                                    </p:set>
                                    <p:animEffect transition="in" filter="dissolve">
                                      <p:cBhvr>
                                        <p:cTn id="61" dur="500"/>
                                        <p:tgtEl>
                                          <p:spTgt spid="32788"/>
                                        </p:tgtEl>
                                      </p:cBhvr>
                                    </p:animEffect>
                                  </p:childTnLst>
                                </p:cTn>
                              </p:par>
                            </p:childTnLst>
                          </p:cTn>
                        </p:par>
                        <p:par>
                          <p:cTn id="62" fill="hold" nodeType="afterGroup">
                            <p:stCondLst>
                              <p:cond delay="7800"/>
                            </p:stCondLst>
                            <p:childTnLst>
                              <p:par>
                                <p:cTn id="63" presetID="9" presetClass="entr" presetSubtype="0" fill="hold" grpId="0" nodeType="afterEffect">
                                  <p:stCondLst>
                                    <p:cond delay="100"/>
                                  </p:stCondLst>
                                  <p:childTnLst>
                                    <p:set>
                                      <p:cBhvr>
                                        <p:cTn id="64" dur="1" fill="hold">
                                          <p:stCondLst>
                                            <p:cond delay="0"/>
                                          </p:stCondLst>
                                        </p:cTn>
                                        <p:tgtEl>
                                          <p:spTgt spid="32789"/>
                                        </p:tgtEl>
                                        <p:attrNameLst>
                                          <p:attrName>style.visibility</p:attrName>
                                        </p:attrNameLst>
                                      </p:cBhvr>
                                      <p:to>
                                        <p:strVal val="visible"/>
                                      </p:to>
                                    </p:set>
                                    <p:animEffect transition="in" filter="dissolve">
                                      <p:cBhvr>
                                        <p:cTn id="65" dur="500"/>
                                        <p:tgtEl>
                                          <p:spTgt spid="32789"/>
                                        </p:tgtEl>
                                      </p:cBhvr>
                                    </p:animEffect>
                                  </p:childTnLst>
                                </p:cTn>
                              </p:par>
                            </p:childTnLst>
                          </p:cTn>
                        </p:par>
                        <p:par>
                          <p:cTn id="66" fill="hold" nodeType="afterGroup">
                            <p:stCondLst>
                              <p:cond delay="8400"/>
                            </p:stCondLst>
                            <p:childTnLst>
                              <p:par>
                                <p:cTn id="67" presetID="9" presetClass="entr" presetSubtype="0" fill="hold" grpId="0" nodeType="afterEffect">
                                  <p:stCondLst>
                                    <p:cond delay="100"/>
                                  </p:stCondLst>
                                  <p:childTnLst>
                                    <p:set>
                                      <p:cBhvr>
                                        <p:cTn id="68" dur="1" fill="hold">
                                          <p:stCondLst>
                                            <p:cond delay="0"/>
                                          </p:stCondLst>
                                        </p:cTn>
                                        <p:tgtEl>
                                          <p:spTgt spid="32790"/>
                                        </p:tgtEl>
                                        <p:attrNameLst>
                                          <p:attrName>style.visibility</p:attrName>
                                        </p:attrNameLst>
                                      </p:cBhvr>
                                      <p:to>
                                        <p:strVal val="visible"/>
                                      </p:to>
                                    </p:set>
                                    <p:animEffect transition="in" filter="dissolve">
                                      <p:cBhvr>
                                        <p:cTn id="69" dur="500"/>
                                        <p:tgtEl>
                                          <p:spTgt spid="32790"/>
                                        </p:tgtEl>
                                      </p:cBhvr>
                                    </p:animEffect>
                                  </p:childTnLst>
                                </p:cTn>
                              </p:par>
                            </p:childTnLst>
                          </p:cTn>
                        </p:par>
                        <p:par>
                          <p:cTn id="70" fill="hold" nodeType="afterGroup">
                            <p:stCondLst>
                              <p:cond delay="9000"/>
                            </p:stCondLst>
                            <p:childTnLst>
                              <p:par>
                                <p:cTn id="71" presetID="9" presetClass="entr" presetSubtype="0" fill="hold" grpId="0" nodeType="afterEffect">
                                  <p:stCondLst>
                                    <p:cond delay="100"/>
                                  </p:stCondLst>
                                  <p:childTnLst>
                                    <p:set>
                                      <p:cBhvr>
                                        <p:cTn id="72" dur="1" fill="hold">
                                          <p:stCondLst>
                                            <p:cond delay="0"/>
                                          </p:stCondLst>
                                        </p:cTn>
                                        <p:tgtEl>
                                          <p:spTgt spid="32791"/>
                                        </p:tgtEl>
                                        <p:attrNameLst>
                                          <p:attrName>style.visibility</p:attrName>
                                        </p:attrNameLst>
                                      </p:cBhvr>
                                      <p:to>
                                        <p:strVal val="visible"/>
                                      </p:to>
                                    </p:set>
                                    <p:animEffect transition="in" filter="dissolve">
                                      <p:cBhvr>
                                        <p:cTn id="73" dur="500"/>
                                        <p:tgtEl>
                                          <p:spTgt spid="32791"/>
                                        </p:tgtEl>
                                      </p:cBhvr>
                                    </p:animEffect>
                                  </p:childTnLst>
                                </p:cTn>
                              </p:par>
                            </p:childTnLst>
                          </p:cTn>
                        </p:par>
                        <p:par>
                          <p:cTn id="74" fill="hold" nodeType="afterGroup">
                            <p:stCondLst>
                              <p:cond delay="9600"/>
                            </p:stCondLst>
                            <p:childTnLst>
                              <p:par>
                                <p:cTn id="75" presetID="9" presetClass="entr" presetSubtype="0" fill="hold" grpId="0" nodeType="afterEffect">
                                  <p:stCondLst>
                                    <p:cond delay="100"/>
                                  </p:stCondLst>
                                  <p:childTnLst>
                                    <p:set>
                                      <p:cBhvr>
                                        <p:cTn id="76" dur="1" fill="hold">
                                          <p:stCondLst>
                                            <p:cond delay="0"/>
                                          </p:stCondLst>
                                        </p:cTn>
                                        <p:tgtEl>
                                          <p:spTgt spid="32792"/>
                                        </p:tgtEl>
                                        <p:attrNameLst>
                                          <p:attrName>style.visibility</p:attrName>
                                        </p:attrNameLst>
                                      </p:cBhvr>
                                      <p:to>
                                        <p:strVal val="visible"/>
                                      </p:to>
                                    </p:set>
                                    <p:animEffect transition="in" filter="dissolve">
                                      <p:cBhvr>
                                        <p:cTn id="77" dur="500"/>
                                        <p:tgtEl>
                                          <p:spTgt spid="32792"/>
                                        </p:tgtEl>
                                      </p:cBhvr>
                                    </p:animEffect>
                                  </p:childTnLst>
                                </p:cTn>
                              </p:par>
                            </p:childTnLst>
                          </p:cTn>
                        </p:par>
                        <p:par>
                          <p:cTn id="78" fill="hold" nodeType="afterGroup">
                            <p:stCondLst>
                              <p:cond delay="10200"/>
                            </p:stCondLst>
                            <p:childTnLst>
                              <p:par>
                                <p:cTn id="79" presetID="9" presetClass="entr" presetSubtype="0" fill="hold" grpId="0" nodeType="afterEffect">
                                  <p:stCondLst>
                                    <p:cond delay="100"/>
                                  </p:stCondLst>
                                  <p:childTnLst>
                                    <p:set>
                                      <p:cBhvr>
                                        <p:cTn id="80" dur="1" fill="hold">
                                          <p:stCondLst>
                                            <p:cond delay="0"/>
                                          </p:stCondLst>
                                        </p:cTn>
                                        <p:tgtEl>
                                          <p:spTgt spid="32793"/>
                                        </p:tgtEl>
                                        <p:attrNameLst>
                                          <p:attrName>style.visibility</p:attrName>
                                        </p:attrNameLst>
                                      </p:cBhvr>
                                      <p:to>
                                        <p:strVal val="visible"/>
                                      </p:to>
                                    </p:set>
                                    <p:animEffect transition="in" filter="dissolve">
                                      <p:cBhvr>
                                        <p:cTn id="81" dur="500"/>
                                        <p:tgtEl>
                                          <p:spTgt spid="32793"/>
                                        </p:tgtEl>
                                      </p:cBhvr>
                                    </p:animEffect>
                                  </p:childTnLst>
                                </p:cTn>
                              </p:par>
                            </p:childTnLst>
                          </p:cTn>
                        </p:par>
                        <p:par>
                          <p:cTn id="82" fill="hold" nodeType="afterGroup">
                            <p:stCondLst>
                              <p:cond delay="10800"/>
                            </p:stCondLst>
                            <p:childTnLst>
                              <p:par>
                                <p:cTn id="83" presetID="22" presetClass="entr" presetSubtype="4" fill="hold" nodeType="afterEffect">
                                  <p:stCondLst>
                                    <p:cond delay="100"/>
                                  </p:stCondLst>
                                  <p:childTnLst>
                                    <p:set>
                                      <p:cBhvr>
                                        <p:cTn id="84" dur="1" fill="hold">
                                          <p:stCondLst>
                                            <p:cond delay="0"/>
                                          </p:stCondLst>
                                        </p:cTn>
                                        <p:tgtEl>
                                          <p:spTgt spid="32779"/>
                                        </p:tgtEl>
                                        <p:attrNameLst>
                                          <p:attrName>style.visibility</p:attrName>
                                        </p:attrNameLst>
                                      </p:cBhvr>
                                      <p:to>
                                        <p:strVal val="visible"/>
                                      </p:to>
                                    </p:set>
                                    <p:animEffect transition="in" filter="wipe(down)">
                                      <p:cBhvr>
                                        <p:cTn id="85" dur="500"/>
                                        <p:tgtEl>
                                          <p:spTgt spid="32779"/>
                                        </p:tgtEl>
                                      </p:cBhvr>
                                    </p:animEffect>
                                  </p:childTnLst>
                                </p:cTn>
                              </p:par>
                            </p:childTnLst>
                          </p:cTn>
                        </p:par>
                        <p:par>
                          <p:cTn id="86" fill="hold" nodeType="afterGroup">
                            <p:stCondLst>
                              <p:cond delay="11400"/>
                            </p:stCondLst>
                            <p:childTnLst>
                              <p:par>
                                <p:cTn id="87" presetID="22" presetClass="entr" presetSubtype="4" fill="hold" nodeType="afterEffect">
                                  <p:stCondLst>
                                    <p:cond delay="100"/>
                                  </p:stCondLst>
                                  <p:childTnLst>
                                    <p:set>
                                      <p:cBhvr>
                                        <p:cTn id="88" dur="1" fill="hold">
                                          <p:stCondLst>
                                            <p:cond delay="0"/>
                                          </p:stCondLst>
                                        </p:cTn>
                                        <p:tgtEl>
                                          <p:spTgt spid="32780"/>
                                        </p:tgtEl>
                                        <p:attrNameLst>
                                          <p:attrName>style.visibility</p:attrName>
                                        </p:attrNameLst>
                                      </p:cBhvr>
                                      <p:to>
                                        <p:strVal val="visible"/>
                                      </p:to>
                                    </p:set>
                                    <p:animEffect transition="in" filter="wipe(down)">
                                      <p:cBhvr>
                                        <p:cTn id="89" dur="500"/>
                                        <p:tgtEl>
                                          <p:spTgt spid="32780"/>
                                        </p:tgtEl>
                                      </p:cBhvr>
                                    </p:animEffect>
                                  </p:childTnLst>
                                </p:cTn>
                              </p:par>
                            </p:childTnLst>
                          </p:cTn>
                        </p:par>
                        <p:par>
                          <p:cTn id="90" fill="hold" nodeType="afterGroup">
                            <p:stCondLst>
                              <p:cond delay="12000"/>
                            </p:stCondLst>
                            <p:childTnLst>
                              <p:par>
                                <p:cTn id="91" presetID="22" presetClass="entr" presetSubtype="4" fill="hold" nodeType="afterEffect">
                                  <p:stCondLst>
                                    <p:cond delay="100"/>
                                  </p:stCondLst>
                                  <p:childTnLst>
                                    <p:set>
                                      <p:cBhvr>
                                        <p:cTn id="92" dur="1" fill="hold">
                                          <p:stCondLst>
                                            <p:cond delay="0"/>
                                          </p:stCondLst>
                                        </p:cTn>
                                        <p:tgtEl>
                                          <p:spTgt spid="32781"/>
                                        </p:tgtEl>
                                        <p:attrNameLst>
                                          <p:attrName>style.visibility</p:attrName>
                                        </p:attrNameLst>
                                      </p:cBhvr>
                                      <p:to>
                                        <p:strVal val="visible"/>
                                      </p:to>
                                    </p:set>
                                    <p:animEffect transition="in" filter="wipe(down)">
                                      <p:cBhvr>
                                        <p:cTn id="93" dur="500"/>
                                        <p:tgtEl>
                                          <p:spTgt spid="32781"/>
                                        </p:tgtEl>
                                      </p:cBhvr>
                                    </p:animEffect>
                                  </p:childTnLst>
                                </p:cTn>
                              </p:par>
                            </p:childTnLst>
                          </p:cTn>
                        </p:par>
                        <p:par>
                          <p:cTn id="94" fill="hold" nodeType="afterGroup">
                            <p:stCondLst>
                              <p:cond delay="12600"/>
                            </p:stCondLst>
                            <p:childTnLst>
                              <p:par>
                                <p:cTn id="95" presetID="2" presetClass="entr" presetSubtype="2" fill="hold" grpId="0" nodeType="afterEffect">
                                  <p:stCondLst>
                                    <p:cond delay="100"/>
                                  </p:stCondLst>
                                  <p:childTnLst>
                                    <p:set>
                                      <p:cBhvr>
                                        <p:cTn id="96" dur="1" fill="hold">
                                          <p:stCondLst>
                                            <p:cond delay="0"/>
                                          </p:stCondLst>
                                        </p:cTn>
                                        <p:tgtEl>
                                          <p:spTgt spid="32801"/>
                                        </p:tgtEl>
                                        <p:attrNameLst>
                                          <p:attrName>style.visibility</p:attrName>
                                        </p:attrNameLst>
                                      </p:cBhvr>
                                      <p:to>
                                        <p:strVal val="visible"/>
                                      </p:to>
                                    </p:set>
                                    <p:anim calcmode="lin" valueType="num">
                                      <p:cBhvr additive="base">
                                        <p:cTn id="97" dur="500" fill="hold"/>
                                        <p:tgtEl>
                                          <p:spTgt spid="32801"/>
                                        </p:tgtEl>
                                        <p:attrNameLst>
                                          <p:attrName>ppt_x</p:attrName>
                                        </p:attrNameLst>
                                      </p:cBhvr>
                                      <p:tavLst>
                                        <p:tav tm="0">
                                          <p:val>
                                            <p:strVal val="1+#ppt_w/2"/>
                                          </p:val>
                                        </p:tav>
                                        <p:tav tm="100000">
                                          <p:val>
                                            <p:strVal val="#ppt_x"/>
                                          </p:val>
                                        </p:tav>
                                      </p:tavLst>
                                    </p:anim>
                                    <p:anim calcmode="lin" valueType="num">
                                      <p:cBhvr additive="base">
                                        <p:cTn id="98" dur="500" fill="hold"/>
                                        <p:tgtEl>
                                          <p:spTgt spid="32801"/>
                                        </p:tgtEl>
                                        <p:attrNameLst>
                                          <p:attrName>ppt_y</p:attrName>
                                        </p:attrNameLst>
                                      </p:cBhvr>
                                      <p:tavLst>
                                        <p:tav tm="0">
                                          <p:val>
                                            <p:strVal val="#ppt_y"/>
                                          </p:val>
                                        </p:tav>
                                        <p:tav tm="100000">
                                          <p:val>
                                            <p:strVal val="#ppt_y"/>
                                          </p:val>
                                        </p:tav>
                                      </p:tavLst>
                                    </p:anim>
                                  </p:childTnLst>
                                </p:cTn>
                              </p:par>
                            </p:childTnLst>
                          </p:cTn>
                        </p:par>
                        <p:par>
                          <p:cTn id="99" fill="hold" nodeType="afterGroup">
                            <p:stCondLst>
                              <p:cond delay="13200"/>
                            </p:stCondLst>
                            <p:childTnLst>
                              <p:par>
                                <p:cTn id="100" presetID="2" presetClass="entr" presetSubtype="4" fill="hold" grpId="0" nodeType="afterEffect">
                                  <p:stCondLst>
                                    <p:cond delay="100"/>
                                  </p:stCondLst>
                                  <p:childTnLst>
                                    <p:set>
                                      <p:cBhvr>
                                        <p:cTn id="101" dur="1" fill="hold">
                                          <p:stCondLst>
                                            <p:cond delay="0"/>
                                          </p:stCondLst>
                                        </p:cTn>
                                        <p:tgtEl>
                                          <p:spTgt spid="32802"/>
                                        </p:tgtEl>
                                        <p:attrNameLst>
                                          <p:attrName>style.visibility</p:attrName>
                                        </p:attrNameLst>
                                      </p:cBhvr>
                                      <p:to>
                                        <p:strVal val="visible"/>
                                      </p:to>
                                    </p:set>
                                    <p:anim calcmode="lin" valueType="num">
                                      <p:cBhvr additive="base">
                                        <p:cTn id="102" dur="500" fill="hold"/>
                                        <p:tgtEl>
                                          <p:spTgt spid="32802"/>
                                        </p:tgtEl>
                                        <p:attrNameLst>
                                          <p:attrName>ppt_x</p:attrName>
                                        </p:attrNameLst>
                                      </p:cBhvr>
                                      <p:tavLst>
                                        <p:tav tm="0">
                                          <p:val>
                                            <p:strVal val="#ppt_x"/>
                                          </p:val>
                                        </p:tav>
                                        <p:tav tm="100000">
                                          <p:val>
                                            <p:strVal val="#ppt_x"/>
                                          </p:val>
                                        </p:tav>
                                      </p:tavLst>
                                    </p:anim>
                                    <p:anim calcmode="lin" valueType="num">
                                      <p:cBhvr additive="base">
                                        <p:cTn id="103" dur="500" fill="hold"/>
                                        <p:tgtEl>
                                          <p:spTgt spid="32802"/>
                                        </p:tgtEl>
                                        <p:attrNameLst>
                                          <p:attrName>ppt_y</p:attrName>
                                        </p:attrNameLst>
                                      </p:cBhvr>
                                      <p:tavLst>
                                        <p:tav tm="0">
                                          <p:val>
                                            <p:strVal val="1+#ppt_h/2"/>
                                          </p:val>
                                        </p:tav>
                                        <p:tav tm="100000">
                                          <p:val>
                                            <p:strVal val="#ppt_y"/>
                                          </p:val>
                                        </p:tav>
                                      </p:tavLst>
                                    </p:anim>
                                  </p:childTnLst>
                                </p:cTn>
                              </p:par>
                            </p:childTnLst>
                          </p:cTn>
                        </p:par>
                        <p:par>
                          <p:cTn id="104" fill="hold" nodeType="afterGroup">
                            <p:stCondLst>
                              <p:cond delay="13800"/>
                            </p:stCondLst>
                            <p:childTnLst>
                              <p:par>
                                <p:cTn id="105" presetID="2" presetClass="entr" presetSubtype="8" fill="hold" grpId="0" nodeType="afterEffect">
                                  <p:stCondLst>
                                    <p:cond delay="100"/>
                                  </p:stCondLst>
                                  <p:childTnLst>
                                    <p:set>
                                      <p:cBhvr>
                                        <p:cTn id="106" dur="1" fill="hold">
                                          <p:stCondLst>
                                            <p:cond delay="0"/>
                                          </p:stCondLst>
                                        </p:cTn>
                                        <p:tgtEl>
                                          <p:spTgt spid="32803"/>
                                        </p:tgtEl>
                                        <p:attrNameLst>
                                          <p:attrName>style.visibility</p:attrName>
                                        </p:attrNameLst>
                                      </p:cBhvr>
                                      <p:to>
                                        <p:strVal val="visible"/>
                                      </p:to>
                                    </p:set>
                                    <p:anim calcmode="lin" valueType="num">
                                      <p:cBhvr additive="base">
                                        <p:cTn id="107" dur="500" fill="hold"/>
                                        <p:tgtEl>
                                          <p:spTgt spid="32803"/>
                                        </p:tgtEl>
                                        <p:attrNameLst>
                                          <p:attrName>ppt_x</p:attrName>
                                        </p:attrNameLst>
                                      </p:cBhvr>
                                      <p:tavLst>
                                        <p:tav tm="0">
                                          <p:val>
                                            <p:strVal val="0-#ppt_w/2"/>
                                          </p:val>
                                        </p:tav>
                                        <p:tav tm="100000">
                                          <p:val>
                                            <p:strVal val="#ppt_x"/>
                                          </p:val>
                                        </p:tav>
                                      </p:tavLst>
                                    </p:anim>
                                    <p:anim calcmode="lin" valueType="num">
                                      <p:cBhvr additive="base">
                                        <p:cTn id="108" dur="500" fill="hold"/>
                                        <p:tgtEl>
                                          <p:spTgt spid="32803"/>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4400"/>
                            </p:stCondLst>
                            <p:childTnLst>
                              <p:par>
                                <p:cTn id="110" presetID="2" presetClass="entr" presetSubtype="8" fill="hold" grpId="0" nodeType="afterEffect">
                                  <p:stCondLst>
                                    <p:cond delay="100"/>
                                  </p:stCondLst>
                                  <p:childTnLst>
                                    <p:set>
                                      <p:cBhvr>
                                        <p:cTn id="111" dur="1" fill="hold">
                                          <p:stCondLst>
                                            <p:cond delay="0"/>
                                          </p:stCondLst>
                                        </p:cTn>
                                        <p:tgtEl>
                                          <p:spTgt spid="32804"/>
                                        </p:tgtEl>
                                        <p:attrNameLst>
                                          <p:attrName>style.visibility</p:attrName>
                                        </p:attrNameLst>
                                      </p:cBhvr>
                                      <p:to>
                                        <p:strVal val="visible"/>
                                      </p:to>
                                    </p:set>
                                    <p:anim calcmode="lin" valueType="num">
                                      <p:cBhvr additive="base">
                                        <p:cTn id="112" dur="500" fill="hold"/>
                                        <p:tgtEl>
                                          <p:spTgt spid="32804"/>
                                        </p:tgtEl>
                                        <p:attrNameLst>
                                          <p:attrName>ppt_x</p:attrName>
                                        </p:attrNameLst>
                                      </p:cBhvr>
                                      <p:tavLst>
                                        <p:tav tm="0">
                                          <p:val>
                                            <p:strVal val="0-#ppt_w/2"/>
                                          </p:val>
                                        </p:tav>
                                        <p:tav tm="100000">
                                          <p:val>
                                            <p:strVal val="#ppt_x"/>
                                          </p:val>
                                        </p:tav>
                                      </p:tavLst>
                                    </p:anim>
                                    <p:anim calcmode="lin" valueType="num">
                                      <p:cBhvr additive="base">
                                        <p:cTn id="113" dur="500" fill="hold"/>
                                        <p:tgtEl>
                                          <p:spTgt spid="32804"/>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5000"/>
                            </p:stCondLst>
                            <p:childTnLst>
                              <p:par>
                                <p:cTn id="115" presetID="2" presetClass="entr" presetSubtype="2" fill="hold" grpId="0" nodeType="afterEffect">
                                  <p:stCondLst>
                                    <p:cond delay="100"/>
                                  </p:stCondLst>
                                  <p:childTnLst>
                                    <p:set>
                                      <p:cBhvr>
                                        <p:cTn id="116" dur="1" fill="hold">
                                          <p:stCondLst>
                                            <p:cond delay="0"/>
                                          </p:stCondLst>
                                        </p:cTn>
                                        <p:tgtEl>
                                          <p:spTgt spid="32805"/>
                                        </p:tgtEl>
                                        <p:attrNameLst>
                                          <p:attrName>style.visibility</p:attrName>
                                        </p:attrNameLst>
                                      </p:cBhvr>
                                      <p:to>
                                        <p:strVal val="visible"/>
                                      </p:to>
                                    </p:set>
                                    <p:anim calcmode="lin" valueType="num">
                                      <p:cBhvr additive="base">
                                        <p:cTn id="117" dur="500" fill="hold"/>
                                        <p:tgtEl>
                                          <p:spTgt spid="32805"/>
                                        </p:tgtEl>
                                        <p:attrNameLst>
                                          <p:attrName>ppt_x</p:attrName>
                                        </p:attrNameLst>
                                      </p:cBhvr>
                                      <p:tavLst>
                                        <p:tav tm="0">
                                          <p:val>
                                            <p:strVal val="1+#ppt_w/2"/>
                                          </p:val>
                                        </p:tav>
                                        <p:tav tm="100000">
                                          <p:val>
                                            <p:strVal val="#ppt_x"/>
                                          </p:val>
                                        </p:tav>
                                      </p:tavLst>
                                    </p:anim>
                                    <p:anim calcmode="lin" valueType="num">
                                      <p:cBhvr additive="base">
                                        <p:cTn id="118" dur="500" fill="hold"/>
                                        <p:tgtEl>
                                          <p:spTgt spid="32805"/>
                                        </p:tgtEl>
                                        <p:attrNameLst>
                                          <p:attrName>ppt_y</p:attrName>
                                        </p:attrNameLst>
                                      </p:cBhvr>
                                      <p:tavLst>
                                        <p:tav tm="0">
                                          <p:val>
                                            <p:strVal val="#ppt_y"/>
                                          </p:val>
                                        </p:tav>
                                        <p:tav tm="100000">
                                          <p:val>
                                            <p:strVal val="#ppt_y"/>
                                          </p:val>
                                        </p:tav>
                                      </p:tavLst>
                                    </p:anim>
                                  </p:childTnLst>
                                </p:cTn>
                              </p:par>
                            </p:childTnLst>
                          </p:cTn>
                        </p:par>
                        <p:par>
                          <p:cTn id="119" fill="hold" nodeType="afterGroup">
                            <p:stCondLst>
                              <p:cond delay="15600"/>
                            </p:stCondLst>
                            <p:childTnLst>
                              <p:par>
                                <p:cTn id="120" presetID="2" presetClass="entr" presetSubtype="2" fill="hold" grpId="0" nodeType="afterEffect">
                                  <p:stCondLst>
                                    <p:cond delay="100"/>
                                  </p:stCondLst>
                                  <p:childTnLst>
                                    <p:set>
                                      <p:cBhvr>
                                        <p:cTn id="121" dur="1" fill="hold">
                                          <p:stCondLst>
                                            <p:cond delay="0"/>
                                          </p:stCondLst>
                                        </p:cTn>
                                        <p:tgtEl>
                                          <p:spTgt spid="32806"/>
                                        </p:tgtEl>
                                        <p:attrNameLst>
                                          <p:attrName>style.visibility</p:attrName>
                                        </p:attrNameLst>
                                      </p:cBhvr>
                                      <p:to>
                                        <p:strVal val="visible"/>
                                      </p:to>
                                    </p:set>
                                    <p:anim calcmode="lin" valueType="num">
                                      <p:cBhvr additive="base">
                                        <p:cTn id="122" dur="500" fill="hold"/>
                                        <p:tgtEl>
                                          <p:spTgt spid="32806"/>
                                        </p:tgtEl>
                                        <p:attrNameLst>
                                          <p:attrName>ppt_x</p:attrName>
                                        </p:attrNameLst>
                                      </p:cBhvr>
                                      <p:tavLst>
                                        <p:tav tm="0">
                                          <p:val>
                                            <p:strVal val="1+#ppt_w/2"/>
                                          </p:val>
                                        </p:tav>
                                        <p:tav tm="100000">
                                          <p:val>
                                            <p:strVal val="#ppt_x"/>
                                          </p:val>
                                        </p:tav>
                                      </p:tavLst>
                                    </p:anim>
                                    <p:anim calcmode="lin" valueType="num">
                                      <p:cBhvr additive="base">
                                        <p:cTn id="123" dur="500" fill="hold"/>
                                        <p:tgtEl>
                                          <p:spTgt spid="32806"/>
                                        </p:tgtEl>
                                        <p:attrNameLst>
                                          <p:attrName>ppt_y</p:attrName>
                                        </p:attrNameLst>
                                      </p:cBhvr>
                                      <p:tavLst>
                                        <p:tav tm="0">
                                          <p:val>
                                            <p:strVal val="#ppt_y"/>
                                          </p:val>
                                        </p:tav>
                                        <p:tav tm="100000">
                                          <p:val>
                                            <p:strVal val="#ppt_y"/>
                                          </p:val>
                                        </p:tav>
                                      </p:tavLst>
                                    </p:anim>
                                  </p:childTnLst>
                                </p:cTn>
                              </p:par>
                            </p:childTnLst>
                          </p:cTn>
                        </p:par>
                        <p:par>
                          <p:cTn id="124" fill="hold">
                            <p:stCondLst>
                              <p:cond delay="16200"/>
                            </p:stCondLst>
                            <p:childTnLst>
                              <p:par>
                                <p:cTn id="125" presetID="22" presetClass="entr" presetSubtype="4" fill="hold" nodeType="afterEffect">
                                  <p:stCondLst>
                                    <p:cond delay="100"/>
                                  </p:stCondLst>
                                  <p:childTnLst>
                                    <p:set>
                                      <p:cBhvr>
                                        <p:cTn id="126" dur="1" fill="hold">
                                          <p:stCondLst>
                                            <p:cond delay="0"/>
                                          </p:stCondLst>
                                        </p:cTn>
                                        <p:tgtEl>
                                          <p:spTgt spid="41"/>
                                        </p:tgtEl>
                                        <p:attrNameLst>
                                          <p:attrName>style.visibility</p:attrName>
                                        </p:attrNameLst>
                                      </p:cBhvr>
                                      <p:to>
                                        <p:strVal val="visible"/>
                                      </p:to>
                                    </p:set>
                                    <p:animEffect transition="in" filter="wipe(down)">
                                      <p:cBhvr>
                                        <p:cTn id="127" dur="500"/>
                                        <p:tgtEl>
                                          <p:spTgt spid="41"/>
                                        </p:tgtEl>
                                      </p:cBhvr>
                                    </p:animEffect>
                                  </p:childTnLst>
                                </p:cTn>
                              </p:par>
                            </p:childTnLst>
                          </p:cTn>
                        </p:par>
                        <p:par>
                          <p:cTn id="128" fill="hold">
                            <p:stCondLst>
                              <p:cond delay="16800"/>
                            </p:stCondLst>
                            <p:childTnLst>
                              <p:par>
                                <p:cTn id="129" presetID="22" presetClass="entr" presetSubtype="4" fill="hold" nodeType="afterEffect">
                                  <p:stCondLst>
                                    <p:cond delay="100"/>
                                  </p:stCondLst>
                                  <p:childTnLst>
                                    <p:set>
                                      <p:cBhvr>
                                        <p:cTn id="130" dur="1" fill="hold">
                                          <p:stCondLst>
                                            <p:cond delay="0"/>
                                          </p:stCondLst>
                                        </p:cTn>
                                        <p:tgtEl>
                                          <p:spTgt spid="42"/>
                                        </p:tgtEl>
                                        <p:attrNameLst>
                                          <p:attrName>style.visibility</p:attrName>
                                        </p:attrNameLst>
                                      </p:cBhvr>
                                      <p:to>
                                        <p:strVal val="visible"/>
                                      </p:to>
                                    </p:set>
                                    <p:animEffect transition="in" filter="wipe(down)">
                                      <p:cBhvr>
                                        <p:cTn id="131" dur="500"/>
                                        <p:tgtEl>
                                          <p:spTgt spid="42"/>
                                        </p:tgtEl>
                                      </p:cBhvr>
                                    </p:animEffect>
                                  </p:childTnLst>
                                </p:cTn>
                              </p:par>
                            </p:childTnLst>
                          </p:cTn>
                        </p:par>
                        <p:par>
                          <p:cTn id="132" fill="hold">
                            <p:stCondLst>
                              <p:cond delay="17400"/>
                            </p:stCondLst>
                            <p:childTnLst>
                              <p:par>
                                <p:cTn id="133" presetID="22" presetClass="entr" presetSubtype="4" fill="hold" nodeType="afterEffect">
                                  <p:stCondLst>
                                    <p:cond delay="100"/>
                                  </p:stCondLst>
                                  <p:childTnLst>
                                    <p:set>
                                      <p:cBhvr>
                                        <p:cTn id="134" dur="1" fill="hold">
                                          <p:stCondLst>
                                            <p:cond delay="0"/>
                                          </p:stCondLst>
                                        </p:cTn>
                                        <p:tgtEl>
                                          <p:spTgt spid="43"/>
                                        </p:tgtEl>
                                        <p:attrNameLst>
                                          <p:attrName>style.visibility</p:attrName>
                                        </p:attrNameLst>
                                      </p:cBhvr>
                                      <p:to>
                                        <p:strVal val="visible"/>
                                      </p:to>
                                    </p:set>
                                    <p:animEffect transition="in" filter="wipe(down)">
                                      <p:cBhvr>
                                        <p:cTn id="135" dur="500"/>
                                        <p:tgtEl>
                                          <p:spTgt spid="43"/>
                                        </p:tgtEl>
                                      </p:cBhvr>
                                    </p:animEffect>
                                  </p:childTnLst>
                                </p:cTn>
                              </p:par>
                            </p:childTnLst>
                          </p:cTn>
                        </p:par>
                        <p:par>
                          <p:cTn id="136" fill="hold">
                            <p:stCondLst>
                              <p:cond delay="18000"/>
                            </p:stCondLst>
                            <p:childTnLst>
                              <p:par>
                                <p:cTn id="137" presetID="2" presetClass="entr" presetSubtype="2" fill="hold" grpId="0" nodeType="afterEffect">
                                  <p:stCondLst>
                                    <p:cond delay="100"/>
                                  </p:stCondLst>
                                  <p:childTnLst>
                                    <p:set>
                                      <p:cBhvr>
                                        <p:cTn id="138" dur="1" fill="hold">
                                          <p:stCondLst>
                                            <p:cond delay="0"/>
                                          </p:stCondLst>
                                        </p:cTn>
                                        <p:tgtEl>
                                          <p:spTgt spid="44"/>
                                        </p:tgtEl>
                                        <p:attrNameLst>
                                          <p:attrName>style.visibility</p:attrName>
                                        </p:attrNameLst>
                                      </p:cBhvr>
                                      <p:to>
                                        <p:strVal val="visible"/>
                                      </p:to>
                                    </p:set>
                                    <p:anim calcmode="lin" valueType="num">
                                      <p:cBhvr additive="base">
                                        <p:cTn id="139" dur="500" fill="hold"/>
                                        <p:tgtEl>
                                          <p:spTgt spid="44"/>
                                        </p:tgtEl>
                                        <p:attrNameLst>
                                          <p:attrName>ppt_x</p:attrName>
                                        </p:attrNameLst>
                                      </p:cBhvr>
                                      <p:tavLst>
                                        <p:tav tm="0">
                                          <p:val>
                                            <p:strVal val="1+#ppt_w/2"/>
                                          </p:val>
                                        </p:tav>
                                        <p:tav tm="100000">
                                          <p:val>
                                            <p:strVal val="#ppt_x"/>
                                          </p:val>
                                        </p:tav>
                                      </p:tavLst>
                                    </p:anim>
                                    <p:anim calcmode="lin" valueType="num">
                                      <p:cBhvr additive="base">
                                        <p:cTn id="140" dur="500" fill="hold"/>
                                        <p:tgtEl>
                                          <p:spTgt spid="44"/>
                                        </p:tgtEl>
                                        <p:attrNameLst>
                                          <p:attrName>ppt_y</p:attrName>
                                        </p:attrNameLst>
                                      </p:cBhvr>
                                      <p:tavLst>
                                        <p:tav tm="0">
                                          <p:val>
                                            <p:strVal val="#ppt_y"/>
                                          </p:val>
                                        </p:tav>
                                        <p:tav tm="100000">
                                          <p:val>
                                            <p:strVal val="#ppt_y"/>
                                          </p:val>
                                        </p:tav>
                                      </p:tavLst>
                                    </p:anim>
                                  </p:childTnLst>
                                </p:cTn>
                              </p:par>
                            </p:childTnLst>
                          </p:cTn>
                        </p:par>
                        <p:par>
                          <p:cTn id="141" fill="hold">
                            <p:stCondLst>
                              <p:cond delay="18600"/>
                            </p:stCondLst>
                            <p:childTnLst>
                              <p:par>
                                <p:cTn id="142" presetID="2" presetClass="entr" presetSubtype="4" fill="hold" grpId="0" nodeType="afterEffect">
                                  <p:stCondLst>
                                    <p:cond delay="100"/>
                                  </p:stCondLst>
                                  <p:childTnLst>
                                    <p:set>
                                      <p:cBhvr>
                                        <p:cTn id="143" dur="1" fill="hold">
                                          <p:stCondLst>
                                            <p:cond delay="0"/>
                                          </p:stCondLst>
                                        </p:cTn>
                                        <p:tgtEl>
                                          <p:spTgt spid="45"/>
                                        </p:tgtEl>
                                        <p:attrNameLst>
                                          <p:attrName>style.visibility</p:attrName>
                                        </p:attrNameLst>
                                      </p:cBhvr>
                                      <p:to>
                                        <p:strVal val="visible"/>
                                      </p:to>
                                    </p:set>
                                    <p:anim calcmode="lin" valueType="num">
                                      <p:cBhvr additive="base">
                                        <p:cTn id="144" dur="500" fill="hold"/>
                                        <p:tgtEl>
                                          <p:spTgt spid="45"/>
                                        </p:tgtEl>
                                        <p:attrNameLst>
                                          <p:attrName>ppt_x</p:attrName>
                                        </p:attrNameLst>
                                      </p:cBhvr>
                                      <p:tavLst>
                                        <p:tav tm="0">
                                          <p:val>
                                            <p:strVal val="#ppt_x"/>
                                          </p:val>
                                        </p:tav>
                                        <p:tav tm="100000">
                                          <p:val>
                                            <p:strVal val="#ppt_x"/>
                                          </p:val>
                                        </p:tav>
                                      </p:tavLst>
                                    </p:anim>
                                    <p:anim calcmode="lin" valueType="num">
                                      <p:cBhvr additive="base">
                                        <p:cTn id="145" dur="500" fill="hold"/>
                                        <p:tgtEl>
                                          <p:spTgt spid="45"/>
                                        </p:tgtEl>
                                        <p:attrNameLst>
                                          <p:attrName>ppt_y</p:attrName>
                                        </p:attrNameLst>
                                      </p:cBhvr>
                                      <p:tavLst>
                                        <p:tav tm="0">
                                          <p:val>
                                            <p:strVal val="1+#ppt_h/2"/>
                                          </p:val>
                                        </p:tav>
                                        <p:tav tm="100000">
                                          <p:val>
                                            <p:strVal val="#ppt_y"/>
                                          </p:val>
                                        </p:tav>
                                      </p:tavLst>
                                    </p:anim>
                                  </p:childTnLst>
                                </p:cTn>
                              </p:par>
                            </p:childTnLst>
                          </p:cTn>
                        </p:par>
                        <p:par>
                          <p:cTn id="146" fill="hold">
                            <p:stCondLst>
                              <p:cond delay="19200"/>
                            </p:stCondLst>
                            <p:childTnLst>
                              <p:par>
                                <p:cTn id="147" presetID="2" presetClass="entr" presetSubtype="8" fill="hold" grpId="0" nodeType="afterEffect">
                                  <p:stCondLst>
                                    <p:cond delay="100"/>
                                  </p:stCondLst>
                                  <p:childTnLst>
                                    <p:set>
                                      <p:cBhvr>
                                        <p:cTn id="148" dur="1" fill="hold">
                                          <p:stCondLst>
                                            <p:cond delay="0"/>
                                          </p:stCondLst>
                                        </p:cTn>
                                        <p:tgtEl>
                                          <p:spTgt spid="46"/>
                                        </p:tgtEl>
                                        <p:attrNameLst>
                                          <p:attrName>style.visibility</p:attrName>
                                        </p:attrNameLst>
                                      </p:cBhvr>
                                      <p:to>
                                        <p:strVal val="visible"/>
                                      </p:to>
                                    </p:set>
                                    <p:anim calcmode="lin" valueType="num">
                                      <p:cBhvr additive="base">
                                        <p:cTn id="149" dur="500" fill="hold"/>
                                        <p:tgtEl>
                                          <p:spTgt spid="46"/>
                                        </p:tgtEl>
                                        <p:attrNameLst>
                                          <p:attrName>ppt_x</p:attrName>
                                        </p:attrNameLst>
                                      </p:cBhvr>
                                      <p:tavLst>
                                        <p:tav tm="0">
                                          <p:val>
                                            <p:strVal val="0-#ppt_w/2"/>
                                          </p:val>
                                        </p:tav>
                                        <p:tav tm="100000">
                                          <p:val>
                                            <p:strVal val="#ppt_x"/>
                                          </p:val>
                                        </p:tav>
                                      </p:tavLst>
                                    </p:anim>
                                    <p:anim calcmode="lin" valueType="num">
                                      <p:cBhvr additive="base">
                                        <p:cTn id="150" dur="500" fill="hold"/>
                                        <p:tgtEl>
                                          <p:spTgt spid="46"/>
                                        </p:tgtEl>
                                        <p:attrNameLst>
                                          <p:attrName>ppt_y</p:attrName>
                                        </p:attrNameLst>
                                      </p:cBhvr>
                                      <p:tavLst>
                                        <p:tav tm="0">
                                          <p:val>
                                            <p:strVal val="#ppt_y"/>
                                          </p:val>
                                        </p:tav>
                                        <p:tav tm="100000">
                                          <p:val>
                                            <p:strVal val="#ppt_y"/>
                                          </p:val>
                                        </p:tav>
                                      </p:tavLst>
                                    </p:anim>
                                  </p:childTnLst>
                                </p:cTn>
                              </p:par>
                            </p:childTnLst>
                          </p:cTn>
                        </p:par>
                        <p:par>
                          <p:cTn id="151" fill="hold">
                            <p:stCondLst>
                              <p:cond delay="19800"/>
                            </p:stCondLst>
                            <p:childTnLst>
                              <p:par>
                                <p:cTn id="152" presetID="2" presetClass="entr" presetSubtype="8" fill="hold" grpId="0" nodeType="afterEffect">
                                  <p:stCondLst>
                                    <p:cond delay="100"/>
                                  </p:stCondLst>
                                  <p:childTnLst>
                                    <p:set>
                                      <p:cBhvr>
                                        <p:cTn id="153" dur="1" fill="hold">
                                          <p:stCondLst>
                                            <p:cond delay="0"/>
                                          </p:stCondLst>
                                        </p:cTn>
                                        <p:tgtEl>
                                          <p:spTgt spid="47"/>
                                        </p:tgtEl>
                                        <p:attrNameLst>
                                          <p:attrName>style.visibility</p:attrName>
                                        </p:attrNameLst>
                                      </p:cBhvr>
                                      <p:to>
                                        <p:strVal val="visible"/>
                                      </p:to>
                                    </p:set>
                                    <p:anim calcmode="lin" valueType="num">
                                      <p:cBhvr additive="base">
                                        <p:cTn id="154" dur="500" fill="hold"/>
                                        <p:tgtEl>
                                          <p:spTgt spid="47"/>
                                        </p:tgtEl>
                                        <p:attrNameLst>
                                          <p:attrName>ppt_x</p:attrName>
                                        </p:attrNameLst>
                                      </p:cBhvr>
                                      <p:tavLst>
                                        <p:tav tm="0">
                                          <p:val>
                                            <p:strVal val="0-#ppt_w/2"/>
                                          </p:val>
                                        </p:tav>
                                        <p:tav tm="100000">
                                          <p:val>
                                            <p:strVal val="#ppt_x"/>
                                          </p:val>
                                        </p:tav>
                                      </p:tavLst>
                                    </p:anim>
                                    <p:anim calcmode="lin" valueType="num">
                                      <p:cBhvr additive="base">
                                        <p:cTn id="155" dur="500" fill="hold"/>
                                        <p:tgtEl>
                                          <p:spTgt spid="47"/>
                                        </p:tgtEl>
                                        <p:attrNameLst>
                                          <p:attrName>ppt_y</p:attrName>
                                        </p:attrNameLst>
                                      </p:cBhvr>
                                      <p:tavLst>
                                        <p:tav tm="0">
                                          <p:val>
                                            <p:strVal val="#ppt_y"/>
                                          </p:val>
                                        </p:tav>
                                        <p:tav tm="100000">
                                          <p:val>
                                            <p:strVal val="#ppt_y"/>
                                          </p:val>
                                        </p:tav>
                                      </p:tavLst>
                                    </p:anim>
                                  </p:childTnLst>
                                </p:cTn>
                              </p:par>
                            </p:childTnLst>
                          </p:cTn>
                        </p:par>
                        <p:par>
                          <p:cTn id="156" fill="hold">
                            <p:stCondLst>
                              <p:cond delay="20400"/>
                            </p:stCondLst>
                            <p:childTnLst>
                              <p:par>
                                <p:cTn id="157" presetID="2" presetClass="entr" presetSubtype="2" fill="hold" grpId="0" nodeType="afterEffect">
                                  <p:stCondLst>
                                    <p:cond delay="100"/>
                                  </p:stCondLst>
                                  <p:childTnLst>
                                    <p:set>
                                      <p:cBhvr>
                                        <p:cTn id="158" dur="1" fill="hold">
                                          <p:stCondLst>
                                            <p:cond delay="0"/>
                                          </p:stCondLst>
                                        </p:cTn>
                                        <p:tgtEl>
                                          <p:spTgt spid="48"/>
                                        </p:tgtEl>
                                        <p:attrNameLst>
                                          <p:attrName>style.visibility</p:attrName>
                                        </p:attrNameLst>
                                      </p:cBhvr>
                                      <p:to>
                                        <p:strVal val="visible"/>
                                      </p:to>
                                    </p:set>
                                    <p:anim calcmode="lin" valueType="num">
                                      <p:cBhvr additive="base">
                                        <p:cTn id="159" dur="500" fill="hold"/>
                                        <p:tgtEl>
                                          <p:spTgt spid="48"/>
                                        </p:tgtEl>
                                        <p:attrNameLst>
                                          <p:attrName>ppt_x</p:attrName>
                                        </p:attrNameLst>
                                      </p:cBhvr>
                                      <p:tavLst>
                                        <p:tav tm="0">
                                          <p:val>
                                            <p:strVal val="1+#ppt_w/2"/>
                                          </p:val>
                                        </p:tav>
                                        <p:tav tm="100000">
                                          <p:val>
                                            <p:strVal val="#ppt_x"/>
                                          </p:val>
                                        </p:tav>
                                      </p:tavLst>
                                    </p:anim>
                                    <p:anim calcmode="lin" valueType="num">
                                      <p:cBhvr additive="base">
                                        <p:cTn id="160" dur="500" fill="hold"/>
                                        <p:tgtEl>
                                          <p:spTgt spid="48"/>
                                        </p:tgtEl>
                                        <p:attrNameLst>
                                          <p:attrName>ppt_y</p:attrName>
                                        </p:attrNameLst>
                                      </p:cBhvr>
                                      <p:tavLst>
                                        <p:tav tm="0">
                                          <p:val>
                                            <p:strVal val="#ppt_y"/>
                                          </p:val>
                                        </p:tav>
                                        <p:tav tm="100000">
                                          <p:val>
                                            <p:strVal val="#ppt_y"/>
                                          </p:val>
                                        </p:tav>
                                      </p:tavLst>
                                    </p:anim>
                                  </p:childTnLst>
                                </p:cTn>
                              </p:par>
                            </p:childTnLst>
                          </p:cTn>
                        </p:par>
                        <p:par>
                          <p:cTn id="161" fill="hold">
                            <p:stCondLst>
                              <p:cond delay="21000"/>
                            </p:stCondLst>
                            <p:childTnLst>
                              <p:par>
                                <p:cTn id="162" presetID="2" presetClass="entr" presetSubtype="2" fill="hold" grpId="0" nodeType="afterEffect">
                                  <p:stCondLst>
                                    <p:cond delay="100"/>
                                  </p:stCondLst>
                                  <p:childTnLst>
                                    <p:set>
                                      <p:cBhvr>
                                        <p:cTn id="163" dur="1" fill="hold">
                                          <p:stCondLst>
                                            <p:cond delay="0"/>
                                          </p:stCondLst>
                                        </p:cTn>
                                        <p:tgtEl>
                                          <p:spTgt spid="49"/>
                                        </p:tgtEl>
                                        <p:attrNameLst>
                                          <p:attrName>style.visibility</p:attrName>
                                        </p:attrNameLst>
                                      </p:cBhvr>
                                      <p:to>
                                        <p:strVal val="visible"/>
                                      </p:to>
                                    </p:set>
                                    <p:anim calcmode="lin" valueType="num">
                                      <p:cBhvr additive="base">
                                        <p:cTn id="164" dur="500" fill="hold"/>
                                        <p:tgtEl>
                                          <p:spTgt spid="49"/>
                                        </p:tgtEl>
                                        <p:attrNameLst>
                                          <p:attrName>ppt_x</p:attrName>
                                        </p:attrNameLst>
                                      </p:cBhvr>
                                      <p:tavLst>
                                        <p:tav tm="0">
                                          <p:val>
                                            <p:strVal val="1+#ppt_w/2"/>
                                          </p:val>
                                        </p:tav>
                                        <p:tav tm="100000">
                                          <p:val>
                                            <p:strVal val="#ppt_x"/>
                                          </p:val>
                                        </p:tav>
                                      </p:tavLst>
                                    </p:anim>
                                    <p:anim calcmode="lin" valueType="num">
                                      <p:cBhvr additive="base">
                                        <p:cTn id="16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5" grpId="0">
        <p:bldAsOne/>
      </p:bldGraphic>
      <p:bldGraphic spid="4" grpId="0">
        <p:bldAsOne/>
      </p:bldGraphic>
      <p:bldGraphic spid="3" grpId="0">
        <p:bldAsOne/>
      </p:bldGraphic>
      <p:bldGraphic spid="2" grpId="0">
        <p:bldAsOne/>
      </p:bldGraphic>
      <p:bldP spid="32782" grpId="0" animBg="1" autoUpdateAnimBg="0"/>
      <p:bldP spid="32783" grpId="0" animBg="1" autoUpdateAnimBg="0"/>
      <p:bldP spid="32788" grpId="0" autoUpdateAnimBg="0"/>
      <p:bldP spid="32789" grpId="0" autoUpdateAnimBg="0"/>
      <p:bldP spid="32784" grpId="0" animBg="1" autoUpdateAnimBg="0"/>
      <p:bldP spid="32785" grpId="0" animBg="1" autoUpdateAnimBg="0"/>
      <p:bldP spid="32786" grpId="0" animBg="1" autoUpdateAnimBg="0"/>
      <p:bldP spid="32787" grpId="0" animBg="1" autoUpdateAnimBg="0"/>
      <p:bldP spid="32790" grpId="0" autoUpdateAnimBg="0"/>
      <p:bldP spid="32791" grpId="0" autoUpdateAnimBg="0"/>
      <p:bldP spid="32792" grpId="0" autoUpdateAnimBg="0"/>
      <p:bldP spid="32793" grpId="0" autoUpdateAnimBg="0"/>
      <p:bldP spid="32801" grpId="0" autoUpdateAnimBg="0"/>
      <p:bldP spid="32802" grpId="0" autoUpdateAnimBg="0"/>
      <p:bldP spid="32803" grpId="0" autoUpdateAnimBg="0"/>
      <p:bldP spid="32804" grpId="0" autoUpdateAnimBg="0"/>
      <p:bldP spid="32805" grpId="0" autoUpdateAnimBg="0"/>
      <p:bldP spid="32806" grpId="0" autoUpdateAnimBg="0"/>
      <p:bldP spid="44" grpId="0" autoUpdateAnimBg="0"/>
      <p:bldP spid="45" grpId="0" autoUpdateAnimBg="0"/>
      <p:bldP spid="46" grpId="0" autoUpdateAnimBg="0"/>
      <p:bldP spid="47" grpId="0" autoUpdateAnimBg="0"/>
      <p:bldP spid="48" grpId="0" autoUpdateAnimBg="0"/>
      <p:bldP spid="4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204014" y="2392502"/>
            <a:ext cx="1532397" cy="1532397"/>
          </a:xfrm>
          <a:custGeom>
            <a:avLst/>
            <a:gdLst>
              <a:gd name="connsiteX0" fmla="*/ 595085 w 1190170"/>
              <a:gd name="connsiteY0" fmla="*/ 0 h 1190170"/>
              <a:gd name="connsiteX1" fmla="*/ 1190170 w 1190170"/>
              <a:gd name="connsiteY1" fmla="*/ 595085 h 1190170"/>
              <a:gd name="connsiteX2" fmla="*/ 595085 w 1190170"/>
              <a:gd name="connsiteY2" fmla="*/ 1190170 h 1190170"/>
              <a:gd name="connsiteX3" fmla="*/ 0 w 1190170"/>
              <a:gd name="connsiteY3" fmla="*/ 595085 h 1190170"/>
              <a:gd name="connsiteX4" fmla="*/ 595085 w 1190170"/>
              <a:gd name="connsiteY4" fmla="*/ 0 h 1190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170" h="1190170">
                <a:moveTo>
                  <a:pt x="595085" y="0"/>
                </a:moveTo>
                <a:cubicBezTo>
                  <a:pt x="923741" y="0"/>
                  <a:pt x="1190170" y="266429"/>
                  <a:pt x="1190170" y="595085"/>
                </a:cubicBezTo>
                <a:cubicBezTo>
                  <a:pt x="1190170" y="923741"/>
                  <a:pt x="923741" y="1190170"/>
                  <a:pt x="595085" y="1190170"/>
                </a:cubicBezTo>
                <a:cubicBezTo>
                  <a:pt x="266429" y="1190170"/>
                  <a:pt x="0" y="923741"/>
                  <a:pt x="0" y="595085"/>
                </a:cubicBezTo>
                <a:cubicBezTo>
                  <a:pt x="0" y="266429"/>
                  <a:pt x="266429" y="0"/>
                  <a:pt x="595085" y="0"/>
                </a:cubicBezTo>
                <a:close/>
              </a:path>
            </a:pathLst>
          </a:custGeom>
          <a:solidFill>
            <a:srgbClr val="357879"/>
          </a:solidFill>
        </p:spPr>
      </p:pic>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295520" y="4508891"/>
            <a:ext cx="2275242" cy="2275242"/>
          </a:xfrm>
          <a:custGeom>
            <a:avLst/>
            <a:gdLst>
              <a:gd name="connsiteX0" fmla="*/ 883558 w 1767116"/>
              <a:gd name="connsiteY0" fmla="*/ 0 h 1767116"/>
              <a:gd name="connsiteX1" fmla="*/ 1767116 w 1767116"/>
              <a:gd name="connsiteY1" fmla="*/ 883558 h 1767116"/>
              <a:gd name="connsiteX2" fmla="*/ 883558 w 1767116"/>
              <a:gd name="connsiteY2" fmla="*/ 1767116 h 1767116"/>
              <a:gd name="connsiteX3" fmla="*/ 0 w 1767116"/>
              <a:gd name="connsiteY3" fmla="*/ 883558 h 1767116"/>
              <a:gd name="connsiteX4" fmla="*/ 883558 w 1767116"/>
              <a:gd name="connsiteY4" fmla="*/ 0 h 1767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7116" h="1767116">
                <a:moveTo>
                  <a:pt x="883558" y="0"/>
                </a:moveTo>
                <a:cubicBezTo>
                  <a:pt x="1371534" y="0"/>
                  <a:pt x="1767116" y="395582"/>
                  <a:pt x="1767116" y="883558"/>
                </a:cubicBezTo>
                <a:cubicBezTo>
                  <a:pt x="1767116" y="1371534"/>
                  <a:pt x="1371534" y="1767116"/>
                  <a:pt x="883558" y="1767116"/>
                </a:cubicBezTo>
                <a:cubicBezTo>
                  <a:pt x="395582" y="1767116"/>
                  <a:pt x="0" y="1371534"/>
                  <a:pt x="0" y="883558"/>
                </a:cubicBezTo>
                <a:cubicBezTo>
                  <a:pt x="0" y="395582"/>
                  <a:pt x="395582" y="0"/>
                  <a:pt x="883558" y="0"/>
                </a:cubicBezTo>
                <a:close/>
              </a:path>
            </a:pathLst>
          </a:custGeom>
          <a:solidFill>
            <a:srgbClr val="357879"/>
          </a:solidFill>
        </p:spPr>
      </p:pic>
      <p:pic>
        <p:nvPicPr>
          <p:cNvPr id="19" name="图片 18"/>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069336" y="804037"/>
            <a:ext cx="3363805" cy="3363805"/>
          </a:xfrm>
          <a:custGeom>
            <a:avLst/>
            <a:gdLst>
              <a:gd name="connsiteX0" fmla="*/ 1306286 w 2612572"/>
              <a:gd name="connsiteY0" fmla="*/ 0 h 2612572"/>
              <a:gd name="connsiteX1" fmla="*/ 2612572 w 2612572"/>
              <a:gd name="connsiteY1" fmla="*/ 1306286 h 2612572"/>
              <a:gd name="connsiteX2" fmla="*/ 1306286 w 2612572"/>
              <a:gd name="connsiteY2" fmla="*/ 2612572 h 2612572"/>
              <a:gd name="connsiteX3" fmla="*/ 0 w 2612572"/>
              <a:gd name="connsiteY3" fmla="*/ 1306286 h 2612572"/>
              <a:gd name="connsiteX4" fmla="*/ 1306286 w 2612572"/>
              <a:gd name="connsiteY4" fmla="*/ 0 h 2612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2572" h="2612572">
                <a:moveTo>
                  <a:pt x="1306286" y="0"/>
                </a:moveTo>
                <a:cubicBezTo>
                  <a:pt x="2027728" y="0"/>
                  <a:pt x="2612572" y="584844"/>
                  <a:pt x="2612572" y="1306286"/>
                </a:cubicBezTo>
                <a:cubicBezTo>
                  <a:pt x="2612572" y="2027728"/>
                  <a:pt x="2027728" y="2612572"/>
                  <a:pt x="1306286" y="2612572"/>
                </a:cubicBezTo>
                <a:cubicBezTo>
                  <a:pt x="584844" y="2612572"/>
                  <a:pt x="0" y="2027728"/>
                  <a:pt x="0" y="1306286"/>
                </a:cubicBezTo>
                <a:cubicBezTo>
                  <a:pt x="0" y="584844"/>
                  <a:pt x="584844" y="0"/>
                  <a:pt x="1306286"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p:spPr>
      </p:pic>
      <p:sp>
        <p:nvSpPr>
          <p:cNvPr id="20" name="椭圆 19"/>
          <p:cNvSpPr/>
          <p:nvPr/>
        </p:nvSpPr>
        <p:spPr>
          <a:xfrm>
            <a:off x="9385653" y="3448316"/>
            <a:ext cx="972933" cy="970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椭圆 20"/>
          <p:cNvSpPr/>
          <p:nvPr/>
        </p:nvSpPr>
        <p:spPr>
          <a:xfrm>
            <a:off x="11217058" y="4022676"/>
            <a:ext cx="486467" cy="4864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953">
              <a:latin typeface="Impact" panose="020B0806030902050204" pitchFamily="34" charset="0"/>
            </a:endParaRPr>
          </a:p>
        </p:txBody>
      </p:sp>
      <p:sp>
        <p:nvSpPr>
          <p:cNvPr id="22" name="椭圆 21"/>
          <p:cNvSpPr/>
          <p:nvPr/>
        </p:nvSpPr>
        <p:spPr>
          <a:xfrm>
            <a:off x="7584908" y="4523449"/>
            <a:ext cx="711304" cy="7092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953">
              <a:latin typeface="Impact" panose="020B0806030902050204" pitchFamily="34" charset="0"/>
            </a:endParaRPr>
          </a:p>
        </p:txBody>
      </p:sp>
      <p:sp>
        <p:nvSpPr>
          <p:cNvPr id="23" name="椭圆 22"/>
          <p:cNvSpPr/>
          <p:nvPr/>
        </p:nvSpPr>
        <p:spPr>
          <a:xfrm>
            <a:off x="9626844" y="1486098"/>
            <a:ext cx="1036297" cy="10362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953">
              <a:latin typeface="Impact" panose="020B0806030902050204" pitchFamily="34" charset="0"/>
            </a:endParaRPr>
          </a:p>
        </p:txBody>
      </p:sp>
      <p:sp>
        <p:nvSpPr>
          <p:cNvPr id="30" name="TextBox 41"/>
          <p:cNvSpPr txBox="1"/>
          <p:nvPr/>
        </p:nvSpPr>
        <p:spPr>
          <a:xfrm>
            <a:off x="2023507" y="2189666"/>
            <a:ext cx="3094625" cy="825168"/>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023506" y="187140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2023507" y="3775578"/>
            <a:ext cx="3094625" cy="825168"/>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2023506" y="345731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2023507" y="5332916"/>
            <a:ext cx="3094625" cy="825168"/>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2023506" y="501465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文本框 15"/>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907841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anim calcmode="lin" valueType="num">
                                      <p:cBhvr>
                                        <p:cTn id="13" dur="500" fill="hold"/>
                                        <p:tgtEl>
                                          <p:spTgt spid="30"/>
                                        </p:tgtEl>
                                        <p:attrNameLst>
                                          <p:attrName>ppt_x</p:attrName>
                                        </p:attrNameLst>
                                      </p:cBhvr>
                                      <p:tavLst>
                                        <p:tav tm="0">
                                          <p:val>
                                            <p:strVal val="#ppt_x"/>
                                          </p:val>
                                        </p:tav>
                                        <p:tav tm="100000">
                                          <p:val>
                                            <p:strVal val="#ppt_x"/>
                                          </p:val>
                                        </p:tav>
                                      </p:tavLst>
                                    </p:anim>
                                    <p:anim calcmode="lin" valueType="num">
                                      <p:cBhvr>
                                        <p:cTn id="14" dur="500" fill="hold"/>
                                        <p:tgtEl>
                                          <p:spTgt spid="3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anim calcmode="lin" valueType="num">
                                      <p:cBhvr>
                                        <p:cTn id="33" dur="500" fill="hold"/>
                                        <p:tgtEl>
                                          <p:spTgt spid="34"/>
                                        </p:tgtEl>
                                        <p:attrNameLst>
                                          <p:attrName>ppt_x</p:attrName>
                                        </p:attrNameLst>
                                      </p:cBhvr>
                                      <p:tavLst>
                                        <p:tav tm="0">
                                          <p:val>
                                            <p:strVal val="#ppt_x"/>
                                          </p:val>
                                        </p:tav>
                                        <p:tav tm="100000">
                                          <p:val>
                                            <p:strVal val="#ppt_x"/>
                                          </p:val>
                                        </p:tav>
                                      </p:tavLst>
                                    </p:anim>
                                    <p:anim calcmode="lin" valueType="num">
                                      <p:cBhvr>
                                        <p:cTn id="34"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2680221"/>
          </a:xfrm>
          <a:prstGeom prst="rect">
            <a:avLst/>
          </a:prstGeom>
          <a:blipFill dpi="0" rotWithShape="1">
            <a:blip r:embed="rId17" cstate="print">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MH_Others_1"/>
          <p:cNvSpPr/>
          <p:nvPr>
            <p:custDataLst>
              <p:tags r:id="rId1"/>
            </p:custDataLst>
          </p:nvPr>
        </p:nvSpPr>
        <p:spPr>
          <a:xfrm>
            <a:off x="6422679" y="1429780"/>
            <a:ext cx="54445" cy="5808900"/>
          </a:xfrm>
          <a:custGeom>
            <a:avLst/>
            <a:gdLst>
              <a:gd name="connsiteX0" fmla="*/ 0 w 3276600"/>
              <a:gd name="connsiteY0" fmla="*/ 6311900 h 6311900"/>
              <a:gd name="connsiteX1" fmla="*/ 0 w 3276600"/>
              <a:gd name="connsiteY1" fmla="*/ 0 h 6311900"/>
              <a:gd name="connsiteX2" fmla="*/ 3276600 w 3276600"/>
              <a:gd name="connsiteY2" fmla="*/ 0 h 6311900"/>
              <a:gd name="connsiteX0" fmla="*/ 0 w 0"/>
              <a:gd name="connsiteY0" fmla="*/ 6311900 h 6311900"/>
              <a:gd name="connsiteX1" fmla="*/ 0 w 0"/>
              <a:gd name="connsiteY1" fmla="*/ 0 h 6311900"/>
            </a:gdLst>
            <a:ahLst/>
            <a:cxnLst>
              <a:cxn ang="0">
                <a:pos x="connsiteX0" y="connsiteY0"/>
              </a:cxn>
              <a:cxn ang="0">
                <a:pos x="connsiteX1" y="connsiteY1"/>
              </a:cxn>
            </a:cxnLst>
            <a:rect l="l" t="t" r="r" b="b"/>
            <a:pathLst>
              <a:path h="6311900">
                <a:moveTo>
                  <a:pt x="0" y="6311900"/>
                </a:moveTo>
                <a:lnTo>
                  <a:pt x="0" y="0"/>
                </a:lnTo>
              </a:path>
            </a:pathLst>
          </a:cu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MH_Others_2"/>
          <p:cNvSpPr/>
          <p:nvPr>
            <p:custDataLst>
              <p:tags r:id="rId2"/>
            </p:custDataLst>
          </p:nvPr>
        </p:nvSpPr>
        <p:spPr>
          <a:xfrm flipH="1">
            <a:off x="6345539" y="2768434"/>
            <a:ext cx="149977" cy="149977"/>
          </a:xfrm>
          <a:prstGeom prst="ellipse">
            <a:avLst/>
          </a:prstGeom>
          <a:solidFill>
            <a:srgbClr val="FFFFFF"/>
          </a:solid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Number_1"/>
          <p:cNvSpPr/>
          <p:nvPr>
            <p:custDataLst>
              <p:tags r:id="rId3"/>
            </p:custDataLst>
          </p:nvPr>
        </p:nvSpPr>
        <p:spPr>
          <a:xfrm flipH="1">
            <a:off x="5191016" y="2492112"/>
            <a:ext cx="1022030" cy="358136"/>
          </a:xfrm>
          <a:custGeom>
            <a:avLst/>
            <a:gdLst>
              <a:gd name="connsiteX0" fmla="*/ 105973 w 1046841"/>
              <a:gd name="connsiteY0" fmla="*/ 0 h 232340"/>
              <a:gd name="connsiteX1" fmla="*/ 1046841 w 1046841"/>
              <a:gd name="connsiteY1" fmla="*/ 0 h 232340"/>
              <a:gd name="connsiteX2" fmla="*/ 1046841 w 1046841"/>
              <a:gd name="connsiteY2" fmla="*/ 232340 h 232340"/>
              <a:gd name="connsiteX3" fmla="*/ 105973 w 1046841"/>
              <a:gd name="connsiteY3" fmla="*/ 232340 h 232340"/>
              <a:gd name="connsiteX4" fmla="*/ 105973 w 1046841"/>
              <a:gd name="connsiteY4" fmla="*/ 196976 h 232340"/>
              <a:gd name="connsiteX5" fmla="*/ 0 w 1046841"/>
              <a:gd name="connsiteY5" fmla="*/ 199965 h 232340"/>
              <a:gd name="connsiteX6" fmla="*/ 105973 w 1046841"/>
              <a:gd name="connsiteY6" fmla="*/ 135822 h 23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841" h="232340">
                <a:moveTo>
                  <a:pt x="105973" y="0"/>
                </a:moveTo>
                <a:lnTo>
                  <a:pt x="1046841" y="0"/>
                </a:lnTo>
                <a:lnTo>
                  <a:pt x="1046841" y="232340"/>
                </a:lnTo>
                <a:lnTo>
                  <a:pt x="105973" y="232340"/>
                </a:lnTo>
                <a:lnTo>
                  <a:pt x="105973" y="196976"/>
                </a:lnTo>
                <a:lnTo>
                  <a:pt x="0" y="199965"/>
                </a:lnTo>
                <a:lnTo>
                  <a:pt x="105973" y="1358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13900" bIns="0" rtlCol="0" anchor="ctr"/>
          <a:lstStyle/>
          <a:p>
            <a:pPr algn="ct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第</a:t>
            </a:r>
            <a:r>
              <a:rPr lang="en-US" altLang="zh-CN" sz="2002">
                <a:solidFill>
                  <a:srgbClr val="FFFFFF"/>
                </a:solidFill>
                <a:latin typeface="Arial" panose="020B0604020202020204" pitchFamily="34" charset="0"/>
                <a:ea typeface="微软雅黑" panose="020B0503020204020204" pitchFamily="34" charset="-122"/>
                <a:sym typeface="Arial" panose="020B0604020202020204" pitchFamily="34" charset="0"/>
              </a:rPr>
              <a:t>1</a:t>
            </a: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9" name="MH_Entry_1"/>
          <p:cNvSpPr>
            <a:spLocks noChangeArrowheads="1"/>
          </p:cNvSpPr>
          <p:nvPr>
            <p:custDataLst>
              <p:tags r:id="rId4"/>
            </p:custDataLst>
          </p:nvPr>
        </p:nvSpPr>
        <p:spPr bwMode="auto">
          <a:xfrm flipH="1">
            <a:off x="1883138" y="2696052"/>
            <a:ext cx="3043797" cy="67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accent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3"/>
          <p:cNvSpPr/>
          <p:nvPr>
            <p:custDataLst>
              <p:tags r:id="rId5"/>
            </p:custDataLst>
          </p:nvPr>
        </p:nvSpPr>
        <p:spPr>
          <a:xfrm>
            <a:off x="6345539" y="3697976"/>
            <a:ext cx="149977" cy="149977"/>
          </a:xfrm>
          <a:prstGeom prst="ellipse">
            <a:avLst/>
          </a:prstGeom>
          <a:solidFill>
            <a:srgbClr val="FFFFFF"/>
          </a:solid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Number_2"/>
          <p:cNvSpPr/>
          <p:nvPr>
            <p:custDataLst>
              <p:tags r:id="rId6"/>
            </p:custDataLst>
          </p:nvPr>
        </p:nvSpPr>
        <p:spPr>
          <a:xfrm>
            <a:off x="6637313" y="3421654"/>
            <a:ext cx="1022030" cy="358136"/>
          </a:xfrm>
          <a:custGeom>
            <a:avLst/>
            <a:gdLst>
              <a:gd name="connsiteX0" fmla="*/ 105973 w 1046841"/>
              <a:gd name="connsiteY0" fmla="*/ 0 h 232340"/>
              <a:gd name="connsiteX1" fmla="*/ 1046841 w 1046841"/>
              <a:gd name="connsiteY1" fmla="*/ 0 h 232340"/>
              <a:gd name="connsiteX2" fmla="*/ 1046841 w 1046841"/>
              <a:gd name="connsiteY2" fmla="*/ 232340 h 232340"/>
              <a:gd name="connsiteX3" fmla="*/ 105973 w 1046841"/>
              <a:gd name="connsiteY3" fmla="*/ 232340 h 232340"/>
              <a:gd name="connsiteX4" fmla="*/ 105973 w 1046841"/>
              <a:gd name="connsiteY4" fmla="*/ 196976 h 232340"/>
              <a:gd name="connsiteX5" fmla="*/ 0 w 1046841"/>
              <a:gd name="connsiteY5" fmla="*/ 199965 h 232340"/>
              <a:gd name="connsiteX6" fmla="*/ 105973 w 1046841"/>
              <a:gd name="connsiteY6" fmla="*/ 135822 h 23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841" h="232340">
                <a:moveTo>
                  <a:pt x="105973" y="0"/>
                </a:moveTo>
                <a:lnTo>
                  <a:pt x="1046841" y="0"/>
                </a:lnTo>
                <a:lnTo>
                  <a:pt x="1046841" y="232340"/>
                </a:lnTo>
                <a:lnTo>
                  <a:pt x="105973" y="232340"/>
                </a:lnTo>
                <a:lnTo>
                  <a:pt x="105973" y="196976"/>
                </a:lnTo>
                <a:lnTo>
                  <a:pt x="0" y="199965"/>
                </a:lnTo>
                <a:lnTo>
                  <a:pt x="105973" y="13582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3900" tIns="0" rIns="0" bIns="0" rtlCol="0" anchor="ctr"/>
          <a:lstStyle/>
          <a:p>
            <a:pPr algn="ct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第</a:t>
            </a:r>
            <a:r>
              <a:rPr lang="en-US" altLang="zh-CN" sz="2002">
                <a:solidFill>
                  <a:srgbClr val="FFFFFF"/>
                </a:solidFill>
                <a:latin typeface="Arial" panose="020B0604020202020204" pitchFamily="34" charset="0"/>
                <a:ea typeface="微软雅黑" panose="020B0503020204020204" pitchFamily="34" charset="-122"/>
                <a:sym typeface="Arial" panose="020B0604020202020204" pitchFamily="34" charset="0"/>
              </a:rPr>
              <a:t>2</a:t>
            </a: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12" name="MH_Entry_2"/>
          <p:cNvSpPr>
            <a:spLocks noChangeArrowheads="1"/>
          </p:cNvSpPr>
          <p:nvPr>
            <p:custDataLst>
              <p:tags r:id="rId7"/>
            </p:custDataLst>
          </p:nvPr>
        </p:nvSpPr>
        <p:spPr bwMode="auto">
          <a:xfrm>
            <a:off x="7952631" y="3625594"/>
            <a:ext cx="3022981" cy="67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accent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4"/>
          <p:cNvSpPr/>
          <p:nvPr>
            <p:custDataLst>
              <p:tags r:id="rId8"/>
            </p:custDataLst>
          </p:nvPr>
        </p:nvSpPr>
        <p:spPr>
          <a:xfrm flipH="1">
            <a:off x="6345539" y="4627519"/>
            <a:ext cx="149977" cy="149977"/>
          </a:xfrm>
          <a:prstGeom prst="ellipse">
            <a:avLst/>
          </a:prstGeom>
          <a:solidFill>
            <a:srgbClr val="FFFFFF"/>
          </a:solid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3"/>
          <p:cNvSpPr/>
          <p:nvPr>
            <p:custDataLst>
              <p:tags r:id="rId9"/>
            </p:custDataLst>
          </p:nvPr>
        </p:nvSpPr>
        <p:spPr>
          <a:xfrm flipH="1">
            <a:off x="5191016" y="4351196"/>
            <a:ext cx="1022030" cy="358136"/>
          </a:xfrm>
          <a:custGeom>
            <a:avLst/>
            <a:gdLst>
              <a:gd name="connsiteX0" fmla="*/ 105973 w 1046841"/>
              <a:gd name="connsiteY0" fmla="*/ 0 h 232340"/>
              <a:gd name="connsiteX1" fmla="*/ 1046841 w 1046841"/>
              <a:gd name="connsiteY1" fmla="*/ 0 h 232340"/>
              <a:gd name="connsiteX2" fmla="*/ 1046841 w 1046841"/>
              <a:gd name="connsiteY2" fmla="*/ 232340 h 232340"/>
              <a:gd name="connsiteX3" fmla="*/ 105973 w 1046841"/>
              <a:gd name="connsiteY3" fmla="*/ 232340 h 232340"/>
              <a:gd name="connsiteX4" fmla="*/ 105973 w 1046841"/>
              <a:gd name="connsiteY4" fmla="*/ 196976 h 232340"/>
              <a:gd name="connsiteX5" fmla="*/ 0 w 1046841"/>
              <a:gd name="connsiteY5" fmla="*/ 199965 h 232340"/>
              <a:gd name="connsiteX6" fmla="*/ 105973 w 1046841"/>
              <a:gd name="connsiteY6" fmla="*/ 135822 h 23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841" h="232340">
                <a:moveTo>
                  <a:pt x="105973" y="0"/>
                </a:moveTo>
                <a:lnTo>
                  <a:pt x="1046841" y="0"/>
                </a:lnTo>
                <a:lnTo>
                  <a:pt x="1046841" y="232340"/>
                </a:lnTo>
                <a:lnTo>
                  <a:pt x="105973" y="232340"/>
                </a:lnTo>
                <a:lnTo>
                  <a:pt x="105973" y="196976"/>
                </a:lnTo>
                <a:lnTo>
                  <a:pt x="0" y="199965"/>
                </a:lnTo>
                <a:lnTo>
                  <a:pt x="105973" y="1358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13900" bIns="0" rtlCol="0" anchor="ctr"/>
          <a:lstStyle/>
          <a:p>
            <a:pPr algn="ct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第</a:t>
            </a:r>
            <a:r>
              <a:rPr lang="en-US" altLang="zh-CN" sz="2002">
                <a:solidFill>
                  <a:srgbClr val="FFFFFF"/>
                </a:solidFill>
                <a:latin typeface="Arial" panose="020B0604020202020204" pitchFamily="34" charset="0"/>
                <a:ea typeface="微软雅黑" panose="020B0503020204020204" pitchFamily="34" charset="-122"/>
                <a:sym typeface="Arial" panose="020B0604020202020204" pitchFamily="34" charset="0"/>
              </a:rPr>
              <a:t>3</a:t>
            </a: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18" name="MH_Entry_3"/>
          <p:cNvSpPr>
            <a:spLocks noChangeArrowheads="1"/>
          </p:cNvSpPr>
          <p:nvPr>
            <p:custDataLst>
              <p:tags r:id="rId10"/>
            </p:custDataLst>
          </p:nvPr>
        </p:nvSpPr>
        <p:spPr bwMode="auto">
          <a:xfrm flipH="1">
            <a:off x="1883138" y="4555136"/>
            <a:ext cx="3043797" cy="67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accent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5"/>
          <p:cNvSpPr/>
          <p:nvPr>
            <p:custDataLst>
              <p:tags r:id="rId11"/>
            </p:custDataLst>
          </p:nvPr>
        </p:nvSpPr>
        <p:spPr>
          <a:xfrm>
            <a:off x="6345539" y="5557062"/>
            <a:ext cx="149977" cy="149977"/>
          </a:xfrm>
          <a:prstGeom prst="ellipse">
            <a:avLst/>
          </a:prstGeom>
          <a:solidFill>
            <a:srgbClr val="FFFFFF"/>
          </a:solid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4"/>
          <p:cNvSpPr/>
          <p:nvPr>
            <p:custDataLst>
              <p:tags r:id="rId12"/>
            </p:custDataLst>
          </p:nvPr>
        </p:nvSpPr>
        <p:spPr>
          <a:xfrm>
            <a:off x="6637313" y="5280739"/>
            <a:ext cx="1022030" cy="358136"/>
          </a:xfrm>
          <a:custGeom>
            <a:avLst/>
            <a:gdLst>
              <a:gd name="connsiteX0" fmla="*/ 105973 w 1046841"/>
              <a:gd name="connsiteY0" fmla="*/ 0 h 232340"/>
              <a:gd name="connsiteX1" fmla="*/ 1046841 w 1046841"/>
              <a:gd name="connsiteY1" fmla="*/ 0 h 232340"/>
              <a:gd name="connsiteX2" fmla="*/ 1046841 w 1046841"/>
              <a:gd name="connsiteY2" fmla="*/ 232340 h 232340"/>
              <a:gd name="connsiteX3" fmla="*/ 105973 w 1046841"/>
              <a:gd name="connsiteY3" fmla="*/ 232340 h 232340"/>
              <a:gd name="connsiteX4" fmla="*/ 105973 w 1046841"/>
              <a:gd name="connsiteY4" fmla="*/ 196976 h 232340"/>
              <a:gd name="connsiteX5" fmla="*/ 0 w 1046841"/>
              <a:gd name="connsiteY5" fmla="*/ 199965 h 232340"/>
              <a:gd name="connsiteX6" fmla="*/ 105973 w 1046841"/>
              <a:gd name="connsiteY6" fmla="*/ 135822 h 23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841" h="232340">
                <a:moveTo>
                  <a:pt x="105973" y="0"/>
                </a:moveTo>
                <a:lnTo>
                  <a:pt x="1046841" y="0"/>
                </a:lnTo>
                <a:lnTo>
                  <a:pt x="1046841" y="232340"/>
                </a:lnTo>
                <a:lnTo>
                  <a:pt x="105973" y="232340"/>
                </a:lnTo>
                <a:lnTo>
                  <a:pt x="105973" y="196976"/>
                </a:lnTo>
                <a:lnTo>
                  <a:pt x="0" y="199965"/>
                </a:lnTo>
                <a:lnTo>
                  <a:pt x="105973" y="13582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3900" tIns="0" rIns="0" bIns="0" rtlCol="0" anchor="ctr"/>
          <a:lstStyle/>
          <a:p>
            <a:pPr algn="ct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第</a:t>
            </a:r>
            <a:r>
              <a:rPr lang="en-US" altLang="zh-CN" sz="2002">
                <a:solidFill>
                  <a:srgbClr val="FFFFFF"/>
                </a:solidFill>
                <a:latin typeface="Arial" panose="020B0604020202020204" pitchFamily="34" charset="0"/>
                <a:ea typeface="微软雅黑" panose="020B0503020204020204" pitchFamily="34" charset="-122"/>
                <a:sym typeface="Arial" panose="020B0604020202020204" pitchFamily="34" charset="0"/>
              </a:rPr>
              <a:t>4</a:t>
            </a: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1" name="MH_Entry_4"/>
          <p:cNvSpPr>
            <a:spLocks noChangeArrowheads="1"/>
          </p:cNvSpPr>
          <p:nvPr>
            <p:custDataLst>
              <p:tags r:id="rId13"/>
            </p:custDataLst>
          </p:nvPr>
        </p:nvSpPr>
        <p:spPr bwMode="auto">
          <a:xfrm>
            <a:off x="7952631" y="5303832"/>
            <a:ext cx="3022981" cy="67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accent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Others_6"/>
          <p:cNvSpPr/>
          <p:nvPr>
            <p:custDataLst>
              <p:tags r:id="rId14"/>
            </p:custDataLst>
          </p:nvPr>
        </p:nvSpPr>
        <p:spPr>
          <a:xfrm>
            <a:off x="4837124" y="803847"/>
            <a:ext cx="3189398" cy="61888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8575"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3797" spc="21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3797" spc="21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extLst>
      <p:ext uri="{BB962C8B-B14F-4D97-AF65-F5344CB8AC3E}">
        <p14:creationId xmlns:p14="http://schemas.microsoft.com/office/powerpoint/2010/main" val="17668492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t="1254" b="125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5" y="2397128"/>
            <a:ext cx="12857163" cy="230397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6"/>
          <p:cNvSpPr>
            <a:spLocks/>
          </p:cNvSpPr>
          <p:nvPr/>
        </p:nvSpPr>
        <p:spPr bwMode="auto">
          <a:xfrm>
            <a:off x="2463677" y="1905597"/>
            <a:ext cx="2842657" cy="35336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3" name="Freeform 7"/>
          <p:cNvSpPr>
            <a:spLocks/>
          </p:cNvSpPr>
          <p:nvPr/>
        </p:nvSpPr>
        <p:spPr bwMode="auto">
          <a:xfrm>
            <a:off x="1519475" y="1652839"/>
            <a:ext cx="2837635" cy="3531936"/>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grpSp>
        <p:nvGrpSpPr>
          <p:cNvPr id="2" name="组合 1"/>
          <p:cNvGrpSpPr/>
          <p:nvPr/>
        </p:nvGrpSpPr>
        <p:grpSpPr>
          <a:xfrm>
            <a:off x="1181302" y="4046"/>
            <a:ext cx="4707627" cy="7239631"/>
            <a:chOff x="1180653" y="3598"/>
            <a:chExt cx="4708208" cy="7240525"/>
          </a:xfrm>
        </p:grpSpPr>
        <p:sp>
          <p:nvSpPr>
            <p:cNvPr id="11" name="椭圆 10"/>
            <p:cNvSpPr/>
            <p:nvPr/>
          </p:nvSpPr>
          <p:spPr>
            <a:xfrm>
              <a:off x="1491196" y="1622620"/>
              <a:ext cx="3817980" cy="38174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solidFill>
                <a:schemeClr val="accent1"/>
              </a:soli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8208" rIns="0" bIns="48208" rtlCol="0" anchor="ctr"/>
            <a:lstStyle/>
            <a:p>
              <a:pPr lvl="0" algn="ctr"/>
              <a:r>
                <a:rPr lang="en-US" altLang="zh-CN" sz="6748" dirty="0">
                  <a:ln w="12700">
                    <a:noFill/>
                  </a:ln>
                  <a:solidFill>
                    <a:schemeClr val="accent1"/>
                  </a:solidFill>
                  <a:latin typeface="Impact" panose="020B0806030902050204" pitchFamily="34" charset="0"/>
                  <a:ea typeface="微软雅黑" pitchFamily="34" charset="-122"/>
                </a:rPr>
                <a:t>Part</a:t>
              </a:r>
              <a:r>
                <a:rPr lang="en-US" altLang="zh-CN" sz="6748" dirty="0">
                  <a:ln w="12700">
                    <a:noFill/>
                  </a:ln>
                  <a:solidFill>
                    <a:schemeClr val="accent1"/>
                  </a:solidFill>
                  <a:latin typeface="Helvetica Neue Condensed" pitchFamily="50" charset="0"/>
                  <a:ea typeface="微软雅黑" pitchFamily="34" charset="-122"/>
                </a:rPr>
                <a:t> </a:t>
              </a:r>
              <a:r>
                <a:rPr lang="en-US" altLang="zh-CN" sz="6748" dirty="0">
                  <a:ln w="12700">
                    <a:noFill/>
                  </a:ln>
                  <a:solidFill>
                    <a:schemeClr val="accent1"/>
                  </a:solidFill>
                  <a:latin typeface="Impact" panose="020B0806030902050204" pitchFamily="34" charset="0"/>
                  <a:ea typeface="微软雅黑" pitchFamily="34" charset="-122"/>
                </a:rPr>
                <a:t>4</a:t>
              </a:r>
              <a:endParaRPr lang="zh-CN" altLang="en-US" sz="6748" dirty="0">
                <a:ln w="12700">
                  <a:noFill/>
                </a:ln>
                <a:solidFill>
                  <a:schemeClr val="accent1"/>
                </a:solidFill>
                <a:latin typeface="Impact" panose="020B0806030902050204" pitchFamily="34" charset="0"/>
                <a:ea typeface="微软雅黑" pitchFamily="34" charset="-122"/>
              </a:endParaRPr>
            </a:p>
          </p:txBody>
        </p:sp>
        <p:sp>
          <p:nvSpPr>
            <p:cNvPr id="14" name="Line 8"/>
            <p:cNvSpPr>
              <a:spLocks noChangeShapeType="1"/>
            </p:cNvSpPr>
            <p:nvPr/>
          </p:nvSpPr>
          <p:spPr bwMode="auto">
            <a:xfrm flipH="1" flipV="1">
              <a:off x="1180653" y="3598"/>
              <a:ext cx="3182897" cy="1905136"/>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2454815" y="5178272"/>
              <a:ext cx="3434046" cy="2065851"/>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grpSp>
      <p:cxnSp>
        <p:nvCxnSpPr>
          <p:cNvPr id="17" name="直接连接符 16"/>
          <p:cNvCxnSpPr>
            <a:endCxn id="4" idx="0"/>
          </p:cNvCxnSpPr>
          <p:nvPr/>
        </p:nvCxnSpPr>
        <p:spPr>
          <a:xfrm flipV="1">
            <a:off x="6429376" y="2397128"/>
            <a:ext cx="0" cy="2303972"/>
          </a:xfrm>
          <a:prstGeom prst="line">
            <a:avLst/>
          </a:prstGeom>
          <a:ln w="12700">
            <a:solidFill>
              <a:srgbClr val="CB10D7"/>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005369" y="3003360"/>
            <a:ext cx="2261879" cy="830894"/>
            <a:chOff x="9650516" y="1495302"/>
            <a:chExt cx="2262158" cy="830997"/>
          </a:xfrm>
        </p:grpSpPr>
        <p:sp>
          <p:nvSpPr>
            <p:cNvPr id="29" name="矩形 28"/>
            <p:cNvSpPr/>
            <p:nvPr/>
          </p:nvSpPr>
          <p:spPr>
            <a:xfrm>
              <a:off x="9650516" y="1495302"/>
              <a:ext cx="2262158" cy="461665"/>
            </a:xfrm>
            <a:prstGeom prst="rect">
              <a:avLst/>
            </a:prstGeom>
            <a:effectLst/>
          </p:spPr>
          <p:txBody>
            <a:bodyPr wrap="none">
              <a:spAutoFit/>
            </a:bodyPr>
            <a:lstStyle/>
            <a:p>
              <a:pPr fontAlgn="auto">
                <a:spcBef>
                  <a:spcPts val="0"/>
                </a:spcBef>
                <a:spcAft>
                  <a:spcPts val="0"/>
                </a:spcAft>
                <a:defRPr/>
              </a:pPr>
              <a:r>
                <a:rPr lang="zh-CN" altLang="en-US" sz="2400" spc="300" dirty="0">
                  <a:solidFill>
                    <a:schemeClr val="accent1"/>
                  </a:solidFill>
                  <a:latin typeface="Franklin Gothic Medium" panose="020B0603020102020204" pitchFamily="34" charset="0"/>
                  <a:ea typeface="微软雅黑" panose="020B0503020204020204" pitchFamily="34" charset="-122"/>
                </a:rPr>
                <a:t>相关标题文字</a:t>
              </a:r>
            </a:p>
          </p:txBody>
        </p:sp>
        <p:sp>
          <p:nvSpPr>
            <p:cNvPr id="30" name="矩形 29"/>
            <p:cNvSpPr/>
            <p:nvPr/>
          </p:nvSpPr>
          <p:spPr>
            <a:xfrm>
              <a:off x="9967109" y="1956967"/>
              <a:ext cx="1628972" cy="369332"/>
            </a:xfrm>
            <a:prstGeom prst="rect">
              <a:avLst/>
            </a:prstGeom>
            <a:effectLst/>
          </p:spPr>
          <p:txBody>
            <a:bodyPr wrap="none">
              <a:spAutoFit/>
            </a:bodyPr>
            <a:lstStyle/>
            <a:p>
              <a:r>
                <a:rPr lang="en-US" altLang="zh-CN" b="1" dirty="0">
                  <a:solidFill>
                    <a:schemeClr val="accent1"/>
                  </a:solidFill>
                  <a:latin typeface="Franklin Gothic Book" panose="020B0503020102020204" pitchFamily="34" charset="0"/>
                  <a:ea typeface="微软雅黑" panose="020B0503020204020204" pitchFamily="34" charset="-122"/>
                </a:rPr>
                <a:t>THE HEADLINE</a:t>
              </a:r>
              <a:endParaRPr lang="zh-CN" altLang="en-US" b="1" dirty="0">
                <a:solidFill>
                  <a:schemeClr val="accent1"/>
                </a:solidFill>
                <a:latin typeface="Franklin Gothic Book" panose="020B05030201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639284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22" presetClass="exit" presetSubtype="1" fill="hold" grpId="1" nodeType="withEffect">
                                  <p:stCondLst>
                                    <p:cond delay="800"/>
                                  </p:stCondLst>
                                  <p:childTnLst>
                                    <p:animEffect transition="out" filter="wipe(up)">
                                      <p:cBhvr>
                                        <p:cTn id="28" dur="400"/>
                                        <p:tgtEl>
                                          <p:spTgt spid="12"/>
                                        </p:tgtEl>
                                      </p:cBhvr>
                                    </p:animEffect>
                                    <p:set>
                                      <p:cBhvr>
                                        <p:cTn id="29" dur="1" fill="hold">
                                          <p:stCondLst>
                                            <p:cond delay="399"/>
                                          </p:stCondLst>
                                        </p:cTn>
                                        <p:tgtEl>
                                          <p:spTgt spid="12"/>
                                        </p:tgtEl>
                                        <p:attrNameLst>
                                          <p:attrName>style.visibility</p:attrName>
                                        </p:attrNameLst>
                                      </p:cBhvr>
                                      <p:to>
                                        <p:strVal val="hidden"/>
                                      </p:to>
                                    </p:set>
                                  </p:childTnLst>
                                </p:cTn>
                              </p:par>
                              <p:par>
                                <p:cTn id="30" presetID="22" presetClass="exit" presetSubtype="4" fill="hold" grpId="1" nodeType="withEffect">
                                  <p:stCondLst>
                                    <p:cond delay="800"/>
                                  </p:stCondLst>
                                  <p:childTnLst>
                                    <p:animEffect transition="out" filter="wipe(down)">
                                      <p:cBhvr>
                                        <p:cTn id="31" dur="400"/>
                                        <p:tgtEl>
                                          <p:spTgt spid="13"/>
                                        </p:tgtEl>
                                      </p:cBhvr>
                                    </p:animEffect>
                                    <p:set>
                                      <p:cBhvr>
                                        <p:cTn id="32" dur="1" fill="hold">
                                          <p:stCondLst>
                                            <p:cond delay="399"/>
                                          </p:stCondLst>
                                        </p:cTn>
                                        <p:tgtEl>
                                          <p:spTgt spid="13"/>
                                        </p:tgtEl>
                                        <p:attrNameLst>
                                          <p:attrName>style.visibility</p:attrName>
                                        </p:attrNameLst>
                                      </p:cBhvr>
                                      <p:to>
                                        <p:strVal val="hidden"/>
                                      </p:to>
                                    </p:set>
                                  </p:childTnLst>
                                </p:cTn>
                              </p:par>
                            </p:childTnLst>
                          </p:cTn>
                        </p:par>
                        <p:par>
                          <p:cTn id="33" fill="hold">
                            <p:stCondLst>
                              <p:cond delay="2700"/>
                            </p:stCondLst>
                            <p:childTnLst>
                              <p:par>
                                <p:cTn id="34" presetID="2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3200"/>
                            </p:stCondLst>
                            <p:childTnLst>
                              <p:par>
                                <p:cTn id="38" presetID="1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ppt_x</p:attrName>
                                        </p:attrNameLst>
                                      </p:cBhvr>
                                      <p:tavLst>
                                        <p:tav tm="0">
                                          <p:val>
                                            <p:strVal val="#ppt_x-#ppt_w*1.125000"/>
                                          </p:val>
                                        </p:tav>
                                        <p:tav tm="100000">
                                          <p:val>
                                            <p:strVal val="#ppt_x"/>
                                          </p:val>
                                        </p:tav>
                                      </p:tavLst>
                                    </p:anim>
                                    <p:animEffect transition="in" filter="wipe(right)">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12" grpId="1" animBg="1"/>
      <p:bldP spid="13" grpId="0" animBg="1"/>
      <p:bldP spid="1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79" y="2250367"/>
            <a:ext cx="1708294" cy="1708293"/>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 name="TextBox 7"/>
            <p:cNvSpPr txBox="1"/>
            <p:nvPr/>
          </p:nvSpPr>
          <p:spPr>
            <a:xfrm>
              <a:off x="1492359" y="2272332"/>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54</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4190214" y="2247893"/>
            <a:ext cx="1708294" cy="1708293"/>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3" name="TextBox 12"/>
            <p:cNvSpPr txBox="1"/>
            <p:nvPr/>
          </p:nvSpPr>
          <p:spPr>
            <a:xfrm>
              <a:off x="4128094" y="2269986"/>
              <a:ext cx="1309086" cy="918610"/>
            </a:xfrm>
            <a:prstGeom prst="rect">
              <a:avLst/>
            </a:prstGeom>
            <a:noFill/>
          </p:spPr>
          <p:txBody>
            <a:bodyPr wrap="none" rtlCol="0">
              <a:spAutoFit/>
            </a:bodyPr>
            <a:lstStyle/>
            <a:p>
              <a:pPr algn="ctr"/>
              <a:r>
                <a:rPr lang="en-US"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68</a:t>
              </a:r>
              <a:r>
                <a:rPr lang="en-US" sz="337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964995" y="2256507"/>
            <a:ext cx="1708294" cy="1708293"/>
            <a:chOff x="6603910" y="2139530"/>
            <a:chExt cx="1619916" cy="1619915"/>
          </a:xfrm>
        </p:grpSpPr>
        <p:grpSp>
          <p:nvGrpSpPr>
            <p:cNvPr id="17" name="Group 16"/>
            <p:cNvGrpSpPr/>
            <p:nvPr/>
          </p:nvGrpSpPr>
          <p:grpSpPr>
            <a:xfrm>
              <a:off x="6603910" y="2139530"/>
              <a:ext cx="1619916" cy="1619915"/>
              <a:chOff x="2488916" y="3076243"/>
              <a:chExt cx="1619916" cy="1619915"/>
            </a:xfrm>
          </p:grpSpPr>
          <p:sp>
            <p:nvSpPr>
              <p:cNvPr id="19" name="Rectangle 18"/>
              <p:cNvSpPr/>
              <p:nvPr/>
            </p:nvSpPr>
            <p:spPr>
              <a:xfrm>
                <a:off x="2488917" y="3076243"/>
                <a:ext cx="1619915" cy="16199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8" name="TextBox 17"/>
            <p:cNvSpPr txBox="1"/>
            <p:nvPr/>
          </p:nvSpPr>
          <p:spPr>
            <a:xfrm>
              <a:off x="6759324" y="2278154"/>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72</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1" name="Group 10"/>
          <p:cNvGrpSpPr/>
          <p:nvPr/>
        </p:nvGrpSpPr>
        <p:grpSpPr>
          <a:xfrm>
            <a:off x="9739777" y="2247892"/>
            <a:ext cx="1708294" cy="1708293"/>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23" name="TextBox 22"/>
            <p:cNvSpPr txBox="1"/>
            <p:nvPr/>
          </p:nvSpPr>
          <p:spPr>
            <a:xfrm>
              <a:off x="9390553" y="2269985"/>
              <a:ext cx="1309086" cy="918610"/>
            </a:xfrm>
            <a:prstGeom prst="rect">
              <a:avLst/>
            </a:prstGeom>
            <a:noFill/>
          </p:spPr>
          <p:txBody>
            <a:bodyPr wrap="none" rtlCol="0">
              <a:spAutoFit/>
            </a:bodyPr>
            <a:lstStyle/>
            <a:p>
              <a:pPr algn="ctr"/>
              <a:r>
                <a:rPr lang="en-US"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90</a:t>
              </a:r>
              <a:r>
                <a:rPr lang="en-US" sz="337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35" name="TextBox 41"/>
          <p:cNvSpPr txBox="1"/>
          <p:nvPr/>
        </p:nvSpPr>
        <p:spPr>
          <a:xfrm>
            <a:off x="11727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11727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41"/>
          <p:cNvSpPr txBox="1"/>
          <p:nvPr/>
        </p:nvSpPr>
        <p:spPr>
          <a:xfrm>
            <a:off x="39159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8" name="TextBox 170"/>
          <p:cNvSpPr txBox="1"/>
          <p:nvPr/>
        </p:nvSpPr>
        <p:spPr>
          <a:xfrm>
            <a:off x="39159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41"/>
          <p:cNvSpPr txBox="1"/>
          <p:nvPr/>
        </p:nvSpPr>
        <p:spPr>
          <a:xfrm>
            <a:off x="6630616"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170"/>
          <p:cNvSpPr txBox="1"/>
          <p:nvPr/>
        </p:nvSpPr>
        <p:spPr>
          <a:xfrm>
            <a:off x="6630617"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1"/>
          <p:cNvSpPr txBox="1"/>
          <p:nvPr/>
        </p:nvSpPr>
        <p:spPr>
          <a:xfrm>
            <a:off x="9416678"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170"/>
          <p:cNvSpPr txBox="1"/>
          <p:nvPr/>
        </p:nvSpPr>
        <p:spPr>
          <a:xfrm>
            <a:off x="9416679"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7156649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anim calcmode="lin" valueType="num">
                                      <p:cBhvr>
                                        <p:cTn id="29" dur="500" fill="hold"/>
                                        <p:tgtEl>
                                          <p:spTgt spid="38"/>
                                        </p:tgtEl>
                                        <p:attrNameLst>
                                          <p:attrName>ppt_x</p:attrName>
                                        </p:attrNameLst>
                                      </p:cBhvr>
                                      <p:tavLst>
                                        <p:tav tm="0">
                                          <p:val>
                                            <p:strVal val="#ppt_x"/>
                                          </p:val>
                                        </p:tav>
                                        <p:tav tm="100000">
                                          <p:val>
                                            <p:strVal val="#ppt_x"/>
                                          </p:val>
                                        </p:tav>
                                      </p:tavLst>
                                    </p:anim>
                                    <p:anim calcmode="lin" valueType="num">
                                      <p:cBhvr>
                                        <p:cTn id="30" dur="500" fill="hold"/>
                                        <p:tgtEl>
                                          <p:spTgt spid="3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anim calcmode="lin" valueType="num">
                                      <p:cBhvr>
                                        <p:cTn id="34" dur="500" fill="hold"/>
                                        <p:tgtEl>
                                          <p:spTgt spid="37"/>
                                        </p:tgtEl>
                                        <p:attrNameLst>
                                          <p:attrName>ppt_x</p:attrName>
                                        </p:attrNameLst>
                                      </p:cBhvr>
                                      <p:tavLst>
                                        <p:tav tm="0">
                                          <p:val>
                                            <p:strVal val="#ppt_x"/>
                                          </p:val>
                                        </p:tav>
                                        <p:tav tm="100000">
                                          <p:val>
                                            <p:strVal val="#ppt_x"/>
                                          </p:val>
                                        </p:tav>
                                      </p:tavLst>
                                    </p:anim>
                                    <p:anim calcmode="lin" valueType="num">
                                      <p:cBhvr>
                                        <p:cTn id="35" dur="5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47"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anim calcmode="lin" valueType="num">
                                      <p:cBhvr>
                                        <p:cTn id="45" dur="500" fill="hold"/>
                                        <p:tgtEl>
                                          <p:spTgt spid="40"/>
                                        </p:tgtEl>
                                        <p:attrNameLst>
                                          <p:attrName>ppt_x</p:attrName>
                                        </p:attrNameLst>
                                      </p:cBhvr>
                                      <p:tavLst>
                                        <p:tav tm="0">
                                          <p:val>
                                            <p:strVal val="#ppt_x"/>
                                          </p:val>
                                        </p:tav>
                                        <p:tav tm="100000">
                                          <p:val>
                                            <p:strVal val="#ppt_x"/>
                                          </p:val>
                                        </p:tav>
                                      </p:tavLst>
                                    </p:anim>
                                    <p:anim calcmode="lin" valueType="num">
                                      <p:cBhvr>
                                        <p:cTn id="46" dur="500" fill="hold"/>
                                        <p:tgtEl>
                                          <p:spTgt spid="4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2" presetClass="entr" presetSubtype="4"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anim calcmode="lin" valueType="num">
                                      <p:cBhvr>
                                        <p:cTn id="61" dur="500" fill="hold"/>
                                        <p:tgtEl>
                                          <p:spTgt spid="48"/>
                                        </p:tgtEl>
                                        <p:attrNameLst>
                                          <p:attrName>ppt_x</p:attrName>
                                        </p:attrNameLst>
                                      </p:cBhvr>
                                      <p:tavLst>
                                        <p:tav tm="0">
                                          <p:val>
                                            <p:strVal val="#ppt_x"/>
                                          </p:val>
                                        </p:tav>
                                        <p:tav tm="100000">
                                          <p:val>
                                            <p:strVal val="#ppt_x"/>
                                          </p:val>
                                        </p:tav>
                                      </p:tavLst>
                                    </p:anim>
                                    <p:anim calcmode="lin" valueType="num">
                                      <p:cBhvr>
                                        <p:cTn id="62" dur="500" fill="hold"/>
                                        <p:tgtEl>
                                          <p:spTgt spid="4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31045" y="4698891"/>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5241287" y="3560308"/>
            <a:ext cx="7591418" cy="122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000" kern="2000" spc="633"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p>
        </p:txBody>
      </p:sp>
      <p:sp>
        <p:nvSpPr>
          <p:cNvPr id="17" name="TextBox 18"/>
          <p:cNvSpPr txBox="1"/>
          <p:nvPr/>
        </p:nvSpPr>
        <p:spPr>
          <a:xfrm>
            <a:off x="6896666" y="5632549"/>
            <a:ext cx="4280661" cy="472630"/>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部门：策划部</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6741518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5" y="2397128"/>
            <a:ext cx="12857163" cy="230397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6"/>
          <p:cNvSpPr>
            <a:spLocks/>
          </p:cNvSpPr>
          <p:nvPr/>
        </p:nvSpPr>
        <p:spPr bwMode="auto">
          <a:xfrm>
            <a:off x="2463677" y="1905597"/>
            <a:ext cx="2842657" cy="35336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3" name="Freeform 7"/>
          <p:cNvSpPr>
            <a:spLocks/>
          </p:cNvSpPr>
          <p:nvPr/>
        </p:nvSpPr>
        <p:spPr bwMode="auto">
          <a:xfrm>
            <a:off x="1519475" y="1652839"/>
            <a:ext cx="2837635" cy="3531936"/>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grpSp>
        <p:nvGrpSpPr>
          <p:cNvPr id="2" name="组合 1"/>
          <p:cNvGrpSpPr/>
          <p:nvPr/>
        </p:nvGrpSpPr>
        <p:grpSpPr>
          <a:xfrm>
            <a:off x="1181302" y="4046"/>
            <a:ext cx="4707627" cy="7239631"/>
            <a:chOff x="1180653" y="3598"/>
            <a:chExt cx="4708208" cy="7240525"/>
          </a:xfrm>
        </p:grpSpPr>
        <p:sp>
          <p:nvSpPr>
            <p:cNvPr id="11" name="椭圆 10"/>
            <p:cNvSpPr/>
            <p:nvPr/>
          </p:nvSpPr>
          <p:spPr>
            <a:xfrm>
              <a:off x="1491196" y="1622620"/>
              <a:ext cx="3817980" cy="38174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solidFill>
                <a:schemeClr val="accent1"/>
              </a:soli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8208" rIns="0" bIns="48208" rtlCol="0" anchor="ctr"/>
            <a:lstStyle/>
            <a:p>
              <a:pPr lvl="0" algn="ctr"/>
              <a:r>
                <a:rPr lang="en-US" altLang="zh-CN" sz="6748" dirty="0">
                  <a:ln w="12700">
                    <a:noFill/>
                  </a:ln>
                  <a:solidFill>
                    <a:schemeClr val="accent1"/>
                  </a:solidFill>
                  <a:latin typeface="Impact" panose="020B0806030902050204" pitchFamily="34" charset="0"/>
                  <a:ea typeface="微软雅黑" pitchFamily="34" charset="-122"/>
                </a:rPr>
                <a:t>Part</a:t>
              </a:r>
              <a:r>
                <a:rPr lang="en-US" altLang="zh-CN" sz="6748" dirty="0">
                  <a:ln w="12700">
                    <a:noFill/>
                  </a:ln>
                  <a:solidFill>
                    <a:schemeClr val="accent1"/>
                  </a:solidFill>
                  <a:latin typeface="Helvetica Neue Condensed" pitchFamily="50" charset="0"/>
                  <a:ea typeface="微软雅黑" pitchFamily="34" charset="-122"/>
                </a:rPr>
                <a:t> </a:t>
              </a:r>
              <a:r>
                <a:rPr lang="en-US" altLang="zh-CN" sz="6748" dirty="0">
                  <a:ln w="12700">
                    <a:noFill/>
                  </a:ln>
                  <a:solidFill>
                    <a:schemeClr val="accent1"/>
                  </a:solidFill>
                  <a:latin typeface="Impact" panose="020B0806030902050204" pitchFamily="34" charset="0"/>
                  <a:ea typeface="微软雅黑" pitchFamily="34" charset="-122"/>
                </a:rPr>
                <a:t>1</a:t>
              </a:r>
              <a:endParaRPr lang="zh-CN" altLang="en-US" sz="6748" dirty="0">
                <a:ln w="12700">
                  <a:noFill/>
                </a:ln>
                <a:solidFill>
                  <a:schemeClr val="accent1"/>
                </a:solidFill>
                <a:latin typeface="Impact" panose="020B0806030902050204" pitchFamily="34" charset="0"/>
                <a:ea typeface="微软雅黑" pitchFamily="34" charset="-122"/>
              </a:endParaRPr>
            </a:p>
          </p:txBody>
        </p:sp>
        <p:sp>
          <p:nvSpPr>
            <p:cNvPr id="14" name="Line 8"/>
            <p:cNvSpPr>
              <a:spLocks noChangeShapeType="1"/>
            </p:cNvSpPr>
            <p:nvPr/>
          </p:nvSpPr>
          <p:spPr bwMode="auto">
            <a:xfrm flipH="1" flipV="1">
              <a:off x="1180653" y="3598"/>
              <a:ext cx="3182897" cy="1905136"/>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2454815" y="5178272"/>
              <a:ext cx="3434046" cy="2065851"/>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grpSp>
      <p:cxnSp>
        <p:nvCxnSpPr>
          <p:cNvPr id="17" name="直接连接符 16"/>
          <p:cNvCxnSpPr>
            <a:endCxn id="4" idx="0"/>
          </p:cNvCxnSpPr>
          <p:nvPr/>
        </p:nvCxnSpPr>
        <p:spPr>
          <a:xfrm flipV="1">
            <a:off x="6429376" y="2397128"/>
            <a:ext cx="0" cy="2303972"/>
          </a:xfrm>
          <a:prstGeom prst="line">
            <a:avLst/>
          </a:prstGeom>
          <a:ln w="12700">
            <a:solidFill>
              <a:srgbClr val="CB10D7"/>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005369" y="3003360"/>
            <a:ext cx="2261879" cy="830894"/>
            <a:chOff x="9650516" y="1495302"/>
            <a:chExt cx="2262158" cy="830997"/>
          </a:xfrm>
        </p:grpSpPr>
        <p:sp>
          <p:nvSpPr>
            <p:cNvPr id="29" name="矩形 28"/>
            <p:cNvSpPr/>
            <p:nvPr/>
          </p:nvSpPr>
          <p:spPr>
            <a:xfrm>
              <a:off x="9650516" y="1495302"/>
              <a:ext cx="2262158" cy="461665"/>
            </a:xfrm>
            <a:prstGeom prst="rect">
              <a:avLst/>
            </a:prstGeom>
            <a:effectLst/>
          </p:spPr>
          <p:txBody>
            <a:bodyPr wrap="none">
              <a:spAutoFit/>
            </a:bodyPr>
            <a:lstStyle/>
            <a:p>
              <a:pPr fontAlgn="auto">
                <a:spcBef>
                  <a:spcPts val="0"/>
                </a:spcBef>
                <a:spcAft>
                  <a:spcPts val="0"/>
                </a:spcAft>
                <a:defRPr/>
              </a:pPr>
              <a:r>
                <a:rPr lang="zh-CN" altLang="en-US" sz="2400" spc="300" dirty="0">
                  <a:solidFill>
                    <a:schemeClr val="accent1"/>
                  </a:solidFill>
                  <a:latin typeface="Franklin Gothic Medium" panose="020B0603020102020204" pitchFamily="34" charset="0"/>
                  <a:ea typeface="微软雅黑" panose="020B0503020204020204" pitchFamily="34" charset="-122"/>
                </a:rPr>
                <a:t>相关标题文字</a:t>
              </a:r>
            </a:p>
          </p:txBody>
        </p:sp>
        <p:sp>
          <p:nvSpPr>
            <p:cNvPr id="30" name="矩形 29"/>
            <p:cNvSpPr/>
            <p:nvPr/>
          </p:nvSpPr>
          <p:spPr>
            <a:xfrm>
              <a:off x="9967109" y="1956967"/>
              <a:ext cx="1628972" cy="369332"/>
            </a:xfrm>
            <a:prstGeom prst="rect">
              <a:avLst/>
            </a:prstGeom>
            <a:effectLst/>
          </p:spPr>
          <p:txBody>
            <a:bodyPr wrap="none">
              <a:spAutoFit/>
            </a:bodyPr>
            <a:lstStyle/>
            <a:p>
              <a:r>
                <a:rPr lang="en-US" altLang="zh-CN" b="1" dirty="0">
                  <a:solidFill>
                    <a:schemeClr val="accent1"/>
                  </a:solidFill>
                  <a:latin typeface="Franklin Gothic Book" panose="020B0503020102020204" pitchFamily="34" charset="0"/>
                  <a:ea typeface="微软雅黑" panose="020B0503020204020204" pitchFamily="34" charset="-122"/>
                </a:rPr>
                <a:t>THE HEADLINE</a:t>
              </a:r>
              <a:endParaRPr lang="zh-CN" altLang="en-US" b="1" dirty="0">
                <a:solidFill>
                  <a:schemeClr val="accent1"/>
                </a:solidFill>
                <a:latin typeface="Franklin Gothic Book" panose="020B05030201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1567417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22" presetClass="exit" presetSubtype="1" fill="hold" grpId="1" nodeType="withEffect">
                                  <p:stCondLst>
                                    <p:cond delay="800"/>
                                  </p:stCondLst>
                                  <p:childTnLst>
                                    <p:animEffect transition="out" filter="wipe(up)">
                                      <p:cBhvr>
                                        <p:cTn id="28" dur="400"/>
                                        <p:tgtEl>
                                          <p:spTgt spid="12"/>
                                        </p:tgtEl>
                                      </p:cBhvr>
                                    </p:animEffect>
                                    <p:set>
                                      <p:cBhvr>
                                        <p:cTn id="29" dur="1" fill="hold">
                                          <p:stCondLst>
                                            <p:cond delay="399"/>
                                          </p:stCondLst>
                                        </p:cTn>
                                        <p:tgtEl>
                                          <p:spTgt spid="12"/>
                                        </p:tgtEl>
                                        <p:attrNameLst>
                                          <p:attrName>style.visibility</p:attrName>
                                        </p:attrNameLst>
                                      </p:cBhvr>
                                      <p:to>
                                        <p:strVal val="hidden"/>
                                      </p:to>
                                    </p:set>
                                  </p:childTnLst>
                                </p:cTn>
                              </p:par>
                              <p:par>
                                <p:cTn id="30" presetID="22" presetClass="exit" presetSubtype="4" fill="hold" grpId="1" nodeType="withEffect">
                                  <p:stCondLst>
                                    <p:cond delay="800"/>
                                  </p:stCondLst>
                                  <p:childTnLst>
                                    <p:animEffect transition="out" filter="wipe(down)">
                                      <p:cBhvr>
                                        <p:cTn id="31" dur="400"/>
                                        <p:tgtEl>
                                          <p:spTgt spid="13"/>
                                        </p:tgtEl>
                                      </p:cBhvr>
                                    </p:animEffect>
                                    <p:set>
                                      <p:cBhvr>
                                        <p:cTn id="32" dur="1" fill="hold">
                                          <p:stCondLst>
                                            <p:cond delay="399"/>
                                          </p:stCondLst>
                                        </p:cTn>
                                        <p:tgtEl>
                                          <p:spTgt spid="13"/>
                                        </p:tgtEl>
                                        <p:attrNameLst>
                                          <p:attrName>style.visibility</p:attrName>
                                        </p:attrNameLst>
                                      </p:cBhvr>
                                      <p:to>
                                        <p:strVal val="hidden"/>
                                      </p:to>
                                    </p:set>
                                  </p:childTnLst>
                                </p:cTn>
                              </p:par>
                            </p:childTnLst>
                          </p:cTn>
                        </p:par>
                        <p:par>
                          <p:cTn id="33" fill="hold">
                            <p:stCondLst>
                              <p:cond delay="2700"/>
                            </p:stCondLst>
                            <p:childTnLst>
                              <p:par>
                                <p:cTn id="34" presetID="2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3200"/>
                            </p:stCondLst>
                            <p:childTnLst>
                              <p:par>
                                <p:cTn id="38" presetID="1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ppt_x</p:attrName>
                                        </p:attrNameLst>
                                      </p:cBhvr>
                                      <p:tavLst>
                                        <p:tav tm="0">
                                          <p:val>
                                            <p:strVal val="#ppt_x-#ppt_w*1.125000"/>
                                          </p:val>
                                        </p:tav>
                                        <p:tav tm="100000">
                                          <p:val>
                                            <p:strVal val="#ppt_x"/>
                                          </p:val>
                                        </p:tav>
                                      </p:tavLst>
                                    </p:anim>
                                    <p:animEffect transition="in" filter="wipe(right)">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12" grpId="1" animBg="1"/>
      <p:bldP spid="13" grpId="0" animBg="1"/>
      <p:bldP spid="1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24665663"/>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5" y="2397128"/>
            <a:ext cx="12857163" cy="2303972"/>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6"/>
          <p:cNvSpPr>
            <a:spLocks/>
          </p:cNvSpPr>
          <p:nvPr/>
        </p:nvSpPr>
        <p:spPr bwMode="auto">
          <a:xfrm>
            <a:off x="2463677" y="1905597"/>
            <a:ext cx="2842657" cy="35336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3" name="Freeform 7"/>
          <p:cNvSpPr>
            <a:spLocks/>
          </p:cNvSpPr>
          <p:nvPr/>
        </p:nvSpPr>
        <p:spPr bwMode="auto">
          <a:xfrm>
            <a:off x="1519475" y="1652839"/>
            <a:ext cx="2837635" cy="3531936"/>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2" cap="flat">
            <a:solidFill>
              <a:srgbClr val="CB10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17" tIns="48208" rIns="96417" bIns="48208" numCol="1" anchor="t" anchorCtr="0" compatLnSpc="1">
            <a:prstTxWarp prst="textNoShape">
              <a:avLst/>
            </a:prstTxWarp>
          </a:bodyPr>
          <a:lstStyle/>
          <a:p>
            <a:endParaRPr lang="zh-CN" altLang="en-US"/>
          </a:p>
        </p:txBody>
      </p:sp>
      <p:grpSp>
        <p:nvGrpSpPr>
          <p:cNvPr id="2" name="组合 1"/>
          <p:cNvGrpSpPr/>
          <p:nvPr/>
        </p:nvGrpSpPr>
        <p:grpSpPr>
          <a:xfrm>
            <a:off x="1181302" y="4046"/>
            <a:ext cx="4707627" cy="7239631"/>
            <a:chOff x="1180653" y="3598"/>
            <a:chExt cx="4708208" cy="7240525"/>
          </a:xfrm>
        </p:grpSpPr>
        <p:sp>
          <p:nvSpPr>
            <p:cNvPr id="11" name="椭圆 10"/>
            <p:cNvSpPr/>
            <p:nvPr/>
          </p:nvSpPr>
          <p:spPr>
            <a:xfrm>
              <a:off x="1491196" y="1622620"/>
              <a:ext cx="3817980" cy="38174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solidFill>
                <a:schemeClr val="accent1"/>
              </a:soli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8208" rIns="0" bIns="48208" rtlCol="0" anchor="ctr"/>
            <a:lstStyle/>
            <a:p>
              <a:pPr lvl="0" algn="ctr"/>
              <a:r>
                <a:rPr lang="en-US" altLang="zh-CN" sz="6748" dirty="0">
                  <a:ln w="12700">
                    <a:noFill/>
                  </a:ln>
                  <a:solidFill>
                    <a:schemeClr val="accent1"/>
                  </a:solidFill>
                  <a:latin typeface="Impact" panose="020B0806030902050204" pitchFamily="34" charset="0"/>
                  <a:ea typeface="微软雅黑" pitchFamily="34" charset="-122"/>
                </a:rPr>
                <a:t>Part</a:t>
              </a:r>
              <a:r>
                <a:rPr lang="en-US" altLang="zh-CN" sz="6748" dirty="0">
                  <a:ln w="12700">
                    <a:noFill/>
                  </a:ln>
                  <a:solidFill>
                    <a:schemeClr val="accent1"/>
                  </a:solidFill>
                  <a:latin typeface="Helvetica Neue Condensed" pitchFamily="50" charset="0"/>
                  <a:ea typeface="微软雅黑" pitchFamily="34" charset="-122"/>
                </a:rPr>
                <a:t> </a:t>
              </a:r>
              <a:r>
                <a:rPr lang="en-US" altLang="zh-CN" sz="6748" dirty="0">
                  <a:ln w="12700">
                    <a:noFill/>
                  </a:ln>
                  <a:solidFill>
                    <a:schemeClr val="accent1"/>
                  </a:solidFill>
                  <a:latin typeface="Impact" panose="020B0806030902050204" pitchFamily="34" charset="0"/>
                  <a:ea typeface="微软雅黑" pitchFamily="34" charset="-122"/>
                </a:rPr>
                <a:t>2</a:t>
              </a:r>
              <a:endParaRPr lang="zh-CN" altLang="en-US" sz="6748" dirty="0">
                <a:ln w="12700">
                  <a:noFill/>
                </a:ln>
                <a:solidFill>
                  <a:schemeClr val="accent1"/>
                </a:solidFill>
                <a:latin typeface="Impact" panose="020B0806030902050204" pitchFamily="34" charset="0"/>
                <a:ea typeface="微软雅黑" pitchFamily="34" charset="-122"/>
              </a:endParaRPr>
            </a:p>
          </p:txBody>
        </p:sp>
        <p:sp>
          <p:nvSpPr>
            <p:cNvPr id="14" name="Line 8"/>
            <p:cNvSpPr>
              <a:spLocks noChangeShapeType="1"/>
            </p:cNvSpPr>
            <p:nvPr/>
          </p:nvSpPr>
          <p:spPr bwMode="auto">
            <a:xfrm flipH="1" flipV="1">
              <a:off x="1180653" y="3598"/>
              <a:ext cx="3182897" cy="1905136"/>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sp>
          <p:nvSpPr>
            <p:cNvPr id="15" name="Line 9"/>
            <p:cNvSpPr>
              <a:spLocks noChangeShapeType="1"/>
            </p:cNvSpPr>
            <p:nvPr/>
          </p:nvSpPr>
          <p:spPr bwMode="auto">
            <a:xfrm flipH="1" flipV="1">
              <a:off x="2454815" y="5178272"/>
              <a:ext cx="3434046" cy="2065851"/>
            </a:xfrm>
            <a:prstGeom prst="line">
              <a:avLst/>
            </a:prstGeom>
            <a:noFill/>
            <a:ln w="2"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6417" tIns="48208" rIns="96417" bIns="48208" numCol="1" anchor="t" anchorCtr="0" compatLnSpc="1">
              <a:prstTxWarp prst="textNoShape">
                <a:avLst/>
              </a:prstTxWarp>
            </a:bodyPr>
            <a:lstStyle/>
            <a:p>
              <a:endParaRPr lang="zh-CN" altLang="en-US"/>
            </a:p>
          </p:txBody>
        </p:sp>
      </p:grpSp>
      <p:cxnSp>
        <p:nvCxnSpPr>
          <p:cNvPr id="17" name="直接连接符 16"/>
          <p:cNvCxnSpPr>
            <a:endCxn id="4" idx="0"/>
          </p:cNvCxnSpPr>
          <p:nvPr/>
        </p:nvCxnSpPr>
        <p:spPr>
          <a:xfrm flipV="1">
            <a:off x="6429376" y="2397128"/>
            <a:ext cx="0" cy="2303972"/>
          </a:xfrm>
          <a:prstGeom prst="line">
            <a:avLst/>
          </a:prstGeom>
          <a:ln w="12700">
            <a:solidFill>
              <a:srgbClr val="CB10D7"/>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005369" y="3003360"/>
            <a:ext cx="2261879" cy="830894"/>
            <a:chOff x="9650516" y="1495302"/>
            <a:chExt cx="2262158" cy="830997"/>
          </a:xfrm>
        </p:grpSpPr>
        <p:sp>
          <p:nvSpPr>
            <p:cNvPr id="29" name="矩形 28"/>
            <p:cNvSpPr/>
            <p:nvPr/>
          </p:nvSpPr>
          <p:spPr>
            <a:xfrm>
              <a:off x="9650516" y="1495302"/>
              <a:ext cx="2262158" cy="461665"/>
            </a:xfrm>
            <a:prstGeom prst="rect">
              <a:avLst/>
            </a:prstGeom>
            <a:effectLst/>
          </p:spPr>
          <p:txBody>
            <a:bodyPr wrap="none">
              <a:spAutoFit/>
            </a:bodyPr>
            <a:lstStyle/>
            <a:p>
              <a:pPr fontAlgn="auto">
                <a:spcBef>
                  <a:spcPts val="0"/>
                </a:spcBef>
                <a:spcAft>
                  <a:spcPts val="0"/>
                </a:spcAft>
                <a:defRPr/>
              </a:pPr>
              <a:r>
                <a:rPr lang="zh-CN" altLang="en-US" sz="2400" spc="300" dirty="0">
                  <a:solidFill>
                    <a:schemeClr val="accent1"/>
                  </a:solidFill>
                  <a:latin typeface="Franklin Gothic Medium" panose="020B0603020102020204" pitchFamily="34" charset="0"/>
                  <a:ea typeface="微软雅黑" panose="020B0503020204020204" pitchFamily="34" charset="-122"/>
                </a:rPr>
                <a:t>相关标题文字</a:t>
              </a:r>
            </a:p>
          </p:txBody>
        </p:sp>
        <p:sp>
          <p:nvSpPr>
            <p:cNvPr id="30" name="矩形 29"/>
            <p:cNvSpPr/>
            <p:nvPr/>
          </p:nvSpPr>
          <p:spPr>
            <a:xfrm>
              <a:off x="9967109" y="1956967"/>
              <a:ext cx="1628972" cy="369332"/>
            </a:xfrm>
            <a:prstGeom prst="rect">
              <a:avLst/>
            </a:prstGeom>
            <a:effectLst/>
          </p:spPr>
          <p:txBody>
            <a:bodyPr wrap="none">
              <a:spAutoFit/>
            </a:bodyPr>
            <a:lstStyle/>
            <a:p>
              <a:r>
                <a:rPr lang="en-US" altLang="zh-CN" b="1" dirty="0">
                  <a:solidFill>
                    <a:schemeClr val="accent1"/>
                  </a:solidFill>
                  <a:latin typeface="Franklin Gothic Book" panose="020B0503020102020204" pitchFamily="34" charset="0"/>
                  <a:ea typeface="微软雅黑" panose="020B0503020204020204" pitchFamily="34" charset="-122"/>
                </a:rPr>
                <a:t>THE HEADLINE</a:t>
              </a:r>
              <a:endParaRPr lang="zh-CN" altLang="en-US" b="1" dirty="0">
                <a:solidFill>
                  <a:schemeClr val="accent1"/>
                </a:solidFill>
                <a:latin typeface="Franklin Gothic Book" panose="020B05030201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0411832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22" presetClass="exit" presetSubtype="1" fill="hold" grpId="1" nodeType="withEffect">
                                  <p:stCondLst>
                                    <p:cond delay="800"/>
                                  </p:stCondLst>
                                  <p:childTnLst>
                                    <p:animEffect transition="out" filter="wipe(up)">
                                      <p:cBhvr>
                                        <p:cTn id="28" dur="400"/>
                                        <p:tgtEl>
                                          <p:spTgt spid="12"/>
                                        </p:tgtEl>
                                      </p:cBhvr>
                                    </p:animEffect>
                                    <p:set>
                                      <p:cBhvr>
                                        <p:cTn id="29" dur="1" fill="hold">
                                          <p:stCondLst>
                                            <p:cond delay="399"/>
                                          </p:stCondLst>
                                        </p:cTn>
                                        <p:tgtEl>
                                          <p:spTgt spid="12"/>
                                        </p:tgtEl>
                                        <p:attrNameLst>
                                          <p:attrName>style.visibility</p:attrName>
                                        </p:attrNameLst>
                                      </p:cBhvr>
                                      <p:to>
                                        <p:strVal val="hidden"/>
                                      </p:to>
                                    </p:set>
                                  </p:childTnLst>
                                </p:cTn>
                              </p:par>
                              <p:par>
                                <p:cTn id="30" presetID="22" presetClass="exit" presetSubtype="4" fill="hold" grpId="1" nodeType="withEffect">
                                  <p:stCondLst>
                                    <p:cond delay="800"/>
                                  </p:stCondLst>
                                  <p:childTnLst>
                                    <p:animEffect transition="out" filter="wipe(down)">
                                      <p:cBhvr>
                                        <p:cTn id="31" dur="400"/>
                                        <p:tgtEl>
                                          <p:spTgt spid="13"/>
                                        </p:tgtEl>
                                      </p:cBhvr>
                                    </p:animEffect>
                                    <p:set>
                                      <p:cBhvr>
                                        <p:cTn id="32" dur="1" fill="hold">
                                          <p:stCondLst>
                                            <p:cond delay="399"/>
                                          </p:stCondLst>
                                        </p:cTn>
                                        <p:tgtEl>
                                          <p:spTgt spid="13"/>
                                        </p:tgtEl>
                                        <p:attrNameLst>
                                          <p:attrName>style.visibility</p:attrName>
                                        </p:attrNameLst>
                                      </p:cBhvr>
                                      <p:to>
                                        <p:strVal val="hidden"/>
                                      </p:to>
                                    </p:set>
                                  </p:childTnLst>
                                </p:cTn>
                              </p:par>
                            </p:childTnLst>
                          </p:cTn>
                        </p:par>
                        <p:par>
                          <p:cTn id="33" fill="hold">
                            <p:stCondLst>
                              <p:cond delay="2700"/>
                            </p:stCondLst>
                            <p:childTnLst>
                              <p:par>
                                <p:cTn id="34" presetID="2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3200"/>
                            </p:stCondLst>
                            <p:childTnLst>
                              <p:par>
                                <p:cTn id="38" presetID="1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ppt_x</p:attrName>
                                        </p:attrNameLst>
                                      </p:cBhvr>
                                      <p:tavLst>
                                        <p:tav tm="0">
                                          <p:val>
                                            <p:strVal val="#ppt_x-#ppt_w*1.125000"/>
                                          </p:val>
                                        </p:tav>
                                        <p:tav tm="100000">
                                          <p:val>
                                            <p:strVal val="#ppt_x"/>
                                          </p:val>
                                        </p:tav>
                                      </p:tavLst>
                                    </p:anim>
                                    <p:animEffect transition="in" filter="wipe(right)">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12" grpId="1" animBg="1"/>
      <p:bldP spid="13" grpId="0" animBg="1"/>
      <p:bldP spid="13"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10.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NUMBER"/>
  <p:tag name="ID" val="547144"/>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NUMBER"/>
  <p:tag name="ID" val="547144"/>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NUMBER"/>
  <p:tag name="ID" val="547144"/>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NUMBER"/>
  <p:tag name="ID" val="547144"/>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heme/theme1.xml><?xml version="1.0" encoding="utf-8"?>
<a:theme xmlns:a="http://schemas.openxmlformats.org/drawingml/2006/main" name="1_自定义设计方案">
  <a:themeElements>
    <a:clrScheme name="自定义 373">
      <a:dk1>
        <a:sysClr val="windowText" lastClr="000000"/>
      </a:dk1>
      <a:lt1>
        <a:sysClr val="window" lastClr="FFFFFF"/>
      </a:lt1>
      <a:dk2>
        <a:srgbClr val="44546A"/>
      </a:dk2>
      <a:lt2>
        <a:srgbClr val="E7E6E6"/>
      </a:lt2>
      <a:accent1>
        <a:srgbClr val="B20827"/>
      </a:accent1>
      <a:accent2>
        <a:srgbClr val="F26668"/>
      </a:accent2>
      <a:accent3>
        <a:srgbClr val="B20827"/>
      </a:accent3>
      <a:accent4>
        <a:srgbClr val="F26668"/>
      </a:accent4>
      <a:accent5>
        <a:srgbClr val="B20827"/>
      </a:accent5>
      <a:accent6>
        <a:srgbClr val="F26668"/>
      </a:accent6>
      <a:hlink>
        <a:srgbClr val="B20827"/>
      </a:hlink>
      <a:folHlink>
        <a:srgbClr val="F2666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3507</Words>
  <Application>Microsoft Office PowerPoint</Application>
  <PresentationFormat>自定义</PresentationFormat>
  <Paragraphs>258</Paragraphs>
  <Slides>26</Slides>
  <Notes>19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Helvetica Neue Condensed</vt:lpstr>
      <vt:lpstr>HelveticaNeueLT Pro 35 Th</vt:lpstr>
      <vt:lpstr>方正正准黑简体</vt:lpstr>
      <vt:lpstr>时尚中黑简体</vt:lpstr>
      <vt:lpstr>宋体</vt:lpstr>
      <vt:lpstr>微软雅黑</vt:lpstr>
      <vt:lpstr>Arial</vt:lpstr>
      <vt:lpstr>Calibri</vt:lpstr>
      <vt:lpstr>Calibri Light</vt:lpstr>
      <vt:lpstr>Franklin Gothic Book</vt:lpstr>
      <vt:lpstr>Franklin Gothic Medium</vt:lpstr>
      <vt:lpstr>Impact</vt:lpstr>
      <vt:lpstr>Wingdings</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爱心公益</dc:title>
  <dc:creator/>
  <cp:keywords>第一PPT模板网：www.1ppt.com】</cp:keywords>
  <cp:lastModifiedBy/>
  <cp:revision>1</cp:revision>
  <dcterms:created xsi:type="dcterms:W3CDTF">2016-10-17T14:00:15Z</dcterms:created>
  <dcterms:modified xsi:type="dcterms:W3CDTF">2019-02-18T08:56:28Z</dcterms:modified>
</cp:coreProperties>
</file>