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7" r:id="rId2"/>
    <p:sldId id="258" r:id="rId3"/>
    <p:sldId id="259" r:id="rId4"/>
    <p:sldId id="264" r:id="rId5"/>
    <p:sldId id="265" r:id="rId6"/>
    <p:sldId id="260" r:id="rId7"/>
    <p:sldId id="267" r:id="rId8"/>
    <p:sldId id="266" r:id="rId9"/>
    <p:sldId id="261" r:id="rId10"/>
    <p:sldId id="268" r:id="rId11"/>
    <p:sldId id="269" r:id="rId12"/>
    <p:sldId id="270" r:id="rId13"/>
    <p:sldId id="262" r:id="rId14"/>
    <p:sldId id="271" r:id="rId15"/>
    <p:sldId id="263" r:id="rId16"/>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2092">
          <p15:clr>
            <a:srgbClr val="A4A3A4"/>
          </p15:clr>
        </p15:guide>
        <p15:guide id="2" pos="383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96C0"/>
    <a:srgbClr val="FEC2C9"/>
    <a:srgbClr val="E84C93"/>
    <a:srgbClr val="FFEBED"/>
    <a:srgbClr val="FB3B52"/>
    <a:srgbClr val="E39351"/>
    <a:srgbClr val="A9ABAD"/>
    <a:srgbClr val="7D80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1" d="100"/>
          <a:sy n="61" d="100"/>
        </p:scale>
        <p:origin x="96" y="396"/>
      </p:cViewPr>
      <p:guideLst>
        <p:guide orient="horz" pos="2092"/>
        <p:guide pos="3834"/>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页眉占位符 1"/>
          <p:cNvSpPr>
            <a:spLocks noGrp="1" noChangeArrowheads="1"/>
          </p:cNvSpPr>
          <p:nvPr>
            <p:ph type="hdr" sz="quarter"/>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itchFamily="34" charset="0"/>
              <a:buNone/>
              <a:defRPr sz="1200"/>
            </a:lvl1pPr>
          </a:lstStyle>
          <a:p>
            <a:pPr>
              <a:defRPr/>
            </a:pPr>
            <a:endParaRPr lang="zh-CN" altLang="en-US"/>
          </a:p>
        </p:txBody>
      </p:sp>
      <p:sp>
        <p:nvSpPr>
          <p:cNvPr id="3075"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buFont typeface="Arial" pitchFamily="34" charset="0"/>
              <a:buNone/>
              <a:defRPr sz="1200"/>
            </a:lvl1pPr>
          </a:lstStyle>
          <a:p>
            <a:pPr>
              <a:defRPr/>
            </a:pPr>
            <a:fld id="{05879FEC-6FF0-4538-A654-0E89EDA35FA7}" type="datetimeFigureOut">
              <a:rPr lang="zh-CN" altLang="en-US"/>
              <a:pPr>
                <a:defRPr/>
              </a:pPr>
              <a:t>2019-02-20</a:t>
            </a:fld>
            <a:endParaRPr lang="zh-CN" altLang="en-US"/>
          </a:p>
        </p:txBody>
      </p:sp>
      <p:sp>
        <p:nvSpPr>
          <p:cNvPr id="20484"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077" name="备注占位符 4"/>
          <p:cNvSpPr>
            <a:spLocks noGrp="1" noChangeArrowheads="1"/>
          </p:cNvSpPr>
          <p:nvPr>
            <p:ph type="body" sz="quarter" idx="3"/>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3078"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eaLnBrk="1" hangingPunct="1">
              <a:buFont typeface="Arial" pitchFamily="34" charset="0"/>
              <a:buNone/>
              <a:defRPr sz="1200"/>
            </a:lvl1pPr>
          </a:lstStyle>
          <a:p>
            <a:pPr>
              <a:defRPr/>
            </a:pPr>
            <a:endParaRPr lang="zh-CN" altLang="en-US"/>
          </a:p>
        </p:txBody>
      </p:sp>
      <p:sp>
        <p:nvSpPr>
          <p:cNvPr id="3079"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1" hangingPunct="1">
              <a:buFont typeface="Arial" pitchFamily="34" charset="0"/>
              <a:buNone/>
              <a:defRPr sz="1200"/>
            </a:lvl1pPr>
          </a:lstStyle>
          <a:p>
            <a:pPr>
              <a:defRPr/>
            </a:pPr>
            <a:fld id="{8B58F306-1463-4921-820C-C376A7C78B87}" type="slidenum">
              <a:rPr lang="zh-CN" altLang="en-US"/>
              <a:pPr>
                <a:defRPr/>
              </a:pPr>
              <a:t>‹#›</a:t>
            </a:fld>
            <a:endParaRPr lang="zh-CN" altLang="en-US"/>
          </a:p>
        </p:txBody>
      </p:sp>
    </p:spTree>
    <p:extLst>
      <p:ext uri="{BB962C8B-B14F-4D97-AF65-F5344CB8AC3E}">
        <p14:creationId xmlns:p14="http://schemas.microsoft.com/office/powerpoint/2010/main" val="25563508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日期占位符 3"/>
          <p:cNvSpPr>
            <a:spLocks noGrp="1" noChangeArrowheads="1"/>
          </p:cNvSpPr>
          <p:nvPr>
            <p:ph type="dt" sz="half" idx="10"/>
          </p:nvPr>
        </p:nvSpPr>
        <p:spPr>
          <a:ln/>
        </p:spPr>
        <p:txBody>
          <a:bodyPr/>
          <a:lstStyle>
            <a:lvl1pPr>
              <a:defRPr/>
            </a:lvl1pPr>
          </a:lstStyle>
          <a:p>
            <a:pPr>
              <a:defRPr/>
            </a:pPr>
            <a:fld id="{F27F5A09-F818-4866-95C3-E79586972569}" type="datetimeFigureOut">
              <a:rPr lang="zh-CN" altLang="en-US"/>
              <a:pPr>
                <a:defRPr/>
              </a:pPr>
              <a:t>2019-02-20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1CB1404B-1561-431F-9F49-550DA4ACFAC7}" type="slidenum">
              <a:rPr lang="zh-CN" altLang="en-US"/>
              <a:pPr>
                <a:defRPr/>
              </a:pPr>
              <a:t>‹#›</a:t>
            </a:fld>
            <a:endParaRPr lang="zh-CN" altLang="en-US"/>
          </a:p>
        </p:txBody>
      </p:sp>
    </p:spTree>
    <p:extLst>
      <p:ext uri="{BB962C8B-B14F-4D97-AF65-F5344CB8AC3E}">
        <p14:creationId xmlns:p14="http://schemas.microsoft.com/office/powerpoint/2010/main" val="335606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E5DD87FA-42F7-4220-9BF3-F98BC5B88AB3}" type="datetimeFigureOut">
              <a:rPr lang="zh-CN" altLang="en-US"/>
              <a:pPr>
                <a:defRPr/>
              </a:pPr>
              <a:t>2019-02-20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8AFB50C-43DA-43A5-B419-E567E2537AFF}" type="slidenum">
              <a:rPr lang="zh-CN" altLang="en-US"/>
              <a:pPr>
                <a:defRPr/>
              </a:pPr>
              <a:t>‹#›</a:t>
            </a:fld>
            <a:endParaRPr lang="zh-CN" altLang="en-US"/>
          </a:p>
        </p:txBody>
      </p:sp>
    </p:spTree>
    <p:extLst>
      <p:ext uri="{BB962C8B-B14F-4D97-AF65-F5344CB8AC3E}">
        <p14:creationId xmlns:p14="http://schemas.microsoft.com/office/powerpoint/2010/main" val="3498432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ADC8C7F4-42AE-44C4-A73B-7C53A68EF696}" type="datetimeFigureOut">
              <a:rPr lang="zh-CN" altLang="en-US"/>
              <a:pPr>
                <a:defRPr/>
              </a:pPr>
              <a:t>2019-02-20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F65CA8FA-43BE-4985-AFBA-41FB8A606099}" type="slidenum">
              <a:rPr lang="zh-CN" altLang="en-US"/>
              <a:pPr>
                <a:defRPr/>
              </a:pPr>
              <a:t>‹#›</a:t>
            </a:fld>
            <a:endParaRPr lang="zh-CN" altLang="en-US"/>
          </a:p>
        </p:txBody>
      </p:sp>
    </p:spTree>
    <p:extLst>
      <p:ext uri="{BB962C8B-B14F-4D97-AF65-F5344CB8AC3E}">
        <p14:creationId xmlns:p14="http://schemas.microsoft.com/office/powerpoint/2010/main" val="3642614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F276FD4E-B4DD-4EF8-B508-77EE9ABCF880}" type="datetimeFigureOut">
              <a:rPr lang="zh-CN" altLang="en-US"/>
              <a:pPr>
                <a:defRPr/>
              </a:pPr>
              <a:t>2019-02-20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D6055B9-0698-4A54-8FC3-636601EE2AEC}" type="slidenum">
              <a:rPr lang="zh-CN" altLang="en-US"/>
              <a:pPr>
                <a:defRPr/>
              </a:pPr>
              <a:t>‹#›</a:t>
            </a:fld>
            <a:endParaRPr lang="zh-CN" altLang="en-US"/>
          </a:p>
        </p:txBody>
      </p:sp>
    </p:spTree>
    <p:extLst>
      <p:ext uri="{BB962C8B-B14F-4D97-AF65-F5344CB8AC3E}">
        <p14:creationId xmlns:p14="http://schemas.microsoft.com/office/powerpoint/2010/main" val="2015325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45421F1C-2DCD-46A8-A21A-B5477E3CD045}" type="datetimeFigureOut">
              <a:rPr lang="zh-CN" altLang="en-US"/>
              <a:pPr>
                <a:defRPr/>
              </a:pPr>
              <a:t>2019-02-20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CD604E12-A3FC-4A16-BE44-7D230FD8744C}" type="slidenum">
              <a:rPr lang="zh-CN" altLang="en-US"/>
              <a:pPr>
                <a:defRPr/>
              </a:pPr>
              <a:t>‹#›</a:t>
            </a:fld>
            <a:endParaRPr lang="zh-CN" altLang="en-US"/>
          </a:p>
        </p:txBody>
      </p:sp>
    </p:spTree>
    <p:extLst>
      <p:ext uri="{BB962C8B-B14F-4D97-AF65-F5344CB8AC3E}">
        <p14:creationId xmlns:p14="http://schemas.microsoft.com/office/powerpoint/2010/main" val="2610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noChangeArrowheads="1"/>
          </p:cNvSpPr>
          <p:nvPr>
            <p:ph type="dt" sz="half" idx="10"/>
          </p:nvPr>
        </p:nvSpPr>
        <p:spPr>
          <a:ln/>
        </p:spPr>
        <p:txBody>
          <a:bodyPr/>
          <a:lstStyle>
            <a:lvl1pPr>
              <a:defRPr/>
            </a:lvl1pPr>
          </a:lstStyle>
          <a:p>
            <a:pPr>
              <a:defRPr/>
            </a:pPr>
            <a:fld id="{FAACDB8F-0378-4390-9602-79BA0F008F78}" type="datetimeFigureOut">
              <a:rPr lang="zh-CN" altLang="en-US"/>
              <a:pPr>
                <a:defRPr/>
              </a:pPr>
              <a:t>2019-02-20</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C3D65460-B3DE-44E1-9FF8-920A2A594E59}" type="slidenum">
              <a:rPr lang="zh-CN" altLang="en-US"/>
              <a:pPr>
                <a:defRPr/>
              </a:pPr>
              <a:t>‹#›</a:t>
            </a:fld>
            <a:endParaRPr lang="zh-CN" altLang="en-US"/>
          </a:p>
        </p:txBody>
      </p:sp>
    </p:spTree>
    <p:extLst>
      <p:ext uri="{BB962C8B-B14F-4D97-AF65-F5344CB8AC3E}">
        <p14:creationId xmlns:p14="http://schemas.microsoft.com/office/powerpoint/2010/main" val="2125436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noChangeArrowheads="1"/>
          </p:cNvSpPr>
          <p:nvPr>
            <p:ph type="dt" sz="half" idx="10"/>
          </p:nvPr>
        </p:nvSpPr>
        <p:spPr>
          <a:ln/>
        </p:spPr>
        <p:txBody>
          <a:bodyPr/>
          <a:lstStyle>
            <a:lvl1pPr>
              <a:defRPr/>
            </a:lvl1pPr>
          </a:lstStyle>
          <a:p>
            <a:pPr>
              <a:defRPr/>
            </a:pPr>
            <a:fld id="{F70345B6-0521-49CF-A562-0BEE1B9B7B12}" type="datetimeFigureOut">
              <a:rPr lang="zh-CN" altLang="en-US"/>
              <a:pPr>
                <a:defRPr/>
              </a:pPr>
              <a:t>2019-02-20</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3CE0CDF9-BC13-4E79-B795-CDAEBEC65150}" type="slidenum">
              <a:rPr lang="zh-CN" altLang="en-US"/>
              <a:pPr>
                <a:defRPr/>
              </a:pPr>
              <a:t>‹#›</a:t>
            </a:fld>
            <a:endParaRPr lang="zh-CN" altLang="en-US"/>
          </a:p>
        </p:txBody>
      </p:sp>
    </p:spTree>
    <p:extLst>
      <p:ext uri="{BB962C8B-B14F-4D97-AF65-F5344CB8AC3E}">
        <p14:creationId xmlns:p14="http://schemas.microsoft.com/office/powerpoint/2010/main" val="34140257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noChangeArrowheads="1"/>
          </p:cNvSpPr>
          <p:nvPr>
            <p:ph type="dt" sz="half" idx="10"/>
          </p:nvPr>
        </p:nvSpPr>
        <p:spPr>
          <a:ln/>
        </p:spPr>
        <p:txBody>
          <a:bodyPr/>
          <a:lstStyle>
            <a:lvl1pPr>
              <a:defRPr/>
            </a:lvl1pPr>
          </a:lstStyle>
          <a:p>
            <a:pPr>
              <a:defRPr/>
            </a:pPr>
            <a:fld id="{08A3602E-6C79-4F95-8EF2-C87AF2DCEE59}" type="datetimeFigureOut">
              <a:rPr lang="zh-CN" altLang="en-US"/>
              <a:pPr>
                <a:defRPr/>
              </a:pPr>
              <a:t>2019-02-20</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213FFB0B-998E-41EA-87C6-BD5FE606C1E4}" type="slidenum">
              <a:rPr lang="zh-CN" altLang="en-US"/>
              <a:pPr>
                <a:defRPr/>
              </a:pPr>
              <a:t>‹#›</a:t>
            </a:fld>
            <a:endParaRPr lang="zh-CN" altLang="en-US"/>
          </a:p>
        </p:txBody>
      </p:sp>
    </p:spTree>
    <p:extLst>
      <p:ext uri="{BB962C8B-B14F-4D97-AF65-F5344CB8AC3E}">
        <p14:creationId xmlns:p14="http://schemas.microsoft.com/office/powerpoint/2010/main" val="3147947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75C952BF-28A6-482E-BB96-ADE1878C6681}" type="datetimeFigureOut">
              <a:rPr lang="zh-CN" altLang="en-US"/>
              <a:pPr>
                <a:defRPr/>
              </a:pPr>
              <a:t>2019-02-20</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022F01FC-F463-441B-A0E9-B10AFEEC0B1F}" type="slidenum">
              <a:rPr lang="zh-CN" altLang="en-US"/>
              <a:pPr>
                <a:defRPr/>
              </a:pPr>
              <a:t>‹#›</a:t>
            </a:fld>
            <a:endParaRPr lang="zh-CN" altLang="en-US"/>
          </a:p>
        </p:txBody>
      </p:sp>
    </p:spTree>
    <p:extLst>
      <p:ext uri="{BB962C8B-B14F-4D97-AF65-F5344CB8AC3E}">
        <p14:creationId xmlns:p14="http://schemas.microsoft.com/office/powerpoint/2010/main" val="676897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CF12D1E1-7055-4F9D-AD75-BF958357E7AE}" type="datetimeFigureOut">
              <a:rPr lang="zh-CN" altLang="en-US"/>
              <a:pPr>
                <a:defRPr/>
              </a:pPr>
              <a:t>2019-02-20</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076947E8-26EA-4E84-88FF-B20B5148FAFD}" type="slidenum">
              <a:rPr lang="zh-CN" altLang="en-US"/>
              <a:pPr>
                <a:defRPr/>
              </a:pPr>
              <a:t>‹#›</a:t>
            </a:fld>
            <a:endParaRPr lang="zh-CN" altLang="en-US"/>
          </a:p>
        </p:txBody>
      </p:sp>
    </p:spTree>
    <p:extLst>
      <p:ext uri="{BB962C8B-B14F-4D97-AF65-F5344CB8AC3E}">
        <p14:creationId xmlns:p14="http://schemas.microsoft.com/office/powerpoint/2010/main" val="21267125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EB189AD1-D8E3-4431-902B-8B6914855FEA}" type="datetimeFigureOut">
              <a:rPr lang="zh-CN" altLang="en-US"/>
              <a:pPr>
                <a:defRPr/>
              </a:pPr>
              <a:t>2019-02-20</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1BE44BA6-BB94-45D4-AD99-591B34C25C70}" type="slidenum">
              <a:rPr lang="zh-CN" altLang="en-US"/>
              <a:pPr>
                <a:defRPr/>
              </a:pPr>
              <a:t>‹#›</a:t>
            </a:fld>
            <a:endParaRPr lang="zh-CN" altLang="en-US"/>
          </a:p>
        </p:txBody>
      </p:sp>
    </p:spTree>
    <p:extLst>
      <p:ext uri="{BB962C8B-B14F-4D97-AF65-F5344CB8AC3E}">
        <p14:creationId xmlns:p14="http://schemas.microsoft.com/office/powerpoint/2010/main" val="225277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a:p>
            <a:pPr lvl="2"/>
            <a:r>
              <a:rPr lang="zh-CN" altLang="zh-CN"/>
              <a:t>第三级</a:t>
            </a:r>
          </a:p>
          <a:p>
            <a:pPr lvl="3"/>
            <a:r>
              <a:rPr lang="zh-CN" altLang="zh-CN"/>
              <a:t>第四级</a:t>
            </a:r>
          </a:p>
          <a:p>
            <a:pPr lvl="4"/>
            <a:r>
              <a:rPr lang="zh-CN" altLang="zh-CN"/>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itchFamily="34" charset="0"/>
              <a:buNone/>
              <a:defRPr sz="1200">
                <a:solidFill>
                  <a:srgbClr val="898989"/>
                </a:solidFill>
              </a:defRPr>
            </a:lvl1pPr>
          </a:lstStyle>
          <a:p>
            <a:pPr>
              <a:defRPr/>
            </a:pPr>
            <a:fld id="{4AAB32CC-0F73-46A5-9A9A-E7FC6CDC294E}" type="datetimeFigureOut">
              <a:rPr lang="zh-CN" altLang="en-US"/>
              <a:pPr>
                <a:defRPr/>
              </a:pPr>
              <a:t>2019-02-20</a:t>
            </a:fld>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itchFamily="34" charset="0"/>
              <a:buNone/>
              <a:defRPr sz="1200">
                <a:solidFill>
                  <a:srgbClr val="898989"/>
                </a:solidFill>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None/>
              <a:defRPr sz="1200">
                <a:solidFill>
                  <a:srgbClr val="898989"/>
                </a:solidFill>
              </a:defRPr>
            </a:lvl1pPr>
          </a:lstStyle>
          <a:p>
            <a:pPr>
              <a:defRPr/>
            </a:pPr>
            <a:fld id="{5CBF2A7C-64ED-4817-8B3E-88CB251CF623}"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4570" r:id="rId1"/>
    <p:sldLayoutId id="2147484571" r:id="rId2"/>
    <p:sldLayoutId id="2147484572" r:id="rId3"/>
    <p:sldLayoutId id="2147484573" r:id="rId4"/>
    <p:sldLayoutId id="2147484574" r:id="rId5"/>
    <p:sldLayoutId id="2147484575" r:id="rId6"/>
    <p:sldLayoutId id="2147484576" r:id="rId7"/>
    <p:sldLayoutId id="2147484577" r:id="rId8"/>
    <p:sldLayoutId id="2147484578" r:id="rId9"/>
    <p:sldLayoutId id="2147484579" r:id="rId10"/>
    <p:sldLayoutId id="2147484580" r:id="rId11"/>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tags" Target="../tags/tag41.xml"/><Relationship Id="rId13" Type="http://schemas.openxmlformats.org/officeDocument/2006/relationships/image" Target="../media/image13.jpeg"/><Relationship Id="rId3" Type="http://schemas.openxmlformats.org/officeDocument/2006/relationships/tags" Target="../tags/tag36.xml"/><Relationship Id="rId7" Type="http://schemas.openxmlformats.org/officeDocument/2006/relationships/tags" Target="../tags/tag40.xml"/><Relationship Id="rId12" Type="http://schemas.openxmlformats.org/officeDocument/2006/relationships/image" Target="../media/image12.jpeg"/><Relationship Id="rId2" Type="http://schemas.openxmlformats.org/officeDocument/2006/relationships/tags" Target="../tags/tag35.xml"/><Relationship Id="rId16" Type="http://schemas.openxmlformats.org/officeDocument/2006/relationships/image" Target="../media/image16.jpeg"/><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slideLayout" Target="../slideLayouts/slideLayout7.xml"/><Relationship Id="rId5" Type="http://schemas.openxmlformats.org/officeDocument/2006/relationships/tags" Target="../tags/tag38.xml"/><Relationship Id="rId15" Type="http://schemas.openxmlformats.org/officeDocument/2006/relationships/image" Target="../media/image15.jpeg"/><Relationship Id="rId10" Type="http://schemas.openxmlformats.org/officeDocument/2006/relationships/tags" Target="../tags/tag43.xml"/><Relationship Id="rId4" Type="http://schemas.openxmlformats.org/officeDocument/2006/relationships/tags" Target="../tags/tag37.xml"/><Relationship Id="rId9" Type="http://schemas.openxmlformats.org/officeDocument/2006/relationships/tags" Target="../tags/tag42.xml"/><Relationship Id="rId14" Type="http://schemas.openxmlformats.org/officeDocument/2006/relationships/image" Target="../media/image14.jpeg"/></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tags" Target="../tags/tag46.xml"/><Relationship Id="rId7" Type="http://schemas.openxmlformats.org/officeDocument/2006/relationships/image" Target="../media/image17.jpeg"/><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slideLayout" Target="../slideLayouts/slideLayout7.xml"/><Relationship Id="rId5" Type="http://schemas.openxmlformats.org/officeDocument/2006/relationships/tags" Target="../tags/tag48.xml"/><Relationship Id="rId4" Type="http://schemas.openxmlformats.org/officeDocument/2006/relationships/tags" Target="../tags/tag47.xml"/></Relationships>
</file>

<file path=ppt/slides/_rels/slide12.xml.rels><?xml version="1.0" encoding="UTF-8" standalone="yes"?>
<Relationships xmlns="http://schemas.openxmlformats.org/package/2006/relationships"><Relationship Id="rId8" Type="http://schemas.openxmlformats.org/officeDocument/2006/relationships/tags" Target="../tags/tag56.xml"/><Relationship Id="rId13" Type="http://schemas.openxmlformats.org/officeDocument/2006/relationships/image" Target="../media/image21.png"/><Relationship Id="rId3" Type="http://schemas.openxmlformats.org/officeDocument/2006/relationships/tags" Target="../tags/tag51.xml"/><Relationship Id="rId7" Type="http://schemas.openxmlformats.org/officeDocument/2006/relationships/tags" Target="../tags/tag55.xml"/><Relationship Id="rId12" Type="http://schemas.openxmlformats.org/officeDocument/2006/relationships/image" Target="../media/image20.png"/><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tags" Target="../tags/tag54.xml"/><Relationship Id="rId11" Type="http://schemas.openxmlformats.org/officeDocument/2006/relationships/image" Target="../media/image19.jpeg"/><Relationship Id="rId5" Type="http://schemas.openxmlformats.org/officeDocument/2006/relationships/tags" Target="../tags/tag53.xml"/><Relationship Id="rId15" Type="http://schemas.openxmlformats.org/officeDocument/2006/relationships/image" Target="../media/image23.png"/><Relationship Id="rId10" Type="http://schemas.openxmlformats.org/officeDocument/2006/relationships/slideLayout" Target="../slideLayouts/slideLayout7.xml"/><Relationship Id="rId4" Type="http://schemas.openxmlformats.org/officeDocument/2006/relationships/tags" Target="../tags/tag52.xml"/><Relationship Id="rId9" Type="http://schemas.openxmlformats.org/officeDocument/2006/relationships/tags" Target="../tags/tag57.xml"/><Relationship Id="rId14" Type="http://schemas.openxmlformats.org/officeDocument/2006/relationships/image" Target="../media/image22.png"/></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image" Target="../media/image7.jpeg"/><Relationship Id="rId5" Type="http://schemas.openxmlformats.org/officeDocument/2006/relationships/slideLayout" Target="../slideLayouts/slideLayout7.xml"/><Relationship Id="rId4" Type="http://schemas.openxmlformats.org/officeDocument/2006/relationships/tags" Target="../tags/tag6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jpeg"/><Relationship Id="rId5" Type="http://schemas.openxmlformats.org/officeDocument/2006/relationships/slideLayout" Target="../slideLayouts/slideLayout7.xml"/><Relationship Id="rId4" Type="http://schemas.openxmlformats.org/officeDocument/2006/relationships/tags" Target="../tags/tag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18" Type="http://schemas.openxmlformats.org/officeDocument/2006/relationships/image" Target="../media/image5.jpeg"/><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tags" Target="../tags/tag18.xml"/><Relationship Id="rId17" Type="http://schemas.openxmlformats.org/officeDocument/2006/relationships/slideLayout" Target="../slideLayouts/slideLayout7.xml"/><Relationship Id="rId2" Type="http://schemas.openxmlformats.org/officeDocument/2006/relationships/tags" Target="../tags/tag8.xml"/><Relationship Id="rId16" Type="http://schemas.openxmlformats.org/officeDocument/2006/relationships/tags" Target="../tags/tag22.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5" Type="http://schemas.openxmlformats.org/officeDocument/2006/relationships/tags" Target="../tags/tag21.xml"/><Relationship Id="rId10" Type="http://schemas.openxmlformats.org/officeDocument/2006/relationships/tags" Target="../tags/tag16.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tags" Target="../tags/tag20.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tags" Target="../tags/tag23.xml"/></Relationships>
</file>

<file path=ppt/slides/_rels/slide8.xml.rels><?xml version="1.0" encoding="UTF-8" standalone="yes"?>
<Relationships xmlns="http://schemas.openxmlformats.org/package/2006/relationships"><Relationship Id="rId8" Type="http://schemas.openxmlformats.org/officeDocument/2006/relationships/tags" Target="../tags/tag31.xml"/><Relationship Id="rId13" Type="http://schemas.openxmlformats.org/officeDocument/2006/relationships/image" Target="../media/image9.jpeg"/><Relationship Id="rId3" Type="http://schemas.openxmlformats.org/officeDocument/2006/relationships/tags" Target="../tags/tag26.xml"/><Relationship Id="rId7" Type="http://schemas.openxmlformats.org/officeDocument/2006/relationships/tags" Target="../tags/tag30.xml"/><Relationship Id="rId12" Type="http://schemas.openxmlformats.org/officeDocument/2006/relationships/image" Target="../media/image8.jpe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slideLayout" Target="../slideLayouts/slideLayout7.xml"/><Relationship Id="rId5" Type="http://schemas.openxmlformats.org/officeDocument/2006/relationships/tags" Target="../tags/tag28.xml"/><Relationship Id="rId15" Type="http://schemas.openxmlformats.org/officeDocument/2006/relationships/image" Target="../media/image11.jpeg"/><Relationship Id="rId10" Type="http://schemas.openxmlformats.org/officeDocument/2006/relationships/tags" Target="../tags/tag33.xml"/><Relationship Id="rId4" Type="http://schemas.openxmlformats.org/officeDocument/2006/relationships/tags" Target="../tags/tag27.xml"/><Relationship Id="rId9" Type="http://schemas.openxmlformats.org/officeDocument/2006/relationships/tags" Target="../tags/tag32.xml"/><Relationship Id="rId1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6"/>
          <p:cNvSpPr txBox="1">
            <a:spLocks noChangeArrowheads="1"/>
          </p:cNvSpPr>
          <p:nvPr/>
        </p:nvSpPr>
        <p:spPr bwMode="auto">
          <a:xfrm>
            <a:off x="7077075" y="3582988"/>
            <a:ext cx="4919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0" hangingPunct="0">
              <a:buFont typeface="Arial" pitchFamily="34" charset="0"/>
              <a:buNone/>
              <a:defRPr/>
            </a:pPr>
            <a:r>
              <a:rPr lang="en-US" altLang="zh-CN" sz="1400" dirty="0">
                <a:solidFill>
                  <a:schemeClr val="tx1">
                    <a:lumMod val="60000"/>
                    <a:lumOff val="40000"/>
                  </a:schemeClr>
                </a:solidFill>
              </a:rPr>
              <a:t>Add your text here and write down your opninon thank you add your text here</a:t>
            </a:r>
            <a:endParaRPr lang="zh-CN" altLang="en-US" sz="1400" dirty="0">
              <a:solidFill>
                <a:schemeClr val="tx1">
                  <a:lumMod val="60000"/>
                  <a:lumOff val="40000"/>
                </a:schemeClr>
              </a:solidFill>
            </a:endParaRPr>
          </a:p>
        </p:txBody>
      </p:sp>
      <p:sp>
        <p:nvSpPr>
          <p:cNvPr id="2" name="矩形 1"/>
          <p:cNvSpPr/>
          <p:nvPr/>
        </p:nvSpPr>
        <p:spPr>
          <a:xfrm>
            <a:off x="0" y="0"/>
            <a:ext cx="12192000" cy="685800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5124" name="TextBox 3"/>
          <p:cNvSpPr txBox="1">
            <a:spLocks noChangeArrowheads="1"/>
          </p:cNvSpPr>
          <p:nvPr/>
        </p:nvSpPr>
        <p:spPr bwMode="auto">
          <a:xfrm>
            <a:off x="3906838" y="-1184275"/>
            <a:ext cx="5083175" cy="377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eaLnBrk="1" hangingPunct="1">
              <a:lnSpc>
                <a:spcPct val="100000"/>
              </a:lnSpc>
              <a:spcBef>
                <a:spcPct val="0"/>
              </a:spcBef>
              <a:buClrTx/>
              <a:buSzTx/>
              <a:buFontTx/>
              <a:buNone/>
            </a:pPr>
            <a:r>
              <a:rPr lang="en-US" altLang="zh-CN" sz="23900">
                <a:solidFill>
                  <a:schemeClr val="bg1"/>
                </a:solidFill>
                <a:latin typeface="Montez" pitchFamily="2" charset="0"/>
                <a:ea typeface="宋体" pitchFamily="2" charset="-122"/>
              </a:rPr>
              <a:t>you</a:t>
            </a:r>
            <a:endParaRPr lang="zh-CN" altLang="en-US" sz="23900">
              <a:solidFill>
                <a:schemeClr val="bg1"/>
              </a:solidFill>
              <a:latin typeface="Montez" pitchFamily="2" charset="0"/>
              <a:ea typeface="宋体" pitchFamily="2" charset="-122"/>
            </a:endParaRPr>
          </a:p>
        </p:txBody>
      </p:sp>
      <p:sp>
        <p:nvSpPr>
          <p:cNvPr id="5125" name="TextBox 4"/>
          <p:cNvSpPr txBox="1">
            <a:spLocks noChangeArrowheads="1"/>
          </p:cNvSpPr>
          <p:nvPr/>
        </p:nvSpPr>
        <p:spPr bwMode="auto">
          <a:xfrm>
            <a:off x="5657850" y="930275"/>
            <a:ext cx="3246438"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eaLnBrk="1" hangingPunct="1">
              <a:lnSpc>
                <a:spcPct val="100000"/>
              </a:lnSpc>
              <a:spcBef>
                <a:spcPct val="0"/>
              </a:spcBef>
              <a:buClrTx/>
              <a:buSzTx/>
              <a:buFontTx/>
              <a:buNone/>
            </a:pPr>
            <a:r>
              <a:rPr lang="en-US" altLang="zh-CN" sz="13800">
                <a:solidFill>
                  <a:schemeClr val="bg1"/>
                </a:solidFill>
                <a:latin typeface="Montez" pitchFamily="2" charset="0"/>
                <a:ea typeface="宋体" pitchFamily="2" charset="-122"/>
              </a:rPr>
              <a:t>and</a:t>
            </a:r>
            <a:endParaRPr lang="zh-CN" altLang="en-US" sz="13800">
              <a:solidFill>
                <a:schemeClr val="bg1"/>
              </a:solidFill>
              <a:latin typeface="Montez" pitchFamily="2" charset="0"/>
              <a:ea typeface="宋体" pitchFamily="2" charset="-122"/>
            </a:endParaRPr>
          </a:p>
        </p:txBody>
      </p:sp>
      <p:sp>
        <p:nvSpPr>
          <p:cNvPr id="5126" name="TextBox 8"/>
          <p:cNvSpPr txBox="1">
            <a:spLocks noChangeArrowheads="1"/>
          </p:cNvSpPr>
          <p:nvPr/>
        </p:nvSpPr>
        <p:spPr bwMode="auto">
          <a:xfrm>
            <a:off x="3976688" y="793750"/>
            <a:ext cx="3481387" cy="4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eaLnBrk="1" hangingPunct="1">
              <a:lnSpc>
                <a:spcPct val="100000"/>
              </a:lnSpc>
              <a:spcBef>
                <a:spcPct val="0"/>
              </a:spcBef>
              <a:buClrTx/>
              <a:buSzTx/>
              <a:buFontTx/>
              <a:buNone/>
            </a:pPr>
            <a:r>
              <a:rPr lang="en-US" altLang="zh-CN" sz="28700" dirty="0">
                <a:solidFill>
                  <a:schemeClr val="bg1"/>
                </a:solidFill>
                <a:latin typeface="Montez" pitchFamily="2" charset="0"/>
                <a:ea typeface="宋体" pitchFamily="2" charset="-122"/>
              </a:rPr>
              <a:t>me</a:t>
            </a:r>
            <a:endParaRPr lang="zh-CN" altLang="en-US" sz="28700" dirty="0">
              <a:solidFill>
                <a:schemeClr val="bg1"/>
              </a:solidFill>
              <a:latin typeface="Montez" pitchFamily="2" charset="0"/>
              <a:ea typeface="宋体" pitchFamily="2" charset="-122"/>
            </a:endParaRPr>
          </a:p>
        </p:txBody>
      </p:sp>
      <p:sp>
        <p:nvSpPr>
          <p:cNvPr id="10" name="KSO_Shape"/>
          <p:cNvSpPr/>
          <p:nvPr/>
        </p:nvSpPr>
        <p:spPr>
          <a:xfrm>
            <a:off x="5237163" y="2135188"/>
            <a:ext cx="282575" cy="282575"/>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sp>
        <p:nvSpPr>
          <p:cNvPr id="11" name="KSO_Shape"/>
          <p:cNvSpPr/>
          <p:nvPr/>
        </p:nvSpPr>
        <p:spPr>
          <a:xfrm>
            <a:off x="8097838" y="2027238"/>
            <a:ext cx="280987" cy="282575"/>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sp>
        <p:nvSpPr>
          <p:cNvPr id="6" name="矩形 5"/>
          <p:cNvSpPr/>
          <p:nvPr/>
        </p:nvSpPr>
        <p:spPr>
          <a:xfrm>
            <a:off x="3841750" y="4297363"/>
            <a:ext cx="4498975" cy="341312"/>
          </a:xfrm>
          <a:custGeom>
            <a:avLst/>
            <a:gdLst/>
            <a:ahLst/>
            <a:cxnLst/>
            <a:rect l="l" t="t" r="r" b="b"/>
            <a:pathLst>
              <a:path w="4217201" h="340242">
                <a:moveTo>
                  <a:pt x="1" y="0"/>
                </a:moveTo>
                <a:lnTo>
                  <a:pt x="4217200" y="0"/>
                </a:lnTo>
                <a:lnTo>
                  <a:pt x="3923888" y="170121"/>
                </a:lnTo>
                <a:lnTo>
                  <a:pt x="4217201" y="340242"/>
                </a:lnTo>
                <a:lnTo>
                  <a:pt x="0" y="340242"/>
                </a:lnTo>
                <a:lnTo>
                  <a:pt x="293312" y="17012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椭圆 11"/>
          <p:cNvSpPr>
            <a:spLocks noChangeAspect="1"/>
          </p:cNvSpPr>
          <p:nvPr/>
        </p:nvSpPr>
        <p:spPr>
          <a:xfrm>
            <a:off x="4252913" y="4410075"/>
            <a:ext cx="96837" cy="107950"/>
          </a:xfrm>
          <a:prstGeom prst="ellipse">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椭圆 16"/>
          <p:cNvSpPr>
            <a:spLocks noChangeAspect="1"/>
          </p:cNvSpPr>
          <p:nvPr/>
        </p:nvSpPr>
        <p:spPr>
          <a:xfrm>
            <a:off x="7891463" y="4410075"/>
            <a:ext cx="98425" cy="107950"/>
          </a:xfrm>
          <a:prstGeom prst="ellipse">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TextBox 12"/>
          <p:cNvSpPr txBox="1"/>
          <p:nvPr/>
        </p:nvSpPr>
        <p:spPr>
          <a:xfrm>
            <a:off x="4779963" y="4298950"/>
            <a:ext cx="2884487" cy="339725"/>
          </a:xfrm>
          <a:prstGeom prst="rect">
            <a:avLst/>
          </a:prstGeom>
          <a:noFill/>
        </p:spPr>
        <p:txBody>
          <a:bodyPr>
            <a:spAutoFit/>
          </a:bodyPr>
          <a:lstStyle/>
          <a:p>
            <a:pPr>
              <a:defRPr/>
            </a:pPr>
            <a:r>
              <a:rPr lang="en-US" altLang="zh-CN" sz="1600" b="1" dirty="0">
                <a:solidFill>
                  <a:schemeClr val="tx1">
                    <a:lumMod val="60000"/>
                    <a:lumOff val="40000"/>
                  </a:schemeClr>
                </a:solidFill>
              </a:rPr>
              <a:t>——For the wedding of——</a:t>
            </a:r>
            <a:endParaRPr lang="zh-CN" altLang="en-US" sz="1600" b="1" dirty="0">
              <a:solidFill>
                <a:schemeClr val="tx1">
                  <a:lumMod val="60000"/>
                  <a:lumOff val="40000"/>
                </a:schemeClr>
              </a:solidFill>
            </a:endParaRPr>
          </a:p>
        </p:txBody>
      </p:sp>
      <p:sp>
        <p:nvSpPr>
          <p:cNvPr id="5133" name="TextBox 15"/>
          <p:cNvSpPr txBox="1">
            <a:spLocks noChangeArrowheads="1"/>
          </p:cNvSpPr>
          <p:nvPr/>
        </p:nvSpPr>
        <p:spPr bwMode="auto">
          <a:xfrm>
            <a:off x="3638550" y="4676775"/>
            <a:ext cx="634523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eaLnBrk="1" hangingPunct="1">
              <a:lnSpc>
                <a:spcPct val="100000"/>
              </a:lnSpc>
              <a:spcBef>
                <a:spcPct val="0"/>
              </a:spcBef>
              <a:buClrTx/>
              <a:buSzTx/>
              <a:buFontTx/>
              <a:buNone/>
            </a:pPr>
            <a:r>
              <a:rPr lang="en-US" altLang="zh-CN" sz="5400" dirty="0">
                <a:solidFill>
                  <a:srgbClr val="7D8083"/>
                </a:solidFill>
                <a:latin typeface="Bitter" pitchFamily="2" charset="0"/>
                <a:ea typeface="宋体" pitchFamily="2" charset="-122"/>
                <a:cs typeface="Calibri" pitchFamily="34" charset="0"/>
              </a:rPr>
              <a:t>Marry &amp; David</a:t>
            </a:r>
            <a:endParaRPr lang="zh-CN" altLang="en-US" sz="5400" dirty="0">
              <a:solidFill>
                <a:srgbClr val="7D8083"/>
              </a:solidFill>
              <a:latin typeface="Bitter" pitchFamily="2" charset="0"/>
              <a:ea typeface="宋体" pitchFamily="2" charset="-122"/>
              <a:cs typeface="Calibri" pitchFamily="34" charset="0"/>
            </a:endParaRPr>
          </a:p>
        </p:txBody>
      </p:sp>
      <p:sp>
        <p:nvSpPr>
          <p:cNvPr id="20" name="TextBox 19"/>
          <p:cNvSpPr txBox="1"/>
          <p:nvPr/>
        </p:nvSpPr>
        <p:spPr>
          <a:xfrm>
            <a:off x="4778375" y="5600700"/>
            <a:ext cx="2595563" cy="369888"/>
          </a:xfrm>
          <a:prstGeom prst="rect">
            <a:avLst/>
          </a:prstGeom>
          <a:noFill/>
        </p:spPr>
        <p:txBody>
          <a:bodyPr>
            <a:spAutoFit/>
          </a:bodyPr>
          <a:lstStyle/>
          <a:p>
            <a:pPr>
              <a:defRPr/>
            </a:pPr>
            <a:r>
              <a:rPr lang="en-US" altLang="zh-CN" b="1" dirty="0">
                <a:solidFill>
                  <a:schemeClr val="tx1">
                    <a:lumMod val="60000"/>
                    <a:lumOff val="40000"/>
                  </a:schemeClr>
                </a:solidFill>
              </a:rPr>
              <a:t>Friday,18 August 201X</a:t>
            </a:r>
            <a:endParaRPr lang="zh-CN" altLang="en-US" b="1" dirty="0">
              <a:solidFill>
                <a:schemeClr val="tx1">
                  <a:lumMod val="60000"/>
                  <a:lumOff val="40000"/>
                </a:schemeClr>
              </a:solidFill>
            </a:endParaRPr>
          </a:p>
        </p:txBody>
      </p:sp>
      <p:grpSp>
        <p:nvGrpSpPr>
          <p:cNvPr id="5135" name="组合 32"/>
          <p:cNvGrpSpPr>
            <a:grpSpLocks/>
          </p:cNvGrpSpPr>
          <p:nvPr/>
        </p:nvGrpSpPr>
        <p:grpSpPr bwMode="auto">
          <a:xfrm>
            <a:off x="5302250" y="6194425"/>
            <a:ext cx="1579563" cy="241300"/>
            <a:chOff x="5171650" y="6147506"/>
            <a:chExt cx="1578550" cy="240973"/>
          </a:xfrm>
        </p:grpSpPr>
        <p:sp>
          <p:nvSpPr>
            <p:cNvPr id="29" name="右大括号 28"/>
            <p:cNvSpPr/>
            <p:nvPr/>
          </p:nvSpPr>
          <p:spPr>
            <a:xfrm rot="5400000">
              <a:off x="5845987" y="5484266"/>
              <a:ext cx="229875" cy="1578550"/>
            </a:xfrm>
            <a:custGeom>
              <a:avLst/>
              <a:gdLst>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7" fmla="*/ 0 w 214413"/>
                <a:gd name="connsiteY7" fmla="*/ 0 h 1578550"/>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7" fmla="*/ 0 w 214414"/>
                <a:gd name="connsiteY7" fmla="*/ 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5 w 229283"/>
                <a:gd name="connsiteY6" fmla="*/ 1522794 h 1578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9283" h="1578550" stroke="0" extrusionOk="0">
                  <a:moveTo>
                    <a:pt x="14869" y="0"/>
                  </a:moveTo>
                  <a:cubicBezTo>
                    <a:pt x="74081" y="7434"/>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4078" y="1578550"/>
                    <a:pt x="14869" y="1578550"/>
                  </a:cubicBezTo>
                  <a:lnTo>
                    <a:pt x="14869" y="0"/>
                  </a:lnTo>
                  <a:close/>
                </a:path>
                <a:path w="229283" h="1578550" fill="none">
                  <a:moveTo>
                    <a:pt x="0" y="55756"/>
                  </a:moveTo>
                  <a:cubicBezTo>
                    <a:pt x="66646" y="22302"/>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7804" y="1567399"/>
                    <a:pt x="14875" y="152279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31" name="任意多边形 30"/>
            <p:cNvSpPr/>
            <p:nvPr/>
          </p:nvSpPr>
          <p:spPr>
            <a:xfrm>
              <a:off x="6594725" y="6147506"/>
              <a:ext cx="103121" cy="90365"/>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4" name="任意多边形 33"/>
            <p:cNvSpPr/>
            <p:nvPr/>
          </p:nvSpPr>
          <p:spPr>
            <a:xfrm flipH="1">
              <a:off x="5222417" y="6155433"/>
              <a:ext cx="90430" cy="776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5136" name="组合 31"/>
          <p:cNvGrpSpPr>
            <a:grpSpLocks/>
          </p:cNvGrpSpPr>
          <p:nvPr/>
        </p:nvGrpSpPr>
        <p:grpSpPr bwMode="auto">
          <a:xfrm>
            <a:off x="5645150" y="6143625"/>
            <a:ext cx="887413" cy="311150"/>
            <a:chOff x="5513645" y="6043438"/>
            <a:chExt cx="888113" cy="363636"/>
          </a:xfrm>
        </p:grpSpPr>
        <p:sp>
          <p:nvSpPr>
            <p:cNvPr id="26" name="右大括号 25"/>
            <p:cNvSpPr/>
            <p:nvPr/>
          </p:nvSpPr>
          <p:spPr>
            <a:xfrm rot="5400000">
              <a:off x="5818022" y="5823338"/>
              <a:ext cx="285714" cy="881758"/>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36" name="任意多边形 35"/>
            <p:cNvSpPr/>
            <p:nvPr/>
          </p:nvSpPr>
          <p:spPr>
            <a:xfrm rot="5400000">
              <a:off x="6299765" y="6064949"/>
              <a:ext cx="103896" cy="90558"/>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0" name="任意多边形 39"/>
            <p:cNvSpPr/>
            <p:nvPr/>
          </p:nvSpPr>
          <p:spPr>
            <a:xfrm rot="5400000" flipV="1">
              <a:off x="5505388" y="6051694"/>
              <a:ext cx="103896" cy="873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5137" name="组合 42"/>
          <p:cNvGrpSpPr>
            <a:grpSpLocks/>
          </p:cNvGrpSpPr>
          <p:nvPr/>
        </p:nvGrpSpPr>
        <p:grpSpPr bwMode="auto">
          <a:xfrm flipV="1">
            <a:off x="5757863" y="6162675"/>
            <a:ext cx="674687" cy="284163"/>
            <a:chOff x="5513645" y="6043438"/>
            <a:chExt cx="888113" cy="363609"/>
          </a:xfrm>
        </p:grpSpPr>
        <p:sp>
          <p:nvSpPr>
            <p:cNvPr id="44" name="右大括号 25"/>
            <p:cNvSpPr/>
            <p:nvPr/>
          </p:nvSpPr>
          <p:spPr>
            <a:xfrm rot="5400000">
              <a:off x="5818643" y="5823932"/>
              <a:ext cx="284386" cy="881845"/>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45" name="任意多边形 44"/>
            <p:cNvSpPr/>
            <p:nvPr/>
          </p:nvSpPr>
          <p:spPr>
            <a:xfrm rot="5400000">
              <a:off x="6298762" y="6066559"/>
              <a:ext cx="103599" cy="8985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6" name="任意多边形 45"/>
            <p:cNvSpPr/>
            <p:nvPr/>
          </p:nvSpPr>
          <p:spPr>
            <a:xfrm rot="5400000" flipV="1">
              <a:off x="5505729" y="6051354"/>
              <a:ext cx="103599" cy="8776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dpi="0" rotWithShape="1">
            <a:blip r:embed="rId12"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76" name="矩形 75"/>
          <p:cNvSpPr/>
          <p:nvPr/>
        </p:nvSpPr>
        <p:spPr>
          <a:xfrm>
            <a:off x="1495425" y="804863"/>
            <a:ext cx="10696575" cy="6019800"/>
          </a:xfrm>
          <a:prstGeom prst="rect">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5" name="矩形 74"/>
          <p:cNvSpPr/>
          <p:nvPr/>
        </p:nvSpPr>
        <p:spPr>
          <a:xfrm>
            <a:off x="0" y="0"/>
            <a:ext cx="10696575" cy="6505575"/>
          </a:xfrm>
          <a:prstGeom prst="rect">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4341" name="组合 63"/>
          <p:cNvGrpSpPr>
            <a:grpSpLocks/>
          </p:cNvGrpSpPr>
          <p:nvPr/>
        </p:nvGrpSpPr>
        <p:grpSpPr bwMode="auto">
          <a:xfrm>
            <a:off x="1893888" y="595313"/>
            <a:ext cx="8589962" cy="5667375"/>
            <a:chOff x="1968501" y="949325"/>
            <a:chExt cx="8590492" cy="4851400"/>
          </a:xfrm>
        </p:grpSpPr>
        <p:sp>
          <p:nvSpPr>
            <p:cNvPr id="65" name="MH_Other_1"/>
            <p:cNvSpPr/>
            <p:nvPr>
              <p:custDataLst>
                <p:tags r:id="rId1"/>
              </p:custDataLst>
            </p:nvPr>
          </p:nvSpPr>
          <p:spPr bwMode="auto">
            <a:xfrm>
              <a:off x="1968501" y="2421052"/>
              <a:ext cx="2019425" cy="1655184"/>
            </a:xfrm>
            <a:prstGeom prst="rect">
              <a:avLst/>
            </a:prstGeom>
            <a:solidFill>
              <a:srgbClr val="FEC2C9"/>
            </a:solidFill>
            <a:ln>
              <a:noFill/>
            </a:ln>
            <a:effectLst/>
          </p:spPr>
          <p:txBody>
            <a:bodyPr anchor="ctr"/>
            <a:lstStyle/>
            <a:p>
              <a:pPr algn="ctr" fontAlgn="auto">
                <a:spcAft>
                  <a:spcPts val="0"/>
                </a:spcAft>
                <a:defRPr/>
              </a:pPr>
              <a:endParaRPr lang="zh-CN" altLang="en-US">
                <a:solidFill>
                  <a:srgbClr val="FFFFFF"/>
                </a:solidFill>
                <a:latin typeface="+mn-lt"/>
                <a:ea typeface="+mn-ea"/>
              </a:endParaRPr>
            </a:p>
          </p:txBody>
        </p:sp>
        <p:sp>
          <p:nvSpPr>
            <p:cNvPr id="66" name="MH_Picture_2"/>
            <p:cNvSpPr>
              <a:spLocks noChangeArrowheads="1"/>
            </p:cNvSpPr>
            <p:nvPr>
              <p:custDataLst>
                <p:tags r:id="rId2"/>
              </p:custDataLst>
            </p:nvPr>
          </p:nvSpPr>
          <p:spPr bwMode="auto">
            <a:xfrm>
              <a:off x="4078818" y="2420938"/>
              <a:ext cx="2019300" cy="1655762"/>
            </a:xfrm>
            <a:prstGeom prst="rect">
              <a:avLst/>
            </a:prstGeom>
            <a:blipFill dpi="0" rotWithShape="1">
              <a:blip r:embed="rId1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a:ea typeface="微软雅黑" pitchFamily="34" charset="-122"/>
                </a:defRPr>
              </a:lvl1pPr>
              <a:lvl2pPr marL="742950" indent="-285750">
                <a:defRPr>
                  <a:solidFill>
                    <a:schemeClr val="tx1"/>
                  </a:solidFill>
                  <a:latin typeface="Arial Narrow"/>
                  <a:ea typeface="微软雅黑" pitchFamily="34" charset="-122"/>
                </a:defRPr>
              </a:lvl2pPr>
              <a:lvl3pPr marL="1143000" indent="-228600">
                <a:defRPr>
                  <a:solidFill>
                    <a:schemeClr val="tx1"/>
                  </a:solidFill>
                  <a:latin typeface="Arial Narrow"/>
                  <a:ea typeface="微软雅黑" pitchFamily="34" charset="-122"/>
                </a:defRPr>
              </a:lvl3pPr>
              <a:lvl4pPr marL="1600200" indent="-228600">
                <a:defRPr>
                  <a:solidFill>
                    <a:schemeClr val="tx1"/>
                  </a:solidFill>
                  <a:latin typeface="Arial Narrow"/>
                  <a:ea typeface="微软雅黑" pitchFamily="34" charset="-122"/>
                </a:defRPr>
              </a:lvl4pPr>
              <a:lvl5pPr marL="2057400" indent="-228600">
                <a:defRPr>
                  <a:solidFill>
                    <a:schemeClr val="tx1"/>
                  </a:solidFill>
                  <a:latin typeface="Arial Narrow"/>
                  <a:ea typeface="微软雅黑" pitchFamily="34" charset="-122"/>
                </a:defRPr>
              </a:lvl5pPr>
              <a:lvl6pPr marL="2514600" indent="-228600" eaLnBrk="0" fontAlgn="base" hangingPunct="0">
                <a:spcBef>
                  <a:spcPct val="0"/>
                </a:spcBef>
                <a:spcAft>
                  <a:spcPct val="0"/>
                </a:spcAft>
                <a:defRPr>
                  <a:solidFill>
                    <a:schemeClr val="tx1"/>
                  </a:solidFill>
                  <a:latin typeface="Arial Narrow"/>
                  <a:ea typeface="微软雅黑" pitchFamily="34" charset="-122"/>
                </a:defRPr>
              </a:lvl6pPr>
              <a:lvl7pPr marL="2971800" indent="-228600" eaLnBrk="0" fontAlgn="base" hangingPunct="0">
                <a:spcBef>
                  <a:spcPct val="0"/>
                </a:spcBef>
                <a:spcAft>
                  <a:spcPct val="0"/>
                </a:spcAft>
                <a:defRPr>
                  <a:solidFill>
                    <a:schemeClr val="tx1"/>
                  </a:solidFill>
                  <a:latin typeface="Arial Narrow"/>
                  <a:ea typeface="微软雅黑" pitchFamily="34" charset="-122"/>
                </a:defRPr>
              </a:lvl7pPr>
              <a:lvl8pPr marL="3429000" indent="-228600" eaLnBrk="0" fontAlgn="base" hangingPunct="0">
                <a:spcBef>
                  <a:spcPct val="0"/>
                </a:spcBef>
                <a:spcAft>
                  <a:spcPct val="0"/>
                </a:spcAft>
                <a:defRPr>
                  <a:solidFill>
                    <a:schemeClr val="tx1"/>
                  </a:solidFill>
                  <a:latin typeface="Arial Narrow"/>
                  <a:ea typeface="微软雅黑" pitchFamily="34" charset="-122"/>
                </a:defRPr>
              </a:lvl8pPr>
              <a:lvl9pPr marL="3886200" indent="-228600" eaLnBrk="0" fontAlgn="base" hangingPunct="0">
                <a:spcBef>
                  <a:spcPct val="0"/>
                </a:spcBef>
                <a:spcAft>
                  <a:spcPct val="0"/>
                </a:spcAft>
                <a:defRPr>
                  <a:solidFill>
                    <a:schemeClr val="tx1"/>
                  </a:solidFill>
                  <a:latin typeface="Arial Narrow"/>
                  <a:ea typeface="微软雅黑" pitchFamily="34" charset="-122"/>
                </a:defRPr>
              </a:lvl9pPr>
            </a:lstStyle>
            <a:p>
              <a:pPr algn="ctr">
                <a:defRPr/>
              </a:pPr>
              <a:endParaRPr lang="zh-CN" altLang="en-US">
                <a:solidFill>
                  <a:srgbClr val="FFFFFF"/>
                </a:solidFill>
              </a:endParaRPr>
            </a:p>
          </p:txBody>
        </p:sp>
        <p:sp>
          <p:nvSpPr>
            <p:cNvPr id="67" name="MH_Other_2"/>
            <p:cNvSpPr/>
            <p:nvPr>
              <p:custDataLst>
                <p:tags r:id="rId3"/>
              </p:custDataLst>
            </p:nvPr>
          </p:nvSpPr>
          <p:spPr bwMode="auto">
            <a:xfrm>
              <a:off x="6189923" y="2421052"/>
              <a:ext cx="2017837" cy="1655184"/>
            </a:xfrm>
            <a:prstGeom prst="rect">
              <a:avLst/>
            </a:prstGeom>
            <a:solidFill>
              <a:srgbClr val="FEC2C9"/>
            </a:solidFill>
            <a:ln>
              <a:noFill/>
            </a:ln>
            <a:effectLst/>
          </p:spPr>
          <p:txBody>
            <a:bodyPr anchor="ctr"/>
            <a:lstStyle/>
            <a:p>
              <a:pPr algn="ctr" fontAlgn="auto">
                <a:spcAft>
                  <a:spcPts val="0"/>
                </a:spcAft>
                <a:defRPr/>
              </a:pPr>
              <a:endParaRPr lang="zh-CN" altLang="en-US">
                <a:solidFill>
                  <a:srgbClr val="FFFFFF"/>
                </a:solidFill>
                <a:latin typeface="+mn-lt"/>
                <a:ea typeface="+mn-ea"/>
              </a:endParaRPr>
            </a:p>
          </p:txBody>
        </p:sp>
        <p:sp>
          <p:nvSpPr>
            <p:cNvPr id="68" name="MH_Picture_4"/>
            <p:cNvSpPr>
              <a:spLocks noChangeArrowheads="1"/>
            </p:cNvSpPr>
            <p:nvPr>
              <p:custDataLst>
                <p:tags r:id="rId4"/>
              </p:custDataLst>
            </p:nvPr>
          </p:nvSpPr>
          <p:spPr bwMode="auto">
            <a:xfrm>
              <a:off x="8301567" y="2420938"/>
              <a:ext cx="2019300" cy="1655762"/>
            </a:xfrm>
            <a:prstGeom prst="rect">
              <a:avLst/>
            </a:prstGeom>
            <a:blipFill dpi="0" rotWithShape="1">
              <a:blip r:embed="rId1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a:ea typeface="微软雅黑" pitchFamily="34" charset="-122"/>
                </a:defRPr>
              </a:lvl1pPr>
              <a:lvl2pPr marL="742950" indent="-285750">
                <a:defRPr>
                  <a:solidFill>
                    <a:schemeClr val="tx1"/>
                  </a:solidFill>
                  <a:latin typeface="Arial Narrow"/>
                  <a:ea typeface="微软雅黑" pitchFamily="34" charset="-122"/>
                </a:defRPr>
              </a:lvl2pPr>
              <a:lvl3pPr marL="1143000" indent="-228600">
                <a:defRPr>
                  <a:solidFill>
                    <a:schemeClr val="tx1"/>
                  </a:solidFill>
                  <a:latin typeface="Arial Narrow"/>
                  <a:ea typeface="微软雅黑" pitchFamily="34" charset="-122"/>
                </a:defRPr>
              </a:lvl3pPr>
              <a:lvl4pPr marL="1600200" indent="-228600">
                <a:defRPr>
                  <a:solidFill>
                    <a:schemeClr val="tx1"/>
                  </a:solidFill>
                  <a:latin typeface="Arial Narrow"/>
                  <a:ea typeface="微软雅黑" pitchFamily="34" charset="-122"/>
                </a:defRPr>
              </a:lvl4pPr>
              <a:lvl5pPr marL="2057400" indent="-228600">
                <a:defRPr>
                  <a:solidFill>
                    <a:schemeClr val="tx1"/>
                  </a:solidFill>
                  <a:latin typeface="Arial Narrow"/>
                  <a:ea typeface="微软雅黑" pitchFamily="34" charset="-122"/>
                </a:defRPr>
              </a:lvl5pPr>
              <a:lvl6pPr marL="2514600" indent="-228600" eaLnBrk="0" fontAlgn="base" hangingPunct="0">
                <a:spcBef>
                  <a:spcPct val="0"/>
                </a:spcBef>
                <a:spcAft>
                  <a:spcPct val="0"/>
                </a:spcAft>
                <a:defRPr>
                  <a:solidFill>
                    <a:schemeClr val="tx1"/>
                  </a:solidFill>
                  <a:latin typeface="Arial Narrow"/>
                  <a:ea typeface="微软雅黑" pitchFamily="34" charset="-122"/>
                </a:defRPr>
              </a:lvl6pPr>
              <a:lvl7pPr marL="2971800" indent="-228600" eaLnBrk="0" fontAlgn="base" hangingPunct="0">
                <a:spcBef>
                  <a:spcPct val="0"/>
                </a:spcBef>
                <a:spcAft>
                  <a:spcPct val="0"/>
                </a:spcAft>
                <a:defRPr>
                  <a:solidFill>
                    <a:schemeClr val="tx1"/>
                  </a:solidFill>
                  <a:latin typeface="Arial Narrow"/>
                  <a:ea typeface="微软雅黑" pitchFamily="34" charset="-122"/>
                </a:defRPr>
              </a:lvl7pPr>
              <a:lvl8pPr marL="3429000" indent="-228600" eaLnBrk="0" fontAlgn="base" hangingPunct="0">
                <a:spcBef>
                  <a:spcPct val="0"/>
                </a:spcBef>
                <a:spcAft>
                  <a:spcPct val="0"/>
                </a:spcAft>
                <a:defRPr>
                  <a:solidFill>
                    <a:schemeClr val="tx1"/>
                  </a:solidFill>
                  <a:latin typeface="Arial Narrow"/>
                  <a:ea typeface="微软雅黑" pitchFamily="34" charset="-122"/>
                </a:defRPr>
              </a:lvl8pPr>
              <a:lvl9pPr marL="3886200" indent="-228600" eaLnBrk="0" fontAlgn="base" hangingPunct="0">
                <a:spcBef>
                  <a:spcPct val="0"/>
                </a:spcBef>
                <a:spcAft>
                  <a:spcPct val="0"/>
                </a:spcAft>
                <a:defRPr>
                  <a:solidFill>
                    <a:schemeClr val="tx1"/>
                  </a:solidFill>
                  <a:latin typeface="Arial Narrow"/>
                  <a:ea typeface="微软雅黑" pitchFamily="34" charset="-122"/>
                </a:defRPr>
              </a:lvl9pPr>
            </a:lstStyle>
            <a:p>
              <a:pPr algn="ctr">
                <a:defRPr/>
              </a:pPr>
              <a:endParaRPr lang="zh-CN" altLang="en-US">
                <a:solidFill>
                  <a:srgbClr val="FFFFFF"/>
                </a:solidFill>
              </a:endParaRPr>
            </a:p>
          </p:txBody>
        </p:sp>
        <p:sp>
          <p:nvSpPr>
            <p:cNvPr id="14350" name="MH_Picture_1"/>
            <p:cNvSpPr>
              <a:spLocks noChangeArrowheads="1"/>
            </p:cNvSpPr>
            <p:nvPr>
              <p:custDataLst>
                <p:tags r:id="rId5"/>
              </p:custDataLst>
            </p:nvPr>
          </p:nvSpPr>
          <p:spPr bwMode="auto">
            <a:xfrm>
              <a:off x="1968501" y="4144963"/>
              <a:ext cx="2019300" cy="1655762"/>
            </a:xfrm>
            <a:prstGeom prst="rect">
              <a:avLst/>
            </a:prstGeom>
            <a:blipFill dpi="0" rotWithShape="1">
              <a:blip r:embed="rId15"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algn="ctr" eaLnBrk="1" hangingPunct="1">
                <a:lnSpc>
                  <a:spcPct val="100000"/>
                </a:lnSpc>
                <a:spcBef>
                  <a:spcPct val="0"/>
                </a:spcBef>
                <a:buClrTx/>
                <a:buSzTx/>
                <a:buFontTx/>
                <a:buNone/>
              </a:pPr>
              <a:endParaRPr lang="zh-CN" altLang="en-US" sz="1800">
                <a:solidFill>
                  <a:srgbClr val="FFFFFF"/>
                </a:solidFill>
                <a:latin typeface="Arial Narrow" pitchFamily="34" charset="0"/>
                <a:ea typeface="微软雅黑" pitchFamily="34" charset="-122"/>
              </a:endParaRPr>
            </a:p>
          </p:txBody>
        </p:sp>
        <p:sp>
          <p:nvSpPr>
            <p:cNvPr id="70" name="MH_Other_3"/>
            <p:cNvSpPr/>
            <p:nvPr>
              <p:custDataLst>
                <p:tags r:id="rId6"/>
              </p:custDataLst>
            </p:nvPr>
          </p:nvSpPr>
          <p:spPr bwMode="auto">
            <a:xfrm>
              <a:off x="4078418" y="4145541"/>
              <a:ext cx="2019425" cy="1655184"/>
            </a:xfrm>
            <a:prstGeom prst="rect">
              <a:avLst/>
            </a:prstGeom>
            <a:solidFill>
              <a:srgbClr val="FEC2C9"/>
            </a:solidFill>
            <a:ln>
              <a:noFill/>
            </a:ln>
            <a:effectLst/>
          </p:spPr>
          <p:txBody>
            <a:bodyPr anchor="ctr"/>
            <a:lstStyle/>
            <a:p>
              <a:pPr algn="ctr" fontAlgn="auto">
                <a:spcAft>
                  <a:spcPts val="0"/>
                </a:spcAft>
                <a:defRPr/>
              </a:pPr>
              <a:endParaRPr lang="zh-CN" altLang="en-US">
                <a:solidFill>
                  <a:srgbClr val="FFFFFF"/>
                </a:solidFill>
                <a:latin typeface="+mn-lt"/>
                <a:ea typeface="+mn-ea"/>
              </a:endParaRPr>
            </a:p>
          </p:txBody>
        </p:sp>
        <p:sp>
          <p:nvSpPr>
            <p:cNvPr id="71" name="MH_Picture_3"/>
            <p:cNvSpPr>
              <a:spLocks noChangeArrowheads="1"/>
            </p:cNvSpPr>
            <p:nvPr>
              <p:custDataLst>
                <p:tags r:id="rId7"/>
              </p:custDataLst>
            </p:nvPr>
          </p:nvSpPr>
          <p:spPr bwMode="auto">
            <a:xfrm>
              <a:off x="6189134" y="4144963"/>
              <a:ext cx="2019300" cy="1655762"/>
            </a:xfrm>
            <a:prstGeom prst="rect">
              <a:avLst/>
            </a:prstGeom>
            <a:blipFill dpi="0" rotWithShape="1">
              <a:blip r:embed="rId16"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a:ea typeface="微软雅黑" pitchFamily="34" charset="-122"/>
                </a:defRPr>
              </a:lvl1pPr>
              <a:lvl2pPr marL="742950" indent="-285750">
                <a:defRPr>
                  <a:solidFill>
                    <a:schemeClr val="tx1"/>
                  </a:solidFill>
                  <a:latin typeface="Arial Narrow"/>
                  <a:ea typeface="微软雅黑" pitchFamily="34" charset="-122"/>
                </a:defRPr>
              </a:lvl2pPr>
              <a:lvl3pPr marL="1143000" indent="-228600">
                <a:defRPr>
                  <a:solidFill>
                    <a:schemeClr val="tx1"/>
                  </a:solidFill>
                  <a:latin typeface="Arial Narrow"/>
                  <a:ea typeface="微软雅黑" pitchFamily="34" charset="-122"/>
                </a:defRPr>
              </a:lvl3pPr>
              <a:lvl4pPr marL="1600200" indent="-228600">
                <a:defRPr>
                  <a:solidFill>
                    <a:schemeClr val="tx1"/>
                  </a:solidFill>
                  <a:latin typeface="Arial Narrow"/>
                  <a:ea typeface="微软雅黑" pitchFamily="34" charset="-122"/>
                </a:defRPr>
              </a:lvl4pPr>
              <a:lvl5pPr marL="2057400" indent="-228600">
                <a:defRPr>
                  <a:solidFill>
                    <a:schemeClr val="tx1"/>
                  </a:solidFill>
                  <a:latin typeface="Arial Narrow"/>
                  <a:ea typeface="微软雅黑" pitchFamily="34" charset="-122"/>
                </a:defRPr>
              </a:lvl5pPr>
              <a:lvl6pPr marL="2514600" indent="-228600" eaLnBrk="0" fontAlgn="base" hangingPunct="0">
                <a:spcBef>
                  <a:spcPct val="0"/>
                </a:spcBef>
                <a:spcAft>
                  <a:spcPct val="0"/>
                </a:spcAft>
                <a:defRPr>
                  <a:solidFill>
                    <a:schemeClr val="tx1"/>
                  </a:solidFill>
                  <a:latin typeface="Arial Narrow"/>
                  <a:ea typeface="微软雅黑" pitchFamily="34" charset="-122"/>
                </a:defRPr>
              </a:lvl6pPr>
              <a:lvl7pPr marL="2971800" indent="-228600" eaLnBrk="0" fontAlgn="base" hangingPunct="0">
                <a:spcBef>
                  <a:spcPct val="0"/>
                </a:spcBef>
                <a:spcAft>
                  <a:spcPct val="0"/>
                </a:spcAft>
                <a:defRPr>
                  <a:solidFill>
                    <a:schemeClr val="tx1"/>
                  </a:solidFill>
                  <a:latin typeface="Arial Narrow"/>
                  <a:ea typeface="微软雅黑" pitchFamily="34" charset="-122"/>
                </a:defRPr>
              </a:lvl7pPr>
              <a:lvl8pPr marL="3429000" indent="-228600" eaLnBrk="0" fontAlgn="base" hangingPunct="0">
                <a:spcBef>
                  <a:spcPct val="0"/>
                </a:spcBef>
                <a:spcAft>
                  <a:spcPct val="0"/>
                </a:spcAft>
                <a:defRPr>
                  <a:solidFill>
                    <a:schemeClr val="tx1"/>
                  </a:solidFill>
                  <a:latin typeface="Arial Narrow"/>
                  <a:ea typeface="微软雅黑" pitchFamily="34" charset="-122"/>
                </a:defRPr>
              </a:lvl8pPr>
              <a:lvl9pPr marL="3886200" indent="-228600" eaLnBrk="0" fontAlgn="base" hangingPunct="0">
                <a:spcBef>
                  <a:spcPct val="0"/>
                </a:spcBef>
                <a:spcAft>
                  <a:spcPct val="0"/>
                </a:spcAft>
                <a:defRPr>
                  <a:solidFill>
                    <a:schemeClr val="tx1"/>
                  </a:solidFill>
                  <a:latin typeface="Arial Narrow"/>
                  <a:ea typeface="微软雅黑" pitchFamily="34" charset="-122"/>
                </a:defRPr>
              </a:lvl9pPr>
            </a:lstStyle>
            <a:p>
              <a:pPr algn="ctr">
                <a:defRPr/>
              </a:pPr>
              <a:endParaRPr lang="zh-CN" altLang="en-US">
                <a:solidFill>
                  <a:srgbClr val="FFFFFF"/>
                </a:solidFill>
              </a:endParaRPr>
            </a:p>
          </p:txBody>
        </p:sp>
        <p:sp>
          <p:nvSpPr>
            <p:cNvPr id="72" name="MH_Other_4"/>
            <p:cNvSpPr/>
            <p:nvPr>
              <p:custDataLst>
                <p:tags r:id="rId8"/>
              </p:custDataLst>
            </p:nvPr>
          </p:nvSpPr>
          <p:spPr bwMode="auto">
            <a:xfrm>
              <a:off x="8301429" y="4145541"/>
              <a:ext cx="2019425" cy="1655184"/>
            </a:xfrm>
            <a:prstGeom prst="rect">
              <a:avLst/>
            </a:prstGeom>
            <a:solidFill>
              <a:srgbClr val="FEC2C9"/>
            </a:solidFill>
            <a:ln>
              <a:noFill/>
            </a:ln>
            <a:effectLst/>
          </p:spPr>
          <p:txBody>
            <a:bodyPr anchor="ctr"/>
            <a:lstStyle/>
            <a:p>
              <a:pPr algn="ctr" fontAlgn="auto">
                <a:spcAft>
                  <a:spcPts val="0"/>
                </a:spcAft>
                <a:defRPr/>
              </a:pPr>
              <a:endParaRPr lang="zh-CN" altLang="en-US">
                <a:solidFill>
                  <a:schemeClr val="bg1"/>
                </a:solidFill>
                <a:latin typeface="+mn-lt"/>
                <a:ea typeface="+mn-ea"/>
              </a:endParaRPr>
            </a:p>
          </p:txBody>
        </p:sp>
        <p:sp>
          <p:nvSpPr>
            <p:cNvPr id="73" name="MH_SubTitle_1"/>
            <p:cNvSpPr txBox="1">
              <a:spLocks noChangeArrowheads="1"/>
            </p:cNvSpPr>
            <p:nvPr>
              <p:custDataLst>
                <p:tags r:id="rId9"/>
              </p:custDataLst>
            </p:nvPr>
          </p:nvSpPr>
          <p:spPr bwMode="auto">
            <a:xfrm>
              <a:off x="2030417" y="949325"/>
              <a:ext cx="8528576" cy="596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defRPr/>
              </a:pPr>
              <a:r>
                <a:rPr lang="en-US" altLang="zh-CN" sz="2800" b="1" dirty="0">
                  <a:solidFill>
                    <a:srgbClr val="E84C93"/>
                  </a:solidFill>
                  <a:latin typeface="+mn-lt"/>
                  <a:ea typeface="+mn-ea"/>
                </a:rPr>
                <a:t>LOREM IPSUM DOLOR</a:t>
              </a:r>
              <a:endParaRPr lang="zh-CN" altLang="en-US" sz="2800" b="1" dirty="0">
                <a:solidFill>
                  <a:srgbClr val="E84C93"/>
                </a:solidFill>
                <a:latin typeface="+mn-lt"/>
                <a:ea typeface="+mn-ea"/>
              </a:endParaRPr>
            </a:p>
          </p:txBody>
        </p:sp>
        <p:sp>
          <p:nvSpPr>
            <p:cNvPr id="74" name="MH_Text_1"/>
            <p:cNvSpPr>
              <a:spLocks noChangeArrowheads="1"/>
            </p:cNvSpPr>
            <p:nvPr>
              <p:custDataLst>
                <p:tags r:id="rId10"/>
              </p:custDataLst>
            </p:nvPr>
          </p:nvSpPr>
          <p:spPr bwMode="auto">
            <a:xfrm>
              <a:off x="1968501" y="1583947"/>
              <a:ext cx="8352352" cy="769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7500" lnSpcReduction="20000"/>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just">
                <a:lnSpc>
                  <a:spcPct val="150000"/>
                </a:lnSpc>
                <a:defRPr/>
              </a:pPr>
              <a:r>
                <a:rPr lang="en-US" altLang="zh-CN" sz="1600" dirty="0">
                  <a:solidFill>
                    <a:schemeClr val="tx1">
                      <a:lumMod val="65000"/>
                      <a:lumOff val="35000"/>
                    </a:schemeClr>
                  </a:solidFill>
                  <a:latin typeface="+mn-lt"/>
                  <a:ea typeface="+mn-ea"/>
                </a:rPr>
                <a:t>Lorem ipsum dolor sit amet consectetur adipisicing elit sed do eiusmod tempor incididunt ut labore et dolore magna aliqua Ut enim ad minim veniam quis nostrud exercitation ullamco laboris nisi ut aliquip ex ea commodo consequat Duis aute irure dolor in reprehenderit in voluptate velit esse cillum dolore .</a:t>
              </a:r>
              <a:endParaRPr lang="zh-CN" altLang="en-US" sz="1600" dirty="0">
                <a:solidFill>
                  <a:schemeClr val="tx1">
                    <a:lumMod val="65000"/>
                    <a:lumOff val="35000"/>
                  </a:schemeClr>
                </a:solidFill>
                <a:latin typeface="+mn-lt"/>
                <a:ea typeface="+mn-ea"/>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0"/>
            <a:ext cx="12192000" cy="6858000"/>
          </a:xfrm>
          <a:prstGeom prst="rect">
            <a:avLst/>
          </a:prstGeom>
          <a:blipFill>
            <a:blip r:embed="rId7"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5363" name="MH_Other_1"/>
          <p:cNvSpPr>
            <a:spLocks/>
          </p:cNvSpPr>
          <p:nvPr>
            <p:custDataLst>
              <p:tags r:id="rId1"/>
            </p:custDataLst>
          </p:nvPr>
        </p:nvSpPr>
        <p:spPr bwMode="auto">
          <a:xfrm>
            <a:off x="4991100" y="-9525"/>
            <a:ext cx="7219950" cy="5556250"/>
          </a:xfrm>
          <a:custGeom>
            <a:avLst/>
            <a:gdLst>
              <a:gd name="T0" fmla="*/ 12820115 w 5415552"/>
              <a:gd name="T1" fmla="*/ 0 h 5560839"/>
              <a:gd name="T2" fmla="*/ 0 w 5415552"/>
              <a:gd name="T3" fmla="*/ 5506020 h 5560839"/>
              <a:gd name="T4" fmla="*/ 9830855 w 5415552"/>
              <a:gd name="T5" fmla="*/ 14370 h 5560839"/>
              <a:gd name="T6" fmla="*/ 12820115 w 5415552"/>
              <a:gd name="T7" fmla="*/ 0 h 55608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415552" h="5560839">
                <a:moveTo>
                  <a:pt x="5415552" y="0"/>
                </a:moveTo>
                <a:lnTo>
                  <a:pt x="0" y="5560839"/>
                </a:lnTo>
                <a:lnTo>
                  <a:pt x="4152809" y="14514"/>
                </a:lnTo>
                <a:lnTo>
                  <a:pt x="5415552" y="0"/>
                </a:lnTo>
                <a:close/>
              </a:path>
            </a:pathLst>
          </a:custGeom>
          <a:solidFill>
            <a:srgbClr val="F296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5364" name="MH_Other_2"/>
          <p:cNvSpPr>
            <a:spLocks/>
          </p:cNvSpPr>
          <p:nvPr>
            <p:custDataLst>
              <p:tags r:id="rId2"/>
            </p:custDataLst>
          </p:nvPr>
        </p:nvSpPr>
        <p:spPr bwMode="auto">
          <a:xfrm>
            <a:off x="0" y="0"/>
            <a:ext cx="2652713" cy="2643188"/>
          </a:xfrm>
          <a:custGeom>
            <a:avLst/>
            <a:gdLst>
              <a:gd name="T0" fmla="*/ 0 w 1993900"/>
              <a:gd name="T1" fmla="*/ 4972 h 2647950"/>
              <a:gd name="T2" fmla="*/ 0 w 1993900"/>
              <a:gd name="T3" fmla="*/ 2591369 h 2647950"/>
              <a:gd name="T4" fmla="*/ 4594426 w 1993900"/>
              <a:gd name="T5" fmla="*/ 0 h 2647950"/>
              <a:gd name="T6" fmla="*/ 0 w 1993900"/>
              <a:gd name="T7" fmla="*/ 4972 h 26479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93900" h="2647950">
                <a:moveTo>
                  <a:pt x="0" y="5080"/>
                </a:moveTo>
                <a:lnTo>
                  <a:pt x="0" y="2647950"/>
                </a:lnTo>
                <a:lnTo>
                  <a:pt x="1993900" y="0"/>
                </a:lnTo>
                <a:lnTo>
                  <a:pt x="0" y="5080"/>
                </a:lnTo>
                <a:close/>
              </a:path>
            </a:pathLst>
          </a:custGeom>
          <a:solidFill>
            <a:srgbClr val="F296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9" name="MH_SubTitle_1"/>
          <p:cNvSpPr txBox="1">
            <a:spLocks noChangeArrowheads="1"/>
          </p:cNvSpPr>
          <p:nvPr>
            <p:custDataLst>
              <p:tags r:id="rId3"/>
            </p:custDataLst>
          </p:nvPr>
        </p:nvSpPr>
        <p:spPr bwMode="auto">
          <a:xfrm>
            <a:off x="1130300" y="1973263"/>
            <a:ext cx="6534150"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defRPr/>
            </a:pPr>
            <a:r>
              <a:rPr lang="en-US" altLang="zh-CN" sz="3200" b="1" dirty="0">
                <a:solidFill>
                  <a:schemeClr val="tx1">
                    <a:lumMod val="50000"/>
                    <a:lumOff val="50000"/>
                  </a:schemeClr>
                </a:solidFill>
                <a:latin typeface="+mn-lt"/>
                <a:ea typeface="+mn-ea"/>
              </a:rPr>
              <a:t>LOREM IPSUM</a:t>
            </a:r>
            <a:endParaRPr lang="zh-CN" altLang="zh-CN" sz="3200" b="1" dirty="0">
              <a:solidFill>
                <a:schemeClr val="tx1">
                  <a:lumMod val="50000"/>
                  <a:lumOff val="50000"/>
                </a:schemeClr>
              </a:solidFill>
              <a:latin typeface="+mn-lt"/>
              <a:ea typeface="+mn-ea"/>
            </a:endParaRPr>
          </a:p>
        </p:txBody>
      </p:sp>
      <p:sp>
        <p:nvSpPr>
          <p:cNvPr id="15366" name="MH_Picture_1"/>
          <p:cNvSpPr>
            <a:spLocks/>
          </p:cNvSpPr>
          <p:nvPr>
            <p:custDataLst>
              <p:tags r:id="rId4"/>
            </p:custDataLst>
          </p:nvPr>
        </p:nvSpPr>
        <p:spPr bwMode="auto">
          <a:xfrm>
            <a:off x="4989513" y="-9525"/>
            <a:ext cx="7219950" cy="6904038"/>
          </a:xfrm>
          <a:custGeom>
            <a:avLst/>
            <a:gdLst>
              <a:gd name="T0" fmla="*/ 12768512 w 5416169"/>
              <a:gd name="T1" fmla="*/ 6765078 h 6908800"/>
              <a:gd name="T2" fmla="*/ 12738570 w 5416169"/>
              <a:gd name="T3" fmla="*/ 0 h 6908800"/>
              <a:gd name="T4" fmla="*/ 0 w 5416169"/>
              <a:gd name="T5" fmla="*/ 5467737 h 6908800"/>
              <a:gd name="T6" fmla="*/ 2061714 w 5416169"/>
              <a:gd name="T7" fmla="*/ 6795412 h 6908800"/>
              <a:gd name="T8" fmla="*/ 12768512 w 5416169"/>
              <a:gd name="T9" fmla="*/ 6765078 h 69088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16169" h="6908800">
                <a:moveTo>
                  <a:pt x="5415607" y="6877957"/>
                </a:moveTo>
                <a:cubicBezTo>
                  <a:pt x="5419840" y="4581071"/>
                  <a:pt x="5398674" y="2296886"/>
                  <a:pt x="5402907" y="0"/>
                </a:cubicBezTo>
                <a:lnTo>
                  <a:pt x="0" y="5558971"/>
                </a:lnTo>
                <a:lnTo>
                  <a:pt x="874450" y="6908800"/>
                </a:lnTo>
                <a:lnTo>
                  <a:pt x="5415607" y="6877957"/>
                </a:lnTo>
                <a:close/>
              </a:path>
            </a:pathLst>
          </a:cu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1" name="MH_Text_1"/>
          <p:cNvSpPr>
            <a:spLocks noChangeArrowheads="1"/>
          </p:cNvSpPr>
          <p:nvPr>
            <p:custDataLst>
              <p:tags r:id="rId5"/>
            </p:custDataLst>
          </p:nvPr>
        </p:nvSpPr>
        <p:spPr bwMode="auto">
          <a:xfrm>
            <a:off x="1130300" y="2800350"/>
            <a:ext cx="4965700" cy="182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just">
              <a:lnSpc>
                <a:spcPct val="160000"/>
              </a:lnSpc>
              <a:spcBef>
                <a:spcPts val="600"/>
              </a:spcBef>
              <a:spcAft>
                <a:spcPts val="600"/>
              </a:spcAft>
              <a:buFont typeface="Arial" panose="020B0604020202020204" pitchFamily="34" charset="0"/>
              <a:buNone/>
              <a:defRPr/>
            </a:pPr>
            <a:r>
              <a:rPr lang="en-US" altLang="zh-CN" sz="1400" dirty="0">
                <a:solidFill>
                  <a:schemeClr val="tx1">
                    <a:lumMod val="50000"/>
                    <a:lumOff val="50000"/>
                  </a:schemeClr>
                </a:solidFill>
                <a:latin typeface="+mn-lt"/>
                <a:ea typeface="+mn-ea"/>
              </a:rPr>
              <a:t>Lorem ipsum dolor sit amet consectetur adipisicing elit sed do eiusmod tempor incididunt ut labore et dolore magna aliqua Ut enim ad minim veniam quis nostrud exercitation ullamco laboris nisi ut aliquip ex ea commodo consequat.</a:t>
            </a:r>
            <a:endParaRPr lang="zh-CN" altLang="en-US" sz="1400" dirty="0">
              <a:solidFill>
                <a:schemeClr val="tx1">
                  <a:lumMod val="50000"/>
                  <a:lumOff val="50000"/>
                </a:schemeClr>
              </a:solidFill>
              <a:latin typeface="+mn-lt"/>
              <a:ea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225338" cy="6858000"/>
          </a:xfrm>
          <a:prstGeom prst="rect">
            <a:avLst/>
          </a:prstGeom>
          <a:blipFill>
            <a:blip r:embed="rId11"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cxnSp>
        <p:nvCxnSpPr>
          <p:cNvPr id="44" name="MH_Other_1"/>
          <p:cNvCxnSpPr/>
          <p:nvPr>
            <p:custDataLst>
              <p:tags r:id="rId1"/>
            </p:custDataLst>
          </p:nvPr>
        </p:nvCxnSpPr>
        <p:spPr>
          <a:xfrm>
            <a:off x="0" y="3000375"/>
            <a:ext cx="12192000" cy="0"/>
          </a:xfrm>
          <a:prstGeom prst="line">
            <a:avLst/>
          </a:prstGeom>
          <a:ln w="28575">
            <a:solidFill>
              <a:srgbClr val="FEC2C9"/>
            </a:solidFill>
          </a:ln>
        </p:spPr>
        <p:style>
          <a:lnRef idx="1">
            <a:schemeClr val="accent1"/>
          </a:lnRef>
          <a:fillRef idx="0">
            <a:schemeClr val="accent1"/>
          </a:fillRef>
          <a:effectRef idx="0">
            <a:schemeClr val="accent1"/>
          </a:effectRef>
          <a:fontRef idx="minor">
            <a:schemeClr val="tx1"/>
          </a:fontRef>
        </p:style>
      </p:cxnSp>
      <p:sp>
        <p:nvSpPr>
          <p:cNvPr id="45" name="MH_Text_1"/>
          <p:cNvSpPr/>
          <p:nvPr>
            <p:custDataLst>
              <p:tags r:id="rId2"/>
            </p:custDataLst>
          </p:nvPr>
        </p:nvSpPr>
        <p:spPr>
          <a:xfrm>
            <a:off x="2255838" y="3181350"/>
            <a:ext cx="9969500" cy="1655763"/>
          </a:xfrm>
          <a:prstGeom prst="rect">
            <a:avLst/>
          </a:prstGeom>
          <a:solidFill>
            <a:srgbClr val="F296C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90000" rIns="180000" bIns="90000" anchor="ctr">
            <a:normAutofit/>
          </a:bodyPr>
          <a:lstStyle/>
          <a:p>
            <a:pPr algn="just" fontAlgn="auto">
              <a:lnSpc>
                <a:spcPct val="120000"/>
              </a:lnSpc>
              <a:spcBef>
                <a:spcPts val="600"/>
              </a:spcBef>
              <a:spcAft>
                <a:spcPts val="600"/>
              </a:spcAft>
              <a:defRPr/>
            </a:pPr>
            <a:r>
              <a:rPr lang="en-US" altLang="zh-CN" sz="1400" dirty="0">
                <a:solidFill>
                  <a:srgbClr val="FFFFFF"/>
                </a:solidFill>
              </a:rPr>
              <a:t>Lorem ipsum dolor sit amet consectetur adipisicing elit sed do eiusmod tempor incididunt ut labore et dolore magna aliqua Ut enim ad minim veniam quis nostrud exercitation ullamco laboris nisi ut aliquip ex ea commodo consequat Duis aute irure dolor in reprehenderit in voluptate velit esse cillum dolore .</a:t>
            </a:r>
            <a:endParaRPr lang="zh-CN" altLang="en-US" sz="1400" dirty="0">
              <a:solidFill>
                <a:srgbClr val="FFFFFF"/>
              </a:solidFill>
            </a:endParaRPr>
          </a:p>
        </p:txBody>
      </p:sp>
      <p:sp>
        <p:nvSpPr>
          <p:cNvPr id="46" name="MH_Picture_1"/>
          <p:cNvSpPr/>
          <p:nvPr>
            <p:custDataLst>
              <p:tags r:id="rId3"/>
            </p:custDataLst>
          </p:nvPr>
        </p:nvSpPr>
        <p:spPr>
          <a:xfrm>
            <a:off x="2255838" y="5053013"/>
            <a:ext cx="2411412" cy="1223962"/>
          </a:xfrm>
          <a:prstGeom prst="rect">
            <a:avLst/>
          </a:prstGeom>
          <a:blipFill dpi="0" rotWithShape="1">
            <a:blip r:embed="rId12"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 name="MH_Picture_2"/>
          <p:cNvSpPr/>
          <p:nvPr>
            <p:custDataLst>
              <p:tags r:id="rId4"/>
            </p:custDataLst>
          </p:nvPr>
        </p:nvSpPr>
        <p:spPr>
          <a:xfrm>
            <a:off x="4762500" y="5053013"/>
            <a:ext cx="2411413" cy="1223962"/>
          </a:xfrm>
          <a:prstGeom prst="rect">
            <a:avLst/>
          </a:prstGeom>
          <a:blipFill dpi="0" rotWithShape="1">
            <a:blip r:embed="rId1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8" name="MH_Picture_3"/>
          <p:cNvSpPr/>
          <p:nvPr>
            <p:custDataLst>
              <p:tags r:id="rId5"/>
            </p:custDataLst>
          </p:nvPr>
        </p:nvSpPr>
        <p:spPr>
          <a:xfrm>
            <a:off x="7269163" y="5053013"/>
            <a:ext cx="2409825" cy="1223962"/>
          </a:xfrm>
          <a:prstGeom prst="rect">
            <a:avLst/>
          </a:prstGeom>
          <a:blipFill dpi="0" rotWithShape="1">
            <a:blip r:embed="rId1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9" name="MH_Picture_4"/>
          <p:cNvSpPr/>
          <p:nvPr>
            <p:custDataLst>
              <p:tags r:id="rId6"/>
            </p:custDataLst>
          </p:nvPr>
        </p:nvSpPr>
        <p:spPr>
          <a:xfrm>
            <a:off x="9774238" y="5053013"/>
            <a:ext cx="2411412" cy="1223962"/>
          </a:xfrm>
          <a:prstGeom prst="rect">
            <a:avLst/>
          </a:prstGeom>
          <a:blipFill dpi="0" rotWithShape="1">
            <a:blip r:embed="rId1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0" name="MH_SubTitle_1"/>
          <p:cNvSpPr txBox="1"/>
          <p:nvPr>
            <p:custDataLst>
              <p:tags r:id="rId7"/>
            </p:custDataLst>
          </p:nvPr>
        </p:nvSpPr>
        <p:spPr>
          <a:xfrm>
            <a:off x="2146300" y="1858963"/>
            <a:ext cx="9199563" cy="522287"/>
          </a:xfrm>
          <a:prstGeom prst="rect">
            <a:avLst/>
          </a:prstGeom>
          <a:noFill/>
        </p:spPr>
        <p:txBody>
          <a:bodyPr anchor="ctr">
            <a:normAutofit/>
          </a:bodyPr>
          <a:lstStyle/>
          <a:p>
            <a:pPr fontAlgn="auto">
              <a:spcBef>
                <a:spcPts val="0"/>
              </a:spcBef>
              <a:spcAft>
                <a:spcPts val="0"/>
              </a:spcAft>
              <a:defRPr/>
            </a:pPr>
            <a:r>
              <a:rPr lang="en-US" altLang="zh-CN" sz="2400" b="1" dirty="0">
                <a:solidFill>
                  <a:schemeClr val="tx1">
                    <a:lumMod val="50000"/>
                    <a:lumOff val="50000"/>
                  </a:schemeClr>
                </a:solidFill>
                <a:latin typeface="+mn-lt"/>
                <a:ea typeface="+mn-ea"/>
              </a:rPr>
              <a:t>LOREM IPSUM</a:t>
            </a:r>
            <a:endParaRPr lang="zh-CN" altLang="en-US" sz="2400" b="1" dirty="0">
              <a:solidFill>
                <a:schemeClr val="tx1">
                  <a:lumMod val="50000"/>
                  <a:lumOff val="50000"/>
                </a:schemeClr>
              </a:solidFill>
              <a:latin typeface="+mn-lt"/>
              <a:ea typeface="+mn-ea"/>
            </a:endParaRPr>
          </a:p>
        </p:txBody>
      </p:sp>
      <p:sp>
        <p:nvSpPr>
          <p:cNvPr id="51" name="MH_Other_2"/>
          <p:cNvSpPr/>
          <p:nvPr>
            <p:custDataLst>
              <p:tags r:id="rId8"/>
            </p:custDataLst>
          </p:nvPr>
        </p:nvSpPr>
        <p:spPr>
          <a:xfrm rot="5400000">
            <a:off x="1703387" y="1984376"/>
            <a:ext cx="233363" cy="271462"/>
          </a:xfrm>
          <a:prstGeom prst="triangle">
            <a:avLst/>
          </a:prstGeom>
          <a:solidFill>
            <a:srgbClr val="F296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 name="MH_Desc_1"/>
          <p:cNvSpPr>
            <a:spLocks noChangeArrowheads="1"/>
          </p:cNvSpPr>
          <p:nvPr>
            <p:custDataLst>
              <p:tags r:id="rId9"/>
            </p:custDataLst>
          </p:nvPr>
        </p:nvSpPr>
        <p:spPr bwMode="auto">
          <a:xfrm>
            <a:off x="2184400" y="2330450"/>
            <a:ext cx="9161463"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just">
              <a:lnSpc>
                <a:spcPct val="130000"/>
              </a:lnSpc>
              <a:spcBef>
                <a:spcPts val="600"/>
              </a:spcBef>
              <a:buFontTx/>
              <a:buNone/>
              <a:defRPr/>
            </a:pPr>
            <a:r>
              <a:rPr lang="en-US" altLang="zh-CN" sz="1200">
                <a:solidFill>
                  <a:schemeClr val="tx1">
                    <a:lumMod val="50000"/>
                    <a:lumOff val="50000"/>
                  </a:schemeClr>
                </a:solidFill>
                <a:latin typeface="+mn-lt"/>
                <a:ea typeface="+mn-ea"/>
              </a:rPr>
              <a:t>Lorem ipsum dolor sit amet consectetur adipisicing elit sed do eiusmod tempor incididunt ut labore et dolore magna aliqua Ut enim ad minim veniam quis</a:t>
            </a:r>
            <a:endParaRPr lang="zh-CN" altLang="en-US" sz="1200" dirty="0">
              <a:solidFill>
                <a:schemeClr val="tx1">
                  <a:lumMod val="50000"/>
                  <a:lumOff val="50000"/>
                </a:schemeClr>
              </a:solidFill>
              <a:latin typeface="+mn-lt"/>
              <a:ea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fontAlgn="auto">
              <a:spcBef>
                <a:spcPts val="0"/>
              </a:spcBef>
              <a:spcAft>
                <a:spcPts val="0"/>
              </a:spcAft>
            </a:pP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矩形 1"/>
          <p:cNvSpPr/>
          <p:nvPr/>
        </p:nvSpPr>
        <p:spPr>
          <a:xfrm>
            <a:off x="0" y="0"/>
            <a:ext cx="12192000" cy="685800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3" name="椭圆 12"/>
          <p:cNvSpPr/>
          <p:nvPr/>
        </p:nvSpPr>
        <p:spPr>
          <a:xfrm>
            <a:off x="3248025" y="881063"/>
            <a:ext cx="5095875" cy="5095875"/>
          </a:xfrm>
          <a:prstGeom prst="ellipse">
            <a:avLst/>
          </a:pr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椭圆 13"/>
          <p:cNvSpPr/>
          <p:nvPr/>
        </p:nvSpPr>
        <p:spPr>
          <a:xfrm>
            <a:off x="3114675" y="9477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椭圆 14"/>
          <p:cNvSpPr/>
          <p:nvPr/>
        </p:nvSpPr>
        <p:spPr>
          <a:xfrm>
            <a:off x="3371850" y="7953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椭圆 15"/>
          <p:cNvSpPr/>
          <p:nvPr/>
        </p:nvSpPr>
        <p:spPr>
          <a:xfrm>
            <a:off x="3400425" y="8524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椭圆 17"/>
          <p:cNvSpPr/>
          <p:nvPr/>
        </p:nvSpPr>
        <p:spPr>
          <a:xfrm>
            <a:off x="3014663" y="10048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椭圆 18"/>
          <p:cNvSpPr/>
          <p:nvPr/>
        </p:nvSpPr>
        <p:spPr>
          <a:xfrm>
            <a:off x="3114675" y="7953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椭圆 25"/>
          <p:cNvSpPr/>
          <p:nvPr/>
        </p:nvSpPr>
        <p:spPr>
          <a:xfrm>
            <a:off x="3552825" y="10048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TextBox 26"/>
          <p:cNvSpPr txBox="1"/>
          <p:nvPr/>
        </p:nvSpPr>
        <p:spPr>
          <a:xfrm>
            <a:off x="3827463" y="2463800"/>
            <a:ext cx="4184650" cy="1568450"/>
          </a:xfrm>
          <a:prstGeom prst="rect">
            <a:avLst/>
          </a:prstGeom>
          <a:noFill/>
        </p:spPr>
        <p:txBody>
          <a:bodyPr>
            <a:spAutoFit/>
          </a:bodyPr>
          <a:lstStyle/>
          <a:p>
            <a:pPr>
              <a:defRPr/>
            </a:pPr>
            <a:r>
              <a:rPr lang="en-US" altLang="zh-CN" sz="9600" dirty="0">
                <a:solidFill>
                  <a:schemeClr val="bg1"/>
                </a:solidFill>
                <a:effectLst>
                  <a:outerShdw blurRad="177800" dist="38100" dir="5400000" algn="ctr" rotWithShape="0">
                    <a:srgbClr val="FF0000"/>
                  </a:outerShdw>
                </a:effectLst>
                <a:latin typeface="Montez" panose="02000503000000020004" pitchFamily="2" charset="0"/>
              </a:rPr>
              <a:t>Catalogue</a:t>
            </a:r>
            <a:endParaRPr lang="zh-CN" altLang="en-US" sz="9600" dirty="0">
              <a:solidFill>
                <a:schemeClr val="bg1"/>
              </a:solidFill>
              <a:effectLst>
                <a:outerShdw blurRad="177800" dist="38100" dir="5400000" algn="ctr" rotWithShape="0">
                  <a:srgbClr val="FF0000"/>
                </a:outerShdw>
              </a:effectLst>
              <a:latin typeface="Montez" panose="02000503000000020004" pitchFamily="2" charset="0"/>
            </a:endParaRPr>
          </a:p>
        </p:txBody>
      </p:sp>
      <p:sp>
        <p:nvSpPr>
          <p:cNvPr id="28" name="TextBox 27"/>
          <p:cNvSpPr txBox="1"/>
          <p:nvPr/>
        </p:nvSpPr>
        <p:spPr>
          <a:xfrm>
            <a:off x="4314825" y="4238625"/>
            <a:ext cx="2962275" cy="830263"/>
          </a:xfrm>
          <a:prstGeom prst="rect">
            <a:avLst/>
          </a:prstGeom>
          <a:noFill/>
        </p:spPr>
        <p:txBody>
          <a:bodyPr>
            <a:spAutoFit/>
          </a:bodyPr>
          <a:lstStyle/>
          <a:p>
            <a:pPr>
              <a:defRPr/>
            </a:pPr>
            <a:r>
              <a:rPr lang="en-US" altLang="zh-CN" sz="4800" dirty="0">
                <a:solidFill>
                  <a:schemeClr val="bg1"/>
                </a:solidFill>
                <a:effectLst>
                  <a:outerShdw blurRad="152400" dir="8820000" algn="ctr" rotWithShape="0">
                    <a:srgbClr val="FF0000">
                      <a:alpha val="78000"/>
                    </a:srgbClr>
                  </a:outerShdw>
                </a:effectLst>
                <a:latin typeface="Bitter" panose="02000000000000000000" pitchFamily="2" charset="0"/>
                <a:cs typeface="Calibri" panose="020F0502020204030204" pitchFamily="34" charset="0"/>
              </a:rPr>
              <a:t>Pass &amp; 04</a:t>
            </a:r>
            <a:endParaRPr lang="zh-CN" altLang="en-US" sz="4800" dirty="0">
              <a:solidFill>
                <a:schemeClr val="bg1"/>
              </a:solidFill>
              <a:effectLst>
                <a:outerShdw blurRad="152400" dir="8820000" algn="ctr" rotWithShape="0">
                  <a:srgbClr val="FF0000">
                    <a:alpha val="78000"/>
                  </a:srgbClr>
                </a:outerShdw>
              </a:effectLst>
              <a:latin typeface="Bitter" panose="02000000000000000000" pitchFamily="2" charset="0"/>
              <a:cs typeface="Calibri" panose="020F050202020403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8575"/>
            <a:ext cx="12192000" cy="6858000"/>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34" name="MH_Text_1"/>
          <p:cNvSpPr>
            <a:spLocks noChangeArrowheads="1"/>
          </p:cNvSpPr>
          <p:nvPr>
            <p:custDataLst>
              <p:tags r:id="rId1"/>
            </p:custDataLst>
          </p:nvPr>
        </p:nvSpPr>
        <p:spPr bwMode="auto">
          <a:xfrm>
            <a:off x="1552575" y="1660525"/>
            <a:ext cx="4457700" cy="392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ctr">
              <a:lnSpc>
                <a:spcPct val="150000"/>
              </a:lnSpc>
              <a:defRPr/>
            </a:pPr>
            <a:r>
              <a:rPr lang="en-US" altLang="zh-CN" sz="1400" dirty="0">
                <a:solidFill>
                  <a:schemeClr val="tx1">
                    <a:lumMod val="65000"/>
                    <a:lumOff val="35000"/>
                  </a:schemeClr>
                </a:solidFill>
                <a:latin typeface="+mn-lt"/>
                <a:ea typeface="+mn-ea"/>
              </a:rPr>
              <a:t>Lorem ipsum dolor sit amet consectetur adipisicing elit sed do eiusmod tempor incididunt ut labore et dolore magna aliqua Ut enim ad minim veniam quis nostrud exercitation ullamco laboris nisi ut aliquip ex ea commodo consequat Duis aute irure dolor in sed do eiusmo</a:t>
            </a:r>
          </a:p>
          <a:p>
            <a:pPr algn="ctr">
              <a:lnSpc>
                <a:spcPct val="150000"/>
              </a:lnSpc>
              <a:defRPr/>
            </a:pPr>
            <a:r>
              <a:rPr lang="en-US" altLang="zh-CN" sz="1400" dirty="0">
                <a:solidFill>
                  <a:schemeClr val="tx1">
                    <a:lumMod val="65000"/>
                    <a:lumOff val="35000"/>
                  </a:schemeClr>
                </a:solidFill>
                <a:latin typeface="+mn-lt"/>
                <a:ea typeface="+mn-ea"/>
              </a:rPr>
              <a:t>d tempor incididunt ut labore et dolore magna aliqua Ut enim ad minim veniam quis nostrud exercitation ullamco laboris nisi ut aliquip ex ea</a:t>
            </a:r>
            <a:endParaRPr lang="zh-CN" altLang="en-US" sz="1400" dirty="0">
              <a:solidFill>
                <a:schemeClr val="tx1">
                  <a:lumMod val="65000"/>
                  <a:lumOff val="35000"/>
                </a:schemeClr>
              </a:solidFill>
              <a:latin typeface="+mn-lt"/>
              <a:ea typeface="+mn-ea"/>
            </a:endParaRPr>
          </a:p>
        </p:txBody>
      </p:sp>
      <p:cxnSp>
        <p:nvCxnSpPr>
          <p:cNvPr id="35" name="MH_Other_1"/>
          <p:cNvCxnSpPr/>
          <p:nvPr>
            <p:custDataLst>
              <p:tags r:id="rId2"/>
            </p:custDataLst>
          </p:nvPr>
        </p:nvCxnSpPr>
        <p:spPr>
          <a:xfrm>
            <a:off x="1552575" y="4381500"/>
            <a:ext cx="4648200" cy="0"/>
          </a:xfrm>
          <a:prstGeom prst="line">
            <a:avLst/>
          </a:prstGeom>
          <a:ln w="15875">
            <a:solidFill>
              <a:srgbClr val="E84C93"/>
            </a:solidFill>
          </a:ln>
        </p:spPr>
        <p:style>
          <a:lnRef idx="1">
            <a:schemeClr val="accent1"/>
          </a:lnRef>
          <a:fillRef idx="0">
            <a:schemeClr val="accent1"/>
          </a:fillRef>
          <a:effectRef idx="0">
            <a:schemeClr val="accent1"/>
          </a:effectRef>
          <a:fontRef idx="minor">
            <a:schemeClr val="tx1"/>
          </a:fontRef>
        </p:style>
      </p:cxnSp>
      <p:sp>
        <p:nvSpPr>
          <p:cNvPr id="39" name="MH_Text_1"/>
          <p:cNvSpPr>
            <a:spLocks noChangeArrowheads="1"/>
          </p:cNvSpPr>
          <p:nvPr>
            <p:custDataLst>
              <p:tags r:id="rId3"/>
            </p:custDataLst>
          </p:nvPr>
        </p:nvSpPr>
        <p:spPr bwMode="auto">
          <a:xfrm>
            <a:off x="1619250" y="4505325"/>
            <a:ext cx="44577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ctr">
              <a:lnSpc>
                <a:spcPct val="150000"/>
              </a:lnSpc>
              <a:defRPr/>
            </a:pPr>
            <a:r>
              <a:rPr lang="en-US" altLang="zh-CN" sz="1400" dirty="0">
                <a:solidFill>
                  <a:schemeClr val="tx1">
                    <a:lumMod val="65000"/>
                    <a:lumOff val="35000"/>
                  </a:schemeClr>
                </a:solidFill>
                <a:latin typeface="+mn-lt"/>
                <a:ea typeface="+mn-ea"/>
              </a:rPr>
              <a:t>Lorem ipsum dolor sit amet consectetur adipisicing elit sed velit esse cillum dolore .</a:t>
            </a:r>
            <a:endParaRPr lang="zh-CN" altLang="en-US" sz="1400" dirty="0">
              <a:solidFill>
                <a:schemeClr val="tx1">
                  <a:lumMod val="65000"/>
                  <a:lumOff val="35000"/>
                </a:schemeClr>
              </a:solidFill>
              <a:latin typeface="+mn-lt"/>
              <a:ea typeface="+mn-ea"/>
            </a:endParaRPr>
          </a:p>
          <a:p>
            <a:pPr algn="ctr">
              <a:lnSpc>
                <a:spcPct val="150000"/>
              </a:lnSpc>
              <a:defRPr/>
            </a:pPr>
            <a:endParaRPr lang="zh-CN" altLang="en-US" sz="1400" dirty="0">
              <a:solidFill>
                <a:schemeClr val="tx1">
                  <a:lumMod val="65000"/>
                  <a:lumOff val="35000"/>
                </a:schemeClr>
              </a:solidFill>
              <a:latin typeface="+mn-lt"/>
              <a:ea typeface="+mn-ea"/>
            </a:endParaRPr>
          </a:p>
        </p:txBody>
      </p:sp>
      <p:sp>
        <p:nvSpPr>
          <p:cNvPr id="6" name="MH_SubTitle_1"/>
          <p:cNvSpPr txBox="1"/>
          <p:nvPr>
            <p:custDataLst>
              <p:tags r:id="rId4"/>
            </p:custDataLst>
          </p:nvPr>
        </p:nvSpPr>
        <p:spPr>
          <a:xfrm>
            <a:off x="628650" y="547688"/>
            <a:ext cx="3200400" cy="904875"/>
          </a:xfrm>
          <a:prstGeom prst="rect">
            <a:avLst/>
          </a:prstGeom>
          <a:noFill/>
        </p:spPr>
        <p:txBody>
          <a:bodyPr anchor="ctr"/>
          <a:lstStyle/>
          <a:p>
            <a:pPr fontAlgn="auto">
              <a:spcBef>
                <a:spcPts val="0"/>
              </a:spcBef>
              <a:spcAft>
                <a:spcPts val="0"/>
              </a:spcAft>
              <a:defRPr/>
            </a:pPr>
            <a:r>
              <a:rPr lang="en-US" altLang="zh-CN" sz="2800" dirty="0">
                <a:solidFill>
                  <a:schemeClr val="tx1">
                    <a:lumMod val="50000"/>
                    <a:lumOff val="50000"/>
                  </a:schemeClr>
                </a:solidFill>
                <a:latin typeface="Montez" pitchFamily="2" charset="0"/>
              </a:rPr>
              <a:t>LOREM   IPSUM</a:t>
            </a:r>
            <a:endParaRPr lang="zh-CN" altLang="en-US" sz="2800" dirty="0">
              <a:solidFill>
                <a:schemeClr val="tx1">
                  <a:lumMod val="50000"/>
                  <a:lumOff val="50000"/>
                </a:schemeClr>
              </a:solidFill>
              <a:latin typeface="Montez" pitchFamily="2" charset="0"/>
            </a:endParaRPr>
          </a:p>
        </p:txBody>
      </p:sp>
      <p:cxnSp>
        <p:nvCxnSpPr>
          <p:cNvPr id="7" name="直接连接符 6"/>
          <p:cNvCxnSpPr/>
          <p:nvPr/>
        </p:nvCxnSpPr>
        <p:spPr>
          <a:xfrm>
            <a:off x="552450" y="5705475"/>
            <a:ext cx="11229975" cy="0"/>
          </a:xfrm>
          <a:prstGeom prst="line">
            <a:avLst/>
          </a:prstGeom>
          <a:ln>
            <a:solidFill>
              <a:srgbClr val="7D8083"/>
            </a:solidFill>
          </a:ln>
        </p:spPr>
        <p:style>
          <a:lnRef idx="1">
            <a:schemeClr val="accent1"/>
          </a:lnRef>
          <a:fillRef idx="0">
            <a:schemeClr val="accent1"/>
          </a:fillRef>
          <a:effectRef idx="0">
            <a:schemeClr val="accent1"/>
          </a:effectRef>
          <a:fontRef idx="minor">
            <a:schemeClr val="tx1"/>
          </a:fontRef>
        </p:style>
      </p:cxnSp>
      <p:grpSp>
        <p:nvGrpSpPr>
          <p:cNvPr id="18440" name="组合 71"/>
          <p:cNvGrpSpPr>
            <a:grpSpLocks/>
          </p:cNvGrpSpPr>
          <p:nvPr/>
        </p:nvGrpSpPr>
        <p:grpSpPr bwMode="auto">
          <a:xfrm>
            <a:off x="5189538" y="6492875"/>
            <a:ext cx="1577975" cy="241300"/>
            <a:chOff x="5171650" y="6147506"/>
            <a:chExt cx="1578550" cy="240973"/>
          </a:xfrm>
        </p:grpSpPr>
        <p:sp>
          <p:nvSpPr>
            <p:cNvPr id="9" name="右大括号 28"/>
            <p:cNvSpPr/>
            <p:nvPr/>
          </p:nvSpPr>
          <p:spPr>
            <a:xfrm rot="5400000">
              <a:off x="5845987" y="5484266"/>
              <a:ext cx="229875" cy="1578550"/>
            </a:xfrm>
            <a:custGeom>
              <a:avLst/>
              <a:gdLst>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7" fmla="*/ 0 w 214413"/>
                <a:gd name="connsiteY7" fmla="*/ 0 h 1578550"/>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7" fmla="*/ 0 w 214414"/>
                <a:gd name="connsiteY7" fmla="*/ 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5 w 229283"/>
                <a:gd name="connsiteY6" fmla="*/ 1522794 h 1578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9283" h="1578550" stroke="0" extrusionOk="0">
                  <a:moveTo>
                    <a:pt x="14869" y="0"/>
                  </a:moveTo>
                  <a:cubicBezTo>
                    <a:pt x="74081" y="7434"/>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4078" y="1578550"/>
                    <a:pt x="14869" y="1578550"/>
                  </a:cubicBezTo>
                  <a:lnTo>
                    <a:pt x="14869" y="0"/>
                  </a:lnTo>
                  <a:close/>
                </a:path>
                <a:path w="229283" h="1578550" fill="none">
                  <a:moveTo>
                    <a:pt x="0" y="55756"/>
                  </a:moveTo>
                  <a:cubicBezTo>
                    <a:pt x="66646" y="22302"/>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7804" y="1567399"/>
                    <a:pt x="14875" y="152279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10" name="任意多边形 9"/>
            <p:cNvSpPr/>
            <p:nvPr/>
          </p:nvSpPr>
          <p:spPr>
            <a:xfrm>
              <a:off x="6594568" y="6147506"/>
              <a:ext cx="103225" cy="90365"/>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任意多边形 10"/>
            <p:cNvSpPr/>
            <p:nvPr/>
          </p:nvSpPr>
          <p:spPr>
            <a:xfrm flipH="1">
              <a:off x="5222469" y="6155433"/>
              <a:ext cx="90520" cy="776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8441" name="组合 75"/>
          <p:cNvGrpSpPr>
            <a:grpSpLocks/>
          </p:cNvGrpSpPr>
          <p:nvPr/>
        </p:nvGrpSpPr>
        <p:grpSpPr bwMode="auto">
          <a:xfrm>
            <a:off x="5540375" y="6443663"/>
            <a:ext cx="887413" cy="311150"/>
            <a:chOff x="5513645" y="6043438"/>
            <a:chExt cx="888113" cy="363636"/>
          </a:xfrm>
        </p:grpSpPr>
        <p:sp>
          <p:nvSpPr>
            <p:cNvPr id="13" name="右大括号 25"/>
            <p:cNvSpPr/>
            <p:nvPr/>
          </p:nvSpPr>
          <p:spPr>
            <a:xfrm rot="5400000">
              <a:off x="5818022" y="5823338"/>
              <a:ext cx="285714" cy="881758"/>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14" name="任意多边形 13"/>
            <p:cNvSpPr/>
            <p:nvPr/>
          </p:nvSpPr>
          <p:spPr>
            <a:xfrm rot="5400000">
              <a:off x="6299765" y="6064949"/>
              <a:ext cx="103896" cy="90558"/>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任意多边形 14"/>
            <p:cNvSpPr/>
            <p:nvPr/>
          </p:nvSpPr>
          <p:spPr>
            <a:xfrm rot="5400000" flipV="1">
              <a:off x="5505388" y="6051694"/>
              <a:ext cx="103896" cy="873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8442" name="组合 79"/>
          <p:cNvGrpSpPr>
            <a:grpSpLocks/>
          </p:cNvGrpSpPr>
          <p:nvPr/>
        </p:nvGrpSpPr>
        <p:grpSpPr bwMode="auto">
          <a:xfrm flipV="1">
            <a:off x="5643563" y="6461125"/>
            <a:ext cx="674687" cy="284163"/>
            <a:chOff x="5513645" y="6043438"/>
            <a:chExt cx="888113" cy="363609"/>
          </a:xfrm>
        </p:grpSpPr>
        <p:sp>
          <p:nvSpPr>
            <p:cNvPr id="17" name="右大括号 25"/>
            <p:cNvSpPr/>
            <p:nvPr/>
          </p:nvSpPr>
          <p:spPr>
            <a:xfrm rot="5400000">
              <a:off x="5818643" y="5823932"/>
              <a:ext cx="284386" cy="881845"/>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18" name="任意多边形 17"/>
            <p:cNvSpPr/>
            <p:nvPr/>
          </p:nvSpPr>
          <p:spPr>
            <a:xfrm rot="5400000">
              <a:off x="6298762" y="6066559"/>
              <a:ext cx="103599" cy="8985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任意多边形 18"/>
            <p:cNvSpPr/>
            <p:nvPr/>
          </p:nvSpPr>
          <p:spPr>
            <a:xfrm rot="5400000" flipV="1">
              <a:off x="5505729" y="6051354"/>
              <a:ext cx="103599" cy="8776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0" name="矩形 19"/>
          <p:cNvSpPr/>
          <p:nvPr/>
        </p:nvSpPr>
        <p:spPr>
          <a:xfrm>
            <a:off x="3913188" y="5753100"/>
            <a:ext cx="3997325" cy="523875"/>
          </a:xfrm>
          <a:prstGeom prst="rect">
            <a:avLst/>
          </a:prstGeom>
        </p:spPr>
        <p:txBody>
          <a:bodyPr wrap="none">
            <a:spAutoFit/>
          </a:bodyPr>
          <a:lstStyle/>
          <a:p>
            <a:pPr algn="ctr">
              <a:defRPr/>
            </a:pPr>
            <a:r>
              <a:rPr lang="en-US" altLang="zh-CN" sz="1400" dirty="0">
                <a:solidFill>
                  <a:schemeClr val="tx1">
                    <a:lumMod val="60000"/>
                    <a:lumOff val="40000"/>
                  </a:schemeClr>
                </a:solidFill>
              </a:rPr>
              <a:t>Lorem ipsum dolor sit amet, consectetuer adipiscing</a:t>
            </a:r>
          </a:p>
          <a:p>
            <a:pPr algn="ctr">
              <a:defRPr/>
            </a:pPr>
            <a:r>
              <a:rPr lang="en-US" altLang="zh-CN" sz="1400" dirty="0">
                <a:solidFill>
                  <a:schemeClr val="tx1">
                    <a:lumMod val="60000"/>
                    <a:lumOff val="40000"/>
                  </a:schemeClr>
                </a:solidFill>
              </a:rPr>
              <a:t>Aenean commodo sit amet coligula eget dolor. </a:t>
            </a:r>
            <a:endParaRPr lang="zh-CN" altLang="en-US" sz="1400" dirty="0">
              <a:solidFill>
                <a:schemeClr val="tx1">
                  <a:lumMod val="60000"/>
                  <a:lumOff val="40000"/>
                </a:schemeClr>
              </a:solidFill>
            </a:endParaRPr>
          </a:p>
        </p:txBody>
      </p:sp>
      <p:cxnSp>
        <p:nvCxnSpPr>
          <p:cNvPr id="21" name="直接连接符 20"/>
          <p:cNvCxnSpPr/>
          <p:nvPr/>
        </p:nvCxnSpPr>
        <p:spPr>
          <a:xfrm>
            <a:off x="552450" y="1430338"/>
            <a:ext cx="11229975" cy="0"/>
          </a:xfrm>
          <a:prstGeom prst="line">
            <a:avLst/>
          </a:prstGeom>
          <a:ln>
            <a:solidFill>
              <a:srgbClr val="7D808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6"/>
          <p:cNvSpPr txBox="1">
            <a:spLocks noChangeArrowheads="1"/>
          </p:cNvSpPr>
          <p:nvPr/>
        </p:nvSpPr>
        <p:spPr bwMode="auto">
          <a:xfrm>
            <a:off x="7077075" y="3582988"/>
            <a:ext cx="4919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0" hangingPunct="0">
              <a:buFont typeface="Arial" pitchFamily="34" charset="0"/>
              <a:buNone/>
              <a:defRPr/>
            </a:pPr>
            <a:r>
              <a:rPr lang="en-US" altLang="zh-CN" sz="1400" dirty="0">
                <a:solidFill>
                  <a:schemeClr val="tx1">
                    <a:lumMod val="60000"/>
                    <a:lumOff val="40000"/>
                  </a:schemeClr>
                </a:solidFill>
              </a:rPr>
              <a:t>Add your text here and write down your opninon thank you add your text here</a:t>
            </a:r>
            <a:endParaRPr lang="zh-CN" altLang="en-US" sz="1400" dirty="0">
              <a:solidFill>
                <a:schemeClr val="tx1">
                  <a:lumMod val="60000"/>
                  <a:lumOff val="40000"/>
                </a:schemeClr>
              </a:solidFill>
            </a:endParaRPr>
          </a:p>
        </p:txBody>
      </p:sp>
      <p:sp>
        <p:nvSpPr>
          <p:cNvPr id="2" name="矩形 1"/>
          <p:cNvSpPr/>
          <p:nvPr/>
        </p:nvSpPr>
        <p:spPr>
          <a:xfrm>
            <a:off x="0" y="0"/>
            <a:ext cx="12192000" cy="685800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9460" name="TextBox 3"/>
          <p:cNvSpPr txBox="1">
            <a:spLocks noChangeArrowheads="1"/>
          </p:cNvSpPr>
          <p:nvPr/>
        </p:nvSpPr>
        <p:spPr bwMode="auto">
          <a:xfrm>
            <a:off x="2873375" y="0"/>
            <a:ext cx="6446838" cy="315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eaLnBrk="1" hangingPunct="1">
              <a:lnSpc>
                <a:spcPct val="100000"/>
              </a:lnSpc>
              <a:spcBef>
                <a:spcPct val="0"/>
              </a:spcBef>
              <a:buClrTx/>
              <a:buSzTx/>
              <a:buFontTx/>
              <a:buNone/>
            </a:pPr>
            <a:r>
              <a:rPr lang="en-US" altLang="zh-CN" sz="19900">
                <a:solidFill>
                  <a:schemeClr val="bg1"/>
                </a:solidFill>
                <a:latin typeface="Montez" pitchFamily="2" charset="0"/>
                <a:ea typeface="宋体" pitchFamily="2" charset="-122"/>
              </a:rPr>
              <a:t>Thank</a:t>
            </a:r>
            <a:endParaRPr lang="zh-CN" altLang="en-US" sz="19900">
              <a:solidFill>
                <a:schemeClr val="bg1"/>
              </a:solidFill>
              <a:latin typeface="Montez" pitchFamily="2" charset="0"/>
              <a:ea typeface="宋体" pitchFamily="2" charset="-122"/>
            </a:endParaRPr>
          </a:p>
        </p:txBody>
      </p:sp>
      <p:sp>
        <p:nvSpPr>
          <p:cNvPr id="19461" name="TextBox 8"/>
          <p:cNvSpPr txBox="1">
            <a:spLocks noChangeArrowheads="1"/>
          </p:cNvSpPr>
          <p:nvPr/>
        </p:nvSpPr>
        <p:spPr bwMode="auto">
          <a:xfrm>
            <a:off x="4252913" y="922338"/>
            <a:ext cx="5573712" cy="315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eaLnBrk="1" hangingPunct="1">
              <a:lnSpc>
                <a:spcPct val="100000"/>
              </a:lnSpc>
              <a:spcBef>
                <a:spcPct val="0"/>
              </a:spcBef>
              <a:buClrTx/>
              <a:buSzTx/>
              <a:buFontTx/>
              <a:buNone/>
            </a:pPr>
            <a:r>
              <a:rPr lang="en-US" altLang="zh-CN" sz="19900">
                <a:solidFill>
                  <a:schemeClr val="bg1"/>
                </a:solidFill>
                <a:latin typeface="Montez" pitchFamily="2" charset="0"/>
                <a:ea typeface="宋体" pitchFamily="2" charset="-122"/>
              </a:rPr>
              <a:t>you</a:t>
            </a:r>
            <a:endParaRPr lang="zh-CN" altLang="en-US" sz="19900">
              <a:solidFill>
                <a:schemeClr val="bg1"/>
              </a:solidFill>
              <a:latin typeface="Montez" pitchFamily="2" charset="0"/>
              <a:ea typeface="宋体" pitchFamily="2" charset="-122"/>
            </a:endParaRPr>
          </a:p>
        </p:txBody>
      </p:sp>
      <p:sp>
        <p:nvSpPr>
          <p:cNvPr id="10" name="KSO_Shape"/>
          <p:cNvSpPr/>
          <p:nvPr/>
        </p:nvSpPr>
        <p:spPr>
          <a:xfrm>
            <a:off x="7366000" y="2657475"/>
            <a:ext cx="282575" cy="282575"/>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sp>
        <p:nvSpPr>
          <p:cNvPr id="11" name="KSO_Shape"/>
          <p:cNvSpPr/>
          <p:nvPr/>
        </p:nvSpPr>
        <p:spPr>
          <a:xfrm>
            <a:off x="3559175" y="2657475"/>
            <a:ext cx="282575" cy="282575"/>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sp>
        <p:nvSpPr>
          <p:cNvPr id="6" name="矩形 5"/>
          <p:cNvSpPr/>
          <p:nvPr/>
        </p:nvSpPr>
        <p:spPr>
          <a:xfrm>
            <a:off x="3448050" y="4494213"/>
            <a:ext cx="4497388" cy="339725"/>
          </a:xfrm>
          <a:custGeom>
            <a:avLst/>
            <a:gdLst/>
            <a:ahLst/>
            <a:cxnLst/>
            <a:rect l="l" t="t" r="r" b="b"/>
            <a:pathLst>
              <a:path w="4217201" h="340242">
                <a:moveTo>
                  <a:pt x="1" y="0"/>
                </a:moveTo>
                <a:lnTo>
                  <a:pt x="4217200" y="0"/>
                </a:lnTo>
                <a:lnTo>
                  <a:pt x="3923888" y="170121"/>
                </a:lnTo>
                <a:lnTo>
                  <a:pt x="4217201" y="340242"/>
                </a:lnTo>
                <a:lnTo>
                  <a:pt x="0" y="340242"/>
                </a:lnTo>
                <a:lnTo>
                  <a:pt x="293312" y="17012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椭圆 11"/>
          <p:cNvSpPr>
            <a:spLocks noChangeAspect="1"/>
          </p:cNvSpPr>
          <p:nvPr/>
        </p:nvSpPr>
        <p:spPr>
          <a:xfrm>
            <a:off x="3857625" y="4605338"/>
            <a:ext cx="98425" cy="107950"/>
          </a:xfrm>
          <a:prstGeom prst="ellipse">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椭圆 16"/>
          <p:cNvSpPr>
            <a:spLocks noChangeAspect="1"/>
          </p:cNvSpPr>
          <p:nvPr/>
        </p:nvSpPr>
        <p:spPr>
          <a:xfrm>
            <a:off x="7496175" y="4605338"/>
            <a:ext cx="98425" cy="107950"/>
          </a:xfrm>
          <a:prstGeom prst="ellipse">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TextBox 12"/>
          <p:cNvSpPr txBox="1"/>
          <p:nvPr/>
        </p:nvSpPr>
        <p:spPr>
          <a:xfrm>
            <a:off x="4384675" y="4495800"/>
            <a:ext cx="2886075" cy="338138"/>
          </a:xfrm>
          <a:prstGeom prst="rect">
            <a:avLst/>
          </a:prstGeom>
          <a:noFill/>
        </p:spPr>
        <p:txBody>
          <a:bodyPr>
            <a:spAutoFit/>
          </a:bodyPr>
          <a:lstStyle/>
          <a:p>
            <a:pPr>
              <a:defRPr/>
            </a:pPr>
            <a:r>
              <a:rPr lang="en-US" altLang="zh-CN" sz="1600" b="1" dirty="0">
                <a:solidFill>
                  <a:schemeClr val="tx1">
                    <a:lumMod val="60000"/>
                    <a:lumOff val="40000"/>
                  </a:schemeClr>
                </a:solidFill>
              </a:rPr>
              <a:t>——For the wedding of——</a:t>
            </a:r>
            <a:endParaRPr lang="zh-CN" altLang="en-US" sz="1600" b="1" dirty="0">
              <a:solidFill>
                <a:schemeClr val="tx1">
                  <a:lumMod val="60000"/>
                  <a:lumOff val="40000"/>
                </a:schemeClr>
              </a:solidFill>
            </a:endParaRPr>
          </a:p>
        </p:txBody>
      </p:sp>
      <p:sp>
        <p:nvSpPr>
          <p:cNvPr id="19468" name="TextBox 15"/>
          <p:cNvSpPr txBox="1">
            <a:spLocks noChangeArrowheads="1"/>
          </p:cNvSpPr>
          <p:nvPr/>
        </p:nvSpPr>
        <p:spPr bwMode="auto">
          <a:xfrm>
            <a:off x="3244850" y="4960938"/>
            <a:ext cx="5165725"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eaLnBrk="1" hangingPunct="1">
              <a:lnSpc>
                <a:spcPct val="100000"/>
              </a:lnSpc>
              <a:spcBef>
                <a:spcPct val="0"/>
              </a:spcBef>
              <a:buClrTx/>
              <a:buSzTx/>
              <a:buFontTx/>
              <a:buNone/>
            </a:pPr>
            <a:r>
              <a:rPr lang="en-US" altLang="zh-CN" sz="5400">
                <a:solidFill>
                  <a:srgbClr val="7D8083"/>
                </a:solidFill>
                <a:latin typeface="Bitter" pitchFamily="2" charset="0"/>
                <a:ea typeface="宋体" pitchFamily="2" charset="-122"/>
                <a:cs typeface="Calibri" pitchFamily="34" charset="0"/>
              </a:rPr>
              <a:t>Marry &amp; David</a:t>
            </a:r>
            <a:endParaRPr lang="zh-CN" altLang="en-US" sz="5400">
              <a:solidFill>
                <a:srgbClr val="7D8083"/>
              </a:solidFill>
              <a:latin typeface="Bitter" pitchFamily="2" charset="0"/>
              <a:ea typeface="宋体" pitchFamily="2" charset="-122"/>
              <a:cs typeface="Calibri" pitchFamily="34" charset="0"/>
            </a:endParaRPr>
          </a:p>
        </p:txBody>
      </p:sp>
      <p:grpSp>
        <p:nvGrpSpPr>
          <p:cNvPr id="19469" name="组合 32"/>
          <p:cNvGrpSpPr>
            <a:grpSpLocks/>
          </p:cNvGrpSpPr>
          <p:nvPr/>
        </p:nvGrpSpPr>
        <p:grpSpPr bwMode="auto">
          <a:xfrm>
            <a:off x="4951413" y="6076950"/>
            <a:ext cx="1579562" cy="241300"/>
            <a:chOff x="5171650" y="6147506"/>
            <a:chExt cx="1578550" cy="240973"/>
          </a:xfrm>
        </p:grpSpPr>
        <p:sp>
          <p:nvSpPr>
            <p:cNvPr id="29" name="右大括号 28"/>
            <p:cNvSpPr/>
            <p:nvPr/>
          </p:nvSpPr>
          <p:spPr>
            <a:xfrm rot="5400000">
              <a:off x="5845987" y="5484267"/>
              <a:ext cx="229875" cy="1578550"/>
            </a:xfrm>
            <a:custGeom>
              <a:avLst/>
              <a:gdLst>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7" fmla="*/ 0 w 214413"/>
                <a:gd name="connsiteY7" fmla="*/ 0 h 1578550"/>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7" fmla="*/ 0 w 214414"/>
                <a:gd name="connsiteY7" fmla="*/ 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5 w 229283"/>
                <a:gd name="connsiteY6" fmla="*/ 1522794 h 1578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9283" h="1578550" stroke="0" extrusionOk="0">
                  <a:moveTo>
                    <a:pt x="14869" y="0"/>
                  </a:moveTo>
                  <a:cubicBezTo>
                    <a:pt x="74081" y="7434"/>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4078" y="1578550"/>
                    <a:pt x="14869" y="1578550"/>
                  </a:cubicBezTo>
                  <a:lnTo>
                    <a:pt x="14869" y="0"/>
                  </a:lnTo>
                  <a:close/>
                </a:path>
                <a:path w="229283" h="1578550" fill="none">
                  <a:moveTo>
                    <a:pt x="0" y="55756"/>
                  </a:moveTo>
                  <a:cubicBezTo>
                    <a:pt x="66646" y="22302"/>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7804" y="1567399"/>
                    <a:pt x="14875" y="152279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31" name="任意多边形 30"/>
            <p:cNvSpPr/>
            <p:nvPr/>
          </p:nvSpPr>
          <p:spPr>
            <a:xfrm>
              <a:off x="6594725" y="6147506"/>
              <a:ext cx="103122" cy="90365"/>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4" name="任意多边形 33"/>
            <p:cNvSpPr/>
            <p:nvPr/>
          </p:nvSpPr>
          <p:spPr>
            <a:xfrm flipH="1">
              <a:off x="5222417" y="6155433"/>
              <a:ext cx="90429" cy="776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9470" name="组合 31"/>
          <p:cNvGrpSpPr>
            <a:grpSpLocks/>
          </p:cNvGrpSpPr>
          <p:nvPr/>
        </p:nvGrpSpPr>
        <p:grpSpPr bwMode="auto">
          <a:xfrm>
            <a:off x="5294313" y="6024563"/>
            <a:ext cx="887412" cy="312737"/>
            <a:chOff x="5513645" y="6043438"/>
            <a:chExt cx="888113" cy="363636"/>
          </a:xfrm>
        </p:grpSpPr>
        <p:sp>
          <p:nvSpPr>
            <p:cNvPr id="26" name="右大括号 25"/>
            <p:cNvSpPr/>
            <p:nvPr/>
          </p:nvSpPr>
          <p:spPr>
            <a:xfrm rot="5400000">
              <a:off x="5818746" y="5824064"/>
              <a:ext cx="284264" cy="881758"/>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36" name="任意多边形 35"/>
            <p:cNvSpPr/>
            <p:nvPr/>
          </p:nvSpPr>
          <p:spPr>
            <a:xfrm rot="5400000">
              <a:off x="6299105" y="6065533"/>
              <a:ext cx="105214" cy="90559"/>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0" name="任意多边形 39"/>
            <p:cNvSpPr/>
            <p:nvPr/>
          </p:nvSpPr>
          <p:spPr>
            <a:xfrm rot="5400000" flipV="1">
              <a:off x="5505651" y="6051432"/>
              <a:ext cx="103369" cy="87381"/>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9471" name="组合 42"/>
          <p:cNvGrpSpPr>
            <a:grpSpLocks/>
          </p:cNvGrpSpPr>
          <p:nvPr/>
        </p:nvGrpSpPr>
        <p:grpSpPr bwMode="auto">
          <a:xfrm flipV="1">
            <a:off x="5407025" y="6045200"/>
            <a:ext cx="674688" cy="284163"/>
            <a:chOff x="5513645" y="6043438"/>
            <a:chExt cx="888113" cy="363609"/>
          </a:xfrm>
        </p:grpSpPr>
        <p:sp>
          <p:nvSpPr>
            <p:cNvPr id="44" name="右大括号 25"/>
            <p:cNvSpPr/>
            <p:nvPr/>
          </p:nvSpPr>
          <p:spPr>
            <a:xfrm rot="5400000">
              <a:off x="5818644" y="5823933"/>
              <a:ext cx="284386" cy="881843"/>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45" name="任意多边形 44"/>
            <p:cNvSpPr/>
            <p:nvPr/>
          </p:nvSpPr>
          <p:spPr>
            <a:xfrm rot="5400000">
              <a:off x="6298761" y="6066560"/>
              <a:ext cx="103599" cy="89855"/>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6" name="任意多边形 45"/>
            <p:cNvSpPr/>
            <p:nvPr/>
          </p:nvSpPr>
          <p:spPr>
            <a:xfrm rot="5400000" flipV="1">
              <a:off x="5505729" y="6051354"/>
              <a:ext cx="103599" cy="87766"/>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6"/>
          <p:cNvSpPr txBox="1">
            <a:spLocks noChangeArrowheads="1"/>
          </p:cNvSpPr>
          <p:nvPr/>
        </p:nvSpPr>
        <p:spPr bwMode="auto">
          <a:xfrm>
            <a:off x="7077075" y="3249613"/>
            <a:ext cx="4919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0" hangingPunct="0">
              <a:buFont typeface="Arial" pitchFamily="34" charset="0"/>
              <a:buNone/>
              <a:defRPr/>
            </a:pPr>
            <a:r>
              <a:rPr lang="en-US" altLang="zh-CN" sz="1400" dirty="0">
                <a:solidFill>
                  <a:schemeClr val="tx1">
                    <a:lumMod val="60000"/>
                    <a:lumOff val="40000"/>
                  </a:schemeClr>
                </a:solidFill>
              </a:rPr>
              <a:t>Add your text here and write down your opninon thank you add your text here</a:t>
            </a:r>
            <a:endParaRPr lang="zh-CN" altLang="en-US" sz="1400" dirty="0">
              <a:solidFill>
                <a:schemeClr val="tx1">
                  <a:lumMod val="60000"/>
                  <a:lumOff val="40000"/>
                </a:schemeClr>
              </a:solidFill>
            </a:endParaRPr>
          </a:p>
        </p:txBody>
      </p:sp>
      <p:sp>
        <p:nvSpPr>
          <p:cNvPr id="2" name="矩形 1"/>
          <p:cNvSpPr/>
          <p:nvPr/>
        </p:nvSpPr>
        <p:spPr>
          <a:xfrm>
            <a:off x="0" y="0"/>
            <a:ext cx="12192000" cy="6858000"/>
          </a:xfrm>
          <a:prstGeom prst="rect">
            <a:avLst/>
          </a:prstGeom>
          <a:blipFill>
            <a:blip r:embed="rId6"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6148" name="TextBox 26"/>
          <p:cNvSpPr txBox="1">
            <a:spLocks noChangeArrowheads="1"/>
          </p:cNvSpPr>
          <p:nvPr/>
        </p:nvSpPr>
        <p:spPr bwMode="auto">
          <a:xfrm>
            <a:off x="3294063" y="811213"/>
            <a:ext cx="5946775" cy="186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eaLnBrk="1" hangingPunct="1">
              <a:lnSpc>
                <a:spcPct val="100000"/>
              </a:lnSpc>
              <a:spcBef>
                <a:spcPct val="0"/>
              </a:spcBef>
              <a:buClrTx/>
              <a:buSzTx/>
              <a:buFontTx/>
              <a:buNone/>
            </a:pPr>
            <a:r>
              <a:rPr lang="en-US" altLang="zh-CN" sz="11500">
                <a:solidFill>
                  <a:schemeClr val="bg1"/>
                </a:solidFill>
                <a:latin typeface="Montez" pitchFamily="2" charset="0"/>
                <a:ea typeface="宋体" pitchFamily="2" charset="-122"/>
              </a:rPr>
              <a:t>Catalogue</a:t>
            </a:r>
            <a:endParaRPr lang="zh-CN" altLang="en-US" sz="11500">
              <a:solidFill>
                <a:schemeClr val="bg1"/>
              </a:solidFill>
              <a:latin typeface="Montez" pitchFamily="2" charset="0"/>
              <a:ea typeface="宋体" pitchFamily="2" charset="-122"/>
            </a:endParaRPr>
          </a:p>
        </p:txBody>
      </p:sp>
      <p:grpSp>
        <p:nvGrpSpPr>
          <p:cNvPr id="6149" name="组合 27"/>
          <p:cNvGrpSpPr>
            <a:grpSpLocks/>
          </p:cNvGrpSpPr>
          <p:nvPr/>
        </p:nvGrpSpPr>
        <p:grpSpPr bwMode="auto">
          <a:xfrm>
            <a:off x="2201863" y="3249613"/>
            <a:ext cx="9163050" cy="1687512"/>
            <a:chOff x="3600451" y="2420937"/>
            <a:chExt cx="10063246" cy="1560513"/>
          </a:xfrm>
        </p:grpSpPr>
        <p:sp>
          <p:nvSpPr>
            <p:cNvPr id="50" name="文本框 44"/>
            <p:cNvSpPr txBox="1">
              <a:spLocks noChangeArrowheads="1"/>
            </p:cNvSpPr>
            <p:nvPr>
              <p:custDataLst>
                <p:tags r:id="rId1"/>
              </p:custDataLst>
            </p:nvPr>
          </p:nvSpPr>
          <p:spPr bwMode="auto">
            <a:xfrm>
              <a:off x="3600451" y="2420937"/>
              <a:ext cx="5596504" cy="69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da-DK" altLang="zh-CN" sz="2000" dirty="0">
                  <a:solidFill>
                    <a:schemeClr val="tx1">
                      <a:lumMod val="60000"/>
                      <a:lumOff val="40000"/>
                    </a:schemeClr>
                  </a:solidFill>
                  <a:latin typeface="+mn-lt"/>
                  <a:ea typeface="+mn-ea"/>
                </a:rPr>
                <a:t>Lorem ipsum dolor sit amet</a:t>
              </a:r>
              <a:endParaRPr lang="zh-CN" altLang="en-US" sz="2000" dirty="0">
                <a:solidFill>
                  <a:schemeClr val="tx1">
                    <a:lumMod val="60000"/>
                    <a:lumOff val="40000"/>
                  </a:schemeClr>
                </a:solidFill>
                <a:latin typeface="+mn-lt"/>
                <a:ea typeface="+mn-ea"/>
              </a:endParaRPr>
            </a:p>
          </p:txBody>
        </p:sp>
        <p:sp>
          <p:nvSpPr>
            <p:cNvPr id="51" name="文本框 45"/>
            <p:cNvSpPr txBox="1">
              <a:spLocks noChangeArrowheads="1"/>
            </p:cNvSpPr>
            <p:nvPr>
              <p:custDataLst>
                <p:tags r:id="rId2"/>
              </p:custDataLst>
            </p:nvPr>
          </p:nvSpPr>
          <p:spPr bwMode="auto">
            <a:xfrm>
              <a:off x="3600451" y="3282669"/>
              <a:ext cx="5596504" cy="698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da-DK" altLang="zh-CN" sz="2000" dirty="0">
                  <a:solidFill>
                    <a:schemeClr val="tx1">
                      <a:lumMod val="60000"/>
                      <a:lumOff val="40000"/>
                    </a:schemeClr>
                  </a:solidFill>
                  <a:latin typeface="+mn-lt"/>
                  <a:ea typeface="+mn-ea"/>
                </a:rPr>
                <a:t>Lorem ipsum dolor sit amet</a:t>
              </a:r>
              <a:endParaRPr lang="zh-CN" altLang="en-US" sz="2000" dirty="0">
                <a:solidFill>
                  <a:schemeClr val="tx1">
                    <a:lumMod val="60000"/>
                    <a:lumOff val="40000"/>
                  </a:schemeClr>
                </a:solidFill>
                <a:latin typeface="+mn-lt"/>
                <a:ea typeface="+mn-ea"/>
              </a:endParaRPr>
            </a:p>
          </p:txBody>
        </p:sp>
        <p:sp>
          <p:nvSpPr>
            <p:cNvPr id="52" name="文本框 46"/>
            <p:cNvSpPr txBox="1">
              <a:spLocks noChangeArrowheads="1"/>
            </p:cNvSpPr>
            <p:nvPr>
              <p:custDataLst>
                <p:tags r:id="rId3"/>
              </p:custDataLst>
            </p:nvPr>
          </p:nvSpPr>
          <p:spPr bwMode="auto">
            <a:xfrm>
              <a:off x="8067193" y="2420937"/>
              <a:ext cx="5596504" cy="69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da-DK" altLang="zh-CN" sz="2000" dirty="0">
                  <a:solidFill>
                    <a:schemeClr val="tx1">
                      <a:lumMod val="60000"/>
                      <a:lumOff val="40000"/>
                    </a:schemeClr>
                  </a:solidFill>
                  <a:latin typeface="+mn-lt"/>
                  <a:ea typeface="+mn-ea"/>
                </a:rPr>
                <a:t>Lorem ipsum dolor sit amet</a:t>
              </a:r>
              <a:endParaRPr lang="zh-CN" altLang="en-US" sz="2000" dirty="0">
                <a:solidFill>
                  <a:schemeClr val="tx1">
                    <a:lumMod val="60000"/>
                    <a:lumOff val="40000"/>
                  </a:schemeClr>
                </a:solidFill>
                <a:latin typeface="+mn-lt"/>
                <a:ea typeface="+mn-ea"/>
              </a:endParaRPr>
            </a:p>
          </p:txBody>
        </p:sp>
        <p:sp>
          <p:nvSpPr>
            <p:cNvPr id="53" name="文本框 47"/>
            <p:cNvSpPr txBox="1">
              <a:spLocks noChangeArrowheads="1"/>
            </p:cNvSpPr>
            <p:nvPr>
              <p:custDataLst>
                <p:tags r:id="rId4"/>
              </p:custDataLst>
            </p:nvPr>
          </p:nvSpPr>
          <p:spPr bwMode="auto">
            <a:xfrm>
              <a:off x="8067193" y="3284137"/>
              <a:ext cx="5596504" cy="69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da-DK" altLang="zh-CN" sz="2000" dirty="0">
                  <a:solidFill>
                    <a:schemeClr val="tx1">
                      <a:lumMod val="60000"/>
                      <a:lumOff val="40000"/>
                    </a:schemeClr>
                  </a:solidFill>
                  <a:latin typeface="+mn-lt"/>
                  <a:ea typeface="+mn-ea"/>
                </a:rPr>
                <a:t>Lorem ipsum dolor sit amet</a:t>
              </a:r>
              <a:endParaRPr lang="zh-CN" altLang="en-US" sz="2000" dirty="0">
                <a:solidFill>
                  <a:schemeClr val="tx1">
                    <a:lumMod val="60000"/>
                    <a:lumOff val="40000"/>
                  </a:schemeClr>
                </a:solidFill>
                <a:latin typeface="+mn-lt"/>
                <a:ea typeface="+mn-ea"/>
              </a:endParaRPr>
            </a:p>
          </p:txBody>
        </p:sp>
      </p:grpSp>
      <p:sp>
        <p:nvSpPr>
          <p:cNvPr id="54" name="椭圆 53"/>
          <p:cNvSpPr>
            <a:spLocks noChangeAspect="1"/>
          </p:cNvSpPr>
          <p:nvPr/>
        </p:nvSpPr>
        <p:spPr>
          <a:xfrm>
            <a:off x="2101850" y="3575050"/>
            <a:ext cx="98425" cy="107950"/>
          </a:xfrm>
          <a:prstGeom prst="ellipse">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5" name="椭圆 54"/>
          <p:cNvSpPr>
            <a:spLocks noChangeAspect="1"/>
          </p:cNvSpPr>
          <p:nvPr/>
        </p:nvSpPr>
        <p:spPr>
          <a:xfrm>
            <a:off x="6153150" y="3576638"/>
            <a:ext cx="98425" cy="107950"/>
          </a:xfrm>
          <a:prstGeom prst="ellipse">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6" name="椭圆 55"/>
          <p:cNvSpPr>
            <a:spLocks noChangeAspect="1"/>
          </p:cNvSpPr>
          <p:nvPr/>
        </p:nvSpPr>
        <p:spPr>
          <a:xfrm>
            <a:off x="2101850" y="4494213"/>
            <a:ext cx="98425" cy="107950"/>
          </a:xfrm>
          <a:prstGeom prst="ellipse">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7" name="椭圆 56"/>
          <p:cNvSpPr>
            <a:spLocks noChangeAspect="1"/>
          </p:cNvSpPr>
          <p:nvPr/>
        </p:nvSpPr>
        <p:spPr>
          <a:xfrm>
            <a:off x="6153150" y="4495800"/>
            <a:ext cx="98425" cy="107950"/>
          </a:xfrm>
          <a:prstGeom prst="ellipse">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7" name="直接连接符 6"/>
          <p:cNvCxnSpPr/>
          <p:nvPr/>
        </p:nvCxnSpPr>
        <p:spPr>
          <a:xfrm>
            <a:off x="419100" y="5283200"/>
            <a:ext cx="11229975" cy="0"/>
          </a:xfrm>
          <a:prstGeom prst="line">
            <a:avLst/>
          </a:prstGeom>
          <a:ln>
            <a:solidFill>
              <a:srgbClr val="7D8083"/>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3644900" y="5532438"/>
            <a:ext cx="4533900" cy="830262"/>
          </a:xfrm>
          <a:prstGeom prst="rect">
            <a:avLst/>
          </a:prstGeom>
        </p:spPr>
        <p:txBody>
          <a:bodyPr wrap="none">
            <a:spAutoFit/>
          </a:bodyPr>
          <a:lstStyle/>
          <a:p>
            <a:pPr algn="ctr">
              <a:defRPr/>
            </a:pPr>
            <a:r>
              <a:rPr lang="en-US" altLang="zh-CN" sz="1600" dirty="0">
                <a:solidFill>
                  <a:schemeClr val="tx1">
                    <a:lumMod val="60000"/>
                    <a:lumOff val="40000"/>
                  </a:schemeClr>
                </a:solidFill>
              </a:rPr>
              <a:t>Lorem ipsum dolor sit amet, consectetuer adipiscing</a:t>
            </a:r>
          </a:p>
          <a:p>
            <a:pPr algn="ctr">
              <a:defRPr/>
            </a:pPr>
            <a:r>
              <a:rPr lang="en-US" altLang="zh-CN" sz="1600" dirty="0">
                <a:solidFill>
                  <a:schemeClr val="tx1">
                    <a:lumMod val="60000"/>
                    <a:lumOff val="40000"/>
                  </a:schemeClr>
                </a:solidFill>
              </a:rPr>
              <a:t>Aenean commodo sit amet coligula eget dolor. </a:t>
            </a:r>
            <a:endParaRPr lang="zh-CN" altLang="en-US" sz="1600" dirty="0">
              <a:solidFill>
                <a:schemeClr val="tx1">
                  <a:lumMod val="60000"/>
                  <a:lumOff val="40000"/>
                </a:schemeClr>
              </a:solidFill>
            </a:endParaRPr>
          </a:p>
          <a:p>
            <a:pPr algn="ctr">
              <a:defRPr/>
            </a:pPr>
            <a:r>
              <a:rPr lang="en-US" altLang="zh-CN" sz="1600" dirty="0">
                <a:solidFill>
                  <a:schemeClr val="tx1">
                    <a:lumMod val="60000"/>
                    <a:lumOff val="40000"/>
                  </a:schemeClr>
                </a:solidFill>
              </a:rPr>
              <a:t> </a:t>
            </a:r>
            <a:endParaRPr lang="zh-CN" altLang="en-US" sz="1600" dirty="0">
              <a:solidFill>
                <a:schemeClr val="tx1">
                  <a:lumMod val="60000"/>
                  <a:lumOff val="40000"/>
                </a:schemeClr>
              </a:solidFill>
            </a:endParaRPr>
          </a:p>
        </p:txBody>
      </p:sp>
      <p:grpSp>
        <p:nvGrpSpPr>
          <p:cNvPr id="6156" name="组合 71"/>
          <p:cNvGrpSpPr>
            <a:grpSpLocks/>
          </p:cNvGrpSpPr>
          <p:nvPr/>
        </p:nvGrpSpPr>
        <p:grpSpPr bwMode="auto">
          <a:xfrm>
            <a:off x="5254625" y="6430963"/>
            <a:ext cx="1577975" cy="241300"/>
            <a:chOff x="5171650" y="6147506"/>
            <a:chExt cx="1578550" cy="240973"/>
          </a:xfrm>
        </p:grpSpPr>
        <p:sp>
          <p:nvSpPr>
            <p:cNvPr id="73" name="右大括号 28"/>
            <p:cNvSpPr/>
            <p:nvPr/>
          </p:nvSpPr>
          <p:spPr>
            <a:xfrm rot="5400000">
              <a:off x="5845987" y="5484265"/>
              <a:ext cx="229876" cy="1578550"/>
            </a:xfrm>
            <a:custGeom>
              <a:avLst/>
              <a:gdLst>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7" fmla="*/ 0 w 214413"/>
                <a:gd name="connsiteY7" fmla="*/ 0 h 1578550"/>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7" fmla="*/ 0 w 214414"/>
                <a:gd name="connsiteY7" fmla="*/ 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5 w 229283"/>
                <a:gd name="connsiteY6" fmla="*/ 1522794 h 1578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9283" h="1578550" stroke="0" extrusionOk="0">
                  <a:moveTo>
                    <a:pt x="14869" y="0"/>
                  </a:moveTo>
                  <a:cubicBezTo>
                    <a:pt x="74081" y="7434"/>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4078" y="1578550"/>
                    <a:pt x="14869" y="1578550"/>
                  </a:cubicBezTo>
                  <a:lnTo>
                    <a:pt x="14869" y="0"/>
                  </a:lnTo>
                  <a:close/>
                </a:path>
                <a:path w="229283" h="1578550" fill="none">
                  <a:moveTo>
                    <a:pt x="0" y="55756"/>
                  </a:moveTo>
                  <a:cubicBezTo>
                    <a:pt x="66646" y="22302"/>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7804" y="1567399"/>
                    <a:pt x="14875" y="152279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74" name="任意多边形 73"/>
            <p:cNvSpPr/>
            <p:nvPr/>
          </p:nvSpPr>
          <p:spPr>
            <a:xfrm>
              <a:off x="6594568" y="6147506"/>
              <a:ext cx="103226" cy="90364"/>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5" name="任意多边形 74"/>
            <p:cNvSpPr/>
            <p:nvPr/>
          </p:nvSpPr>
          <p:spPr>
            <a:xfrm flipH="1">
              <a:off x="5222469" y="6155432"/>
              <a:ext cx="90521" cy="77683"/>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6157" name="组合 75"/>
          <p:cNvGrpSpPr>
            <a:grpSpLocks/>
          </p:cNvGrpSpPr>
          <p:nvPr/>
        </p:nvGrpSpPr>
        <p:grpSpPr bwMode="auto">
          <a:xfrm>
            <a:off x="5595938" y="6378575"/>
            <a:ext cx="887412" cy="311150"/>
            <a:chOff x="5513645" y="6043438"/>
            <a:chExt cx="888113" cy="363636"/>
          </a:xfrm>
        </p:grpSpPr>
        <p:sp>
          <p:nvSpPr>
            <p:cNvPr id="77" name="右大括号 25"/>
            <p:cNvSpPr/>
            <p:nvPr/>
          </p:nvSpPr>
          <p:spPr>
            <a:xfrm rot="5400000">
              <a:off x="5818022" y="5823339"/>
              <a:ext cx="285714" cy="881758"/>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78" name="任意多边形 77"/>
            <p:cNvSpPr/>
            <p:nvPr/>
          </p:nvSpPr>
          <p:spPr>
            <a:xfrm rot="5400000">
              <a:off x="6299764" y="6064949"/>
              <a:ext cx="103896" cy="90559"/>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9" name="任意多边形 78"/>
            <p:cNvSpPr/>
            <p:nvPr/>
          </p:nvSpPr>
          <p:spPr>
            <a:xfrm rot="5400000" flipV="1">
              <a:off x="5505387" y="6051696"/>
              <a:ext cx="103896" cy="87381"/>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6158" name="组合 79"/>
          <p:cNvGrpSpPr>
            <a:grpSpLocks/>
          </p:cNvGrpSpPr>
          <p:nvPr/>
        </p:nvGrpSpPr>
        <p:grpSpPr bwMode="auto">
          <a:xfrm flipV="1">
            <a:off x="5708650" y="6399213"/>
            <a:ext cx="674688" cy="284162"/>
            <a:chOff x="5513645" y="6043438"/>
            <a:chExt cx="888113" cy="363609"/>
          </a:xfrm>
        </p:grpSpPr>
        <p:sp>
          <p:nvSpPr>
            <p:cNvPr id="81" name="右大括号 25"/>
            <p:cNvSpPr/>
            <p:nvPr/>
          </p:nvSpPr>
          <p:spPr>
            <a:xfrm rot="5400000">
              <a:off x="5818643" y="5823932"/>
              <a:ext cx="284387" cy="881843"/>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82" name="任意多边形 81"/>
            <p:cNvSpPr/>
            <p:nvPr/>
          </p:nvSpPr>
          <p:spPr>
            <a:xfrm rot="5400000">
              <a:off x="6298762" y="6066560"/>
              <a:ext cx="103598" cy="89855"/>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3" name="任意多边形 82"/>
            <p:cNvSpPr/>
            <p:nvPr/>
          </p:nvSpPr>
          <p:spPr>
            <a:xfrm rot="5400000" flipV="1">
              <a:off x="5505730" y="6051354"/>
              <a:ext cx="103598" cy="87766"/>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3" name="椭圆 2"/>
          <p:cNvSpPr/>
          <p:nvPr/>
        </p:nvSpPr>
        <p:spPr>
          <a:xfrm>
            <a:off x="3248025" y="881063"/>
            <a:ext cx="5095875" cy="5095875"/>
          </a:xfrm>
          <a:prstGeom prst="ellipse">
            <a:avLst/>
          </a:pr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椭圆 16"/>
          <p:cNvSpPr/>
          <p:nvPr/>
        </p:nvSpPr>
        <p:spPr>
          <a:xfrm>
            <a:off x="3114675" y="9477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椭圆 19"/>
          <p:cNvSpPr/>
          <p:nvPr/>
        </p:nvSpPr>
        <p:spPr>
          <a:xfrm>
            <a:off x="3371850" y="7953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 name="椭圆 20"/>
          <p:cNvSpPr/>
          <p:nvPr/>
        </p:nvSpPr>
        <p:spPr>
          <a:xfrm>
            <a:off x="3400425" y="8524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2" name="椭圆 21"/>
          <p:cNvSpPr/>
          <p:nvPr/>
        </p:nvSpPr>
        <p:spPr>
          <a:xfrm>
            <a:off x="3014663" y="10048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椭圆 22"/>
          <p:cNvSpPr/>
          <p:nvPr/>
        </p:nvSpPr>
        <p:spPr>
          <a:xfrm>
            <a:off x="3114675" y="7953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椭圆 23"/>
          <p:cNvSpPr/>
          <p:nvPr/>
        </p:nvSpPr>
        <p:spPr>
          <a:xfrm>
            <a:off x="3552825" y="10048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5" name="TextBox 24"/>
          <p:cNvSpPr txBox="1"/>
          <p:nvPr/>
        </p:nvSpPr>
        <p:spPr>
          <a:xfrm>
            <a:off x="3827463" y="2463800"/>
            <a:ext cx="4184650" cy="1568450"/>
          </a:xfrm>
          <a:prstGeom prst="rect">
            <a:avLst/>
          </a:prstGeom>
          <a:noFill/>
        </p:spPr>
        <p:txBody>
          <a:bodyPr>
            <a:spAutoFit/>
          </a:bodyPr>
          <a:lstStyle/>
          <a:p>
            <a:pPr>
              <a:defRPr/>
            </a:pPr>
            <a:r>
              <a:rPr lang="en-US" altLang="zh-CN" sz="9600" dirty="0">
                <a:solidFill>
                  <a:schemeClr val="bg1"/>
                </a:solidFill>
                <a:effectLst>
                  <a:outerShdw blurRad="177800" dist="38100" dir="5400000" algn="ctr" rotWithShape="0">
                    <a:srgbClr val="FF0000"/>
                  </a:outerShdw>
                </a:effectLst>
                <a:latin typeface="Montez" panose="02000503000000020004" pitchFamily="2" charset="0"/>
              </a:rPr>
              <a:t>Catalogue</a:t>
            </a:r>
            <a:endParaRPr lang="zh-CN" altLang="en-US" sz="9600" dirty="0">
              <a:solidFill>
                <a:schemeClr val="bg1"/>
              </a:solidFill>
              <a:effectLst>
                <a:outerShdw blurRad="177800" dist="38100" dir="5400000" algn="ctr" rotWithShape="0">
                  <a:srgbClr val="FF0000"/>
                </a:outerShdw>
              </a:effectLst>
              <a:latin typeface="Montez" panose="02000503000000020004" pitchFamily="2" charset="0"/>
            </a:endParaRPr>
          </a:p>
        </p:txBody>
      </p:sp>
      <p:sp>
        <p:nvSpPr>
          <p:cNvPr id="4" name="TextBox 3"/>
          <p:cNvSpPr txBox="1"/>
          <p:nvPr/>
        </p:nvSpPr>
        <p:spPr>
          <a:xfrm>
            <a:off x="4314825" y="4238625"/>
            <a:ext cx="2962275" cy="830263"/>
          </a:xfrm>
          <a:prstGeom prst="rect">
            <a:avLst/>
          </a:prstGeom>
          <a:noFill/>
        </p:spPr>
        <p:txBody>
          <a:bodyPr>
            <a:spAutoFit/>
          </a:bodyPr>
          <a:lstStyle/>
          <a:p>
            <a:pPr>
              <a:defRPr/>
            </a:pPr>
            <a:r>
              <a:rPr lang="en-US" altLang="zh-CN" sz="4800" dirty="0">
                <a:solidFill>
                  <a:schemeClr val="bg1"/>
                </a:solidFill>
                <a:effectLst>
                  <a:outerShdw blurRad="152400" dir="8820000" algn="ctr" rotWithShape="0">
                    <a:srgbClr val="FF0000">
                      <a:alpha val="78000"/>
                    </a:srgbClr>
                  </a:outerShdw>
                </a:effectLst>
                <a:latin typeface="Bitter" panose="02000000000000000000" pitchFamily="2" charset="0"/>
                <a:cs typeface="Calibri" panose="020F0502020204030204" pitchFamily="34" charset="0"/>
              </a:rPr>
              <a:t>Pass &amp; 01</a:t>
            </a:r>
            <a:endParaRPr lang="zh-CN" altLang="en-US" sz="4800" dirty="0">
              <a:solidFill>
                <a:schemeClr val="bg1"/>
              </a:solidFill>
              <a:effectLst>
                <a:outerShdw blurRad="152400" dir="8820000" algn="ctr" rotWithShape="0">
                  <a:srgbClr val="FF0000">
                    <a:alpha val="78000"/>
                  </a:srgbClr>
                </a:outerShdw>
              </a:effectLst>
              <a:latin typeface="Bitter" panose="02000000000000000000" pitchFamily="2" charset="0"/>
              <a:cs typeface="Calibri" panose="020F050202020403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dpi="0" rotWithShape="1">
            <a:blip r:embed="rId4" cstate="email">
              <a:alphaModFix amt="81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34" name="MH_Desc_1"/>
          <p:cNvSpPr txBox="1">
            <a:spLocks noChangeArrowheads="1"/>
          </p:cNvSpPr>
          <p:nvPr>
            <p:custDataLst>
              <p:tags r:id="rId1"/>
            </p:custDataLst>
          </p:nvPr>
        </p:nvSpPr>
        <p:spPr bwMode="auto">
          <a:xfrm>
            <a:off x="5472113" y="1595438"/>
            <a:ext cx="4786312" cy="390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60000"/>
              </a:lnSpc>
              <a:defRPr/>
            </a:pPr>
            <a:r>
              <a:rPr lang="en-US" altLang="zh-CN" sz="1400" dirty="0">
                <a:solidFill>
                  <a:schemeClr val="bg1">
                    <a:lumMod val="50000"/>
                  </a:schemeClr>
                </a:solidFill>
                <a:latin typeface="+mn-lt"/>
                <a:ea typeface="+mn-ea"/>
              </a:rPr>
              <a:t>LOREM IPSUM DOLOR SIT AMET, CONSECTETUR ADIPISICING ELIT, SED DO EIUSMOD TEMPOR INCIDIDUNT UT LABORE ET DOLORE MAGNA ALIQUA. UT ENIM AD MINIM VENIAM, QUIS NOSTRUD EXERCITATION ULLAMCO LABO</a:t>
            </a:r>
          </a:p>
          <a:p>
            <a:pPr algn="ctr">
              <a:lnSpc>
                <a:spcPct val="160000"/>
              </a:lnSpc>
              <a:defRPr/>
            </a:pPr>
            <a:r>
              <a:rPr lang="en-US" altLang="zh-CN" sz="1400" dirty="0">
                <a:solidFill>
                  <a:schemeClr val="bg1">
                    <a:lumMod val="50000"/>
                  </a:schemeClr>
                </a:solidFill>
                <a:latin typeface="+mn-lt"/>
                <a:ea typeface="+mn-ea"/>
              </a:rPr>
              <a:t>RIS NISI UT ALIQUIP COMMODO</a:t>
            </a:r>
            <a:r>
              <a:rPr lang="en-US" altLang="zh-CN" sz="1400" dirty="0">
                <a:solidFill>
                  <a:schemeClr val="bg1">
                    <a:lumMod val="50000"/>
                  </a:schemeClr>
                </a:solidFill>
              </a:rPr>
              <a:t>LOREM IPSUM DOLOR SIT AMET, CONSECTETUR ADIPISICING ELIT, SED DO EIUSMOD TEMPOR INCIDIDUNT UT LABORE ET DOLORE </a:t>
            </a:r>
          </a:p>
          <a:p>
            <a:pPr algn="ctr">
              <a:lnSpc>
                <a:spcPct val="160000"/>
              </a:lnSpc>
              <a:defRPr/>
            </a:pPr>
            <a:r>
              <a:rPr lang="en-US" altLang="zh-CN" sz="1400" dirty="0">
                <a:solidFill>
                  <a:schemeClr val="bg1">
                    <a:lumMod val="50000"/>
                  </a:schemeClr>
                </a:solidFill>
              </a:rPr>
              <a:t>MAGNA ALIQUA. UT ENIM AD MINIM VENIAM, QUIS NOSTRUD EXERCITATION ULLAMCO LABORIS NISI </a:t>
            </a:r>
          </a:p>
          <a:p>
            <a:pPr algn="ctr">
              <a:lnSpc>
                <a:spcPct val="160000"/>
              </a:lnSpc>
              <a:defRPr/>
            </a:pPr>
            <a:r>
              <a:rPr lang="en-US" altLang="zh-CN" sz="1400" dirty="0">
                <a:solidFill>
                  <a:schemeClr val="bg1">
                    <a:lumMod val="50000"/>
                  </a:schemeClr>
                </a:solidFill>
              </a:rPr>
              <a:t>UT ALIQUIP COMMODO</a:t>
            </a:r>
            <a:endParaRPr lang="zh-CN" altLang="en-US" sz="1400" dirty="0">
              <a:solidFill>
                <a:schemeClr val="bg1">
                  <a:lumMod val="50000"/>
                </a:schemeClr>
              </a:solidFill>
            </a:endParaRPr>
          </a:p>
          <a:p>
            <a:pPr algn="ctr">
              <a:lnSpc>
                <a:spcPct val="160000"/>
              </a:lnSpc>
              <a:defRPr/>
            </a:pPr>
            <a:endParaRPr lang="zh-CN" altLang="en-US" sz="1400" dirty="0">
              <a:latin typeface="+mn-lt"/>
              <a:ea typeface="+mn-ea"/>
            </a:endParaRPr>
          </a:p>
        </p:txBody>
      </p:sp>
      <p:sp>
        <p:nvSpPr>
          <p:cNvPr id="8196" name="KSO_Shape"/>
          <p:cNvSpPr>
            <a:spLocks/>
          </p:cNvSpPr>
          <p:nvPr/>
        </p:nvSpPr>
        <p:spPr bwMode="auto">
          <a:xfrm>
            <a:off x="1647825" y="1706563"/>
            <a:ext cx="2874963" cy="852487"/>
          </a:xfrm>
          <a:custGeom>
            <a:avLst/>
            <a:gdLst>
              <a:gd name="T0" fmla="*/ 2147483647 w 313"/>
              <a:gd name="T1" fmla="*/ 2147483647 h 93"/>
              <a:gd name="T2" fmla="*/ 2147483647 w 313"/>
              <a:gd name="T3" fmla="*/ 2147483647 h 93"/>
              <a:gd name="T4" fmla="*/ 2147483647 w 313"/>
              <a:gd name="T5" fmla="*/ 2147483647 h 93"/>
              <a:gd name="T6" fmla="*/ 2147483647 w 313"/>
              <a:gd name="T7" fmla="*/ 2147483647 h 93"/>
              <a:gd name="T8" fmla="*/ 2147483647 w 313"/>
              <a:gd name="T9" fmla="*/ 2147483647 h 93"/>
              <a:gd name="T10" fmla="*/ 2147483647 w 313"/>
              <a:gd name="T11" fmla="*/ 2147483647 h 93"/>
              <a:gd name="T12" fmla="*/ 2147483647 w 313"/>
              <a:gd name="T13" fmla="*/ 2147483647 h 93"/>
              <a:gd name="T14" fmla="*/ 2147483647 w 313"/>
              <a:gd name="T15" fmla="*/ 2147483647 h 93"/>
              <a:gd name="T16" fmla="*/ 2147483647 w 313"/>
              <a:gd name="T17" fmla="*/ 2147483647 h 93"/>
              <a:gd name="T18" fmla="*/ 2147483647 w 313"/>
              <a:gd name="T19" fmla="*/ 2147483647 h 93"/>
              <a:gd name="T20" fmla="*/ 2147483647 w 313"/>
              <a:gd name="T21" fmla="*/ 2147483647 h 93"/>
              <a:gd name="T22" fmla="*/ 2147483647 w 313"/>
              <a:gd name="T23" fmla="*/ 2147483647 h 93"/>
              <a:gd name="T24" fmla="*/ 2147483647 w 313"/>
              <a:gd name="T25" fmla="*/ 2147483647 h 93"/>
              <a:gd name="T26" fmla="*/ 2147483647 w 313"/>
              <a:gd name="T27" fmla="*/ 2147483647 h 93"/>
              <a:gd name="T28" fmla="*/ 2147483647 w 313"/>
              <a:gd name="T29" fmla="*/ 2147483647 h 93"/>
              <a:gd name="T30" fmla="*/ 2147483647 w 313"/>
              <a:gd name="T31" fmla="*/ 2147483647 h 93"/>
              <a:gd name="T32" fmla="*/ 2147483647 w 313"/>
              <a:gd name="T33" fmla="*/ 2147483647 h 93"/>
              <a:gd name="T34" fmla="*/ 2147483647 w 313"/>
              <a:gd name="T35" fmla="*/ 2147483647 h 93"/>
              <a:gd name="T36" fmla="*/ 2147483647 w 313"/>
              <a:gd name="T37" fmla="*/ 2147483647 h 93"/>
              <a:gd name="T38" fmla="*/ 2147483647 w 313"/>
              <a:gd name="T39" fmla="*/ 2147483647 h 93"/>
              <a:gd name="T40" fmla="*/ 2147483647 w 313"/>
              <a:gd name="T41" fmla="*/ 2147483647 h 93"/>
              <a:gd name="T42" fmla="*/ 2147483647 w 313"/>
              <a:gd name="T43" fmla="*/ 2147483647 h 93"/>
              <a:gd name="T44" fmla="*/ 2147483647 w 313"/>
              <a:gd name="T45" fmla="*/ 2147483647 h 93"/>
              <a:gd name="T46" fmla="*/ 2147483647 w 313"/>
              <a:gd name="T47" fmla="*/ 2147483647 h 93"/>
              <a:gd name="T48" fmla="*/ 2147483647 w 313"/>
              <a:gd name="T49" fmla="*/ 2147483647 h 93"/>
              <a:gd name="T50" fmla="*/ 2147483647 w 313"/>
              <a:gd name="T51" fmla="*/ 2147483647 h 93"/>
              <a:gd name="T52" fmla="*/ 2147483647 w 313"/>
              <a:gd name="T53" fmla="*/ 2147483647 h 93"/>
              <a:gd name="T54" fmla="*/ 2147483647 w 313"/>
              <a:gd name="T55" fmla="*/ 2147483647 h 93"/>
              <a:gd name="T56" fmla="*/ 2147483647 w 313"/>
              <a:gd name="T57" fmla="*/ 2147483647 h 93"/>
              <a:gd name="T58" fmla="*/ 2147483647 w 313"/>
              <a:gd name="T59" fmla="*/ 2147483647 h 93"/>
              <a:gd name="T60" fmla="*/ 2147483647 w 313"/>
              <a:gd name="T61" fmla="*/ 2147483647 h 93"/>
              <a:gd name="T62" fmla="*/ 2147483647 w 313"/>
              <a:gd name="T63" fmla="*/ 2147483647 h 93"/>
              <a:gd name="T64" fmla="*/ 2147483647 w 313"/>
              <a:gd name="T65" fmla="*/ 2147483647 h 93"/>
              <a:gd name="T66" fmla="*/ 2147483647 w 313"/>
              <a:gd name="T67" fmla="*/ 2147483647 h 93"/>
              <a:gd name="T68" fmla="*/ 2147483647 w 313"/>
              <a:gd name="T69" fmla="*/ 2147483647 h 93"/>
              <a:gd name="T70" fmla="*/ 2147483647 w 313"/>
              <a:gd name="T71" fmla="*/ 2147483647 h 93"/>
              <a:gd name="T72" fmla="*/ 2147483647 w 313"/>
              <a:gd name="T73" fmla="*/ 2147483647 h 93"/>
              <a:gd name="T74" fmla="*/ 2147483647 w 313"/>
              <a:gd name="T75" fmla="*/ 2147483647 h 93"/>
              <a:gd name="T76" fmla="*/ 2147483647 w 313"/>
              <a:gd name="T77" fmla="*/ 2147483647 h 93"/>
              <a:gd name="T78" fmla="*/ 2147483647 w 313"/>
              <a:gd name="T79" fmla="*/ 2147483647 h 93"/>
              <a:gd name="T80" fmla="*/ 2147483647 w 313"/>
              <a:gd name="T81" fmla="*/ 2147483647 h 93"/>
              <a:gd name="T82" fmla="*/ 2147483647 w 313"/>
              <a:gd name="T83" fmla="*/ 2147483647 h 93"/>
              <a:gd name="T84" fmla="*/ 2147483647 w 313"/>
              <a:gd name="T85" fmla="*/ 2147483647 h 93"/>
              <a:gd name="T86" fmla="*/ 2147483647 w 313"/>
              <a:gd name="T87" fmla="*/ 2147483647 h 93"/>
              <a:gd name="T88" fmla="*/ 2147483647 w 313"/>
              <a:gd name="T89" fmla="*/ 2147483647 h 93"/>
              <a:gd name="T90" fmla="*/ 2147483647 w 313"/>
              <a:gd name="T91" fmla="*/ 2147483647 h 93"/>
              <a:gd name="T92" fmla="*/ 2147483647 w 313"/>
              <a:gd name="T93" fmla="*/ 2147483647 h 93"/>
              <a:gd name="T94" fmla="*/ 2147483647 w 313"/>
              <a:gd name="T95" fmla="*/ 2147483647 h 93"/>
              <a:gd name="T96" fmla="*/ 2147483647 w 313"/>
              <a:gd name="T97" fmla="*/ 2147483647 h 93"/>
              <a:gd name="T98" fmla="*/ 2147483647 w 313"/>
              <a:gd name="T99" fmla="*/ 2147483647 h 93"/>
              <a:gd name="T100" fmla="*/ 2147483647 w 313"/>
              <a:gd name="T101" fmla="*/ 2147483647 h 93"/>
              <a:gd name="T102" fmla="*/ 2147483647 w 313"/>
              <a:gd name="T103" fmla="*/ 2147483647 h 93"/>
              <a:gd name="T104" fmla="*/ 2147483647 w 313"/>
              <a:gd name="T105" fmla="*/ 2147483647 h 93"/>
              <a:gd name="T106" fmla="*/ 2147483647 w 313"/>
              <a:gd name="T107" fmla="*/ 2147483647 h 93"/>
              <a:gd name="T108" fmla="*/ 2147483647 w 313"/>
              <a:gd name="T109" fmla="*/ 2147483647 h 93"/>
              <a:gd name="T110" fmla="*/ 2147483647 w 313"/>
              <a:gd name="T111" fmla="*/ 2147483647 h 93"/>
              <a:gd name="T112" fmla="*/ 2147483647 w 313"/>
              <a:gd name="T113" fmla="*/ 2147483647 h 93"/>
              <a:gd name="T114" fmla="*/ 2147483647 w 313"/>
              <a:gd name="T115" fmla="*/ 2147483647 h 93"/>
              <a:gd name="T116" fmla="*/ 2147483647 w 313"/>
              <a:gd name="T117" fmla="*/ 2147483647 h 93"/>
              <a:gd name="T118" fmla="*/ 2147483647 w 313"/>
              <a:gd name="T119" fmla="*/ 2147483647 h 93"/>
              <a:gd name="T120" fmla="*/ 2147483647 w 313"/>
              <a:gd name="T121" fmla="*/ 2147483647 h 93"/>
              <a:gd name="T122" fmla="*/ 2147483647 w 313"/>
              <a:gd name="T123" fmla="*/ 2147483647 h 9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93">
                <a:moveTo>
                  <a:pt x="0" y="60"/>
                </a:moveTo>
                <a:cubicBezTo>
                  <a:pt x="2" y="60"/>
                  <a:pt x="3" y="61"/>
                  <a:pt x="4" y="61"/>
                </a:cubicBezTo>
                <a:cubicBezTo>
                  <a:pt x="5" y="62"/>
                  <a:pt x="8" y="61"/>
                  <a:pt x="8" y="62"/>
                </a:cubicBezTo>
                <a:cubicBezTo>
                  <a:pt x="9" y="62"/>
                  <a:pt x="8" y="61"/>
                  <a:pt x="9" y="62"/>
                </a:cubicBezTo>
                <a:cubicBezTo>
                  <a:pt x="9" y="62"/>
                  <a:pt x="10" y="62"/>
                  <a:pt x="10" y="62"/>
                </a:cubicBezTo>
                <a:cubicBezTo>
                  <a:pt x="11" y="62"/>
                  <a:pt x="12" y="62"/>
                  <a:pt x="12" y="63"/>
                </a:cubicBezTo>
                <a:cubicBezTo>
                  <a:pt x="12" y="63"/>
                  <a:pt x="12" y="63"/>
                  <a:pt x="12" y="63"/>
                </a:cubicBezTo>
                <a:cubicBezTo>
                  <a:pt x="11" y="63"/>
                  <a:pt x="9" y="63"/>
                  <a:pt x="9" y="63"/>
                </a:cubicBezTo>
                <a:cubicBezTo>
                  <a:pt x="10" y="63"/>
                  <a:pt x="11" y="63"/>
                  <a:pt x="12" y="63"/>
                </a:cubicBezTo>
                <a:cubicBezTo>
                  <a:pt x="12" y="63"/>
                  <a:pt x="12" y="63"/>
                  <a:pt x="12" y="63"/>
                </a:cubicBezTo>
                <a:cubicBezTo>
                  <a:pt x="12" y="63"/>
                  <a:pt x="12" y="63"/>
                  <a:pt x="13" y="63"/>
                </a:cubicBezTo>
                <a:cubicBezTo>
                  <a:pt x="13" y="63"/>
                  <a:pt x="12" y="63"/>
                  <a:pt x="13" y="63"/>
                </a:cubicBezTo>
                <a:cubicBezTo>
                  <a:pt x="13" y="63"/>
                  <a:pt x="13" y="63"/>
                  <a:pt x="14" y="63"/>
                </a:cubicBezTo>
                <a:cubicBezTo>
                  <a:pt x="15" y="63"/>
                  <a:pt x="16" y="64"/>
                  <a:pt x="17" y="63"/>
                </a:cubicBezTo>
                <a:cubicBezTo>
                  <a:pt x="19" y="64"/>
                  <a:pt x="22" y="63"/>
                  <a:pt x="22" y="65"/>
                </a:cubicBezTo>
                <a:cubicBezTo>
                  <a:pt x="23" y="65"/>
                  <a:pt x="25" y="65"/>
                  <a:pt x="26" y="65"/>
                </a:cubicBezTo>
                <a:cubicBezTo>
                  <a:pt x="26" y="65"/>
                  <a:pt x="26" y="65"/>
                  <a:pt x="26" y="65"/>
                </a:cubicBezTo>
                <a:cubicBezTo>
                  <a:pt x="28" y="66"/>
                  <a:pt x="30" y="65"/>
                  <a:pt x="31" y="65"/>
                </a:cubicBezTo>
                <a:cubicBezTo>
                  <a:pt x="31" y="66"/>
                  <a:pt x="30" y="65"/>
                  <a:pt x="30" y="66"/>
                </a:cubicBezTo>
                <a:cubicBezTo>
                  <a:pt x="32" y="65"/>
                  <a:pt x="34" y="66"/>
                  <a:pt x="36" y="66"/>
                </a:cubicBezTo>
                <a:cubicBezTo>
                  <a:pt x="36" y="67"/>
                  <a:pt x="35" y="67"/>
                  <a:pt x="35" y="67"/>
                </a:cubicBezTo>
                <a:cubicBezTo>
                  <a:pt x="36" y="67"/>
                  <a:pt x="37" y="67"/>
                  <a:pt x="37" y="67"/>
                </a:cubicBezTo>
                <a:cubicBezTo>
                  <a:pt x="37" y="67"/>
                  <a:pt x="38" y="67"/>
                  <a:pt x="38" y="68"/>
                </a:cubicBezTo>
                <a:cubicBezTo>
                  <a:pt x="39" y="67"/>
                  <a:pt x="40" y="68"/>
                  <a:pt x="41" y="68"/>
                </a:cubicBezTo>
                <a:cubicBezTo>
                  <a:pt x="41" y="68"/>
                  <a:pt x="41" y="68"/>
                  <a:pt x="41" y="68"/>
                </a:cubicBezTo>
                <a:cubicBezTo>
                  <a:pt x="42" y="68"/>
                  <a:pt x="42" y="68"/>
                  <a:pt x="42" y="68"/>
                </a:cubicBezTo>
                <a:cubicBezTo>
                  <a:pt x="42" y="68"/>
                  <a:pt x="42" y="68"/>
                  <a:pt x="42" y="68"/>
                </a:cubicBezTo>
                <a:cubicBezTo>
                  <a:pt x="44" y="68"/>
                  <a:pt x="45" y="69"/>
                  <a:pt x="46" y="68"/>
                </a:cubicBezTo>
                <a:cubicBezTo>
                  <a:pt x="46" y="69"/>
                  <a:pt x="47" y="68"/>
                  <a:pt x="47" y="68"/>
                </a:cubicBezTo>
                <a:cubicBezTo>
                  <a:pt x="47" y="68"/>
                  <a:pt x="47" y="68"/>
                  <a:pt x="47" y="68"/>
                </a:cubicBezTo>
                <a:cubicBezTo>
                  <a:pt x="49" y="69"/>
                  <a:pt x="54" y="68"/>
                  <a:pt x="55" y="69"/>
                </a:cubicBezTo>
                <a:cubicBezTo>
                  <a:pt x="55" y="68"/>
                  <a:pt x="56" y="68"/>
                  <a:pt x="57" y="68"/>
                </a:cubicBezTo>
                <a:cubicBezTo>
                  <a:pt x="57" y="69"/>
                  <a:pt x="56" y="68"/>
                  <a:pt x="56" y="69"/>
                </a:cubicBezTo>
                <a:cubicBezTo>
                  <a:pt x="60" y="68"/>
                  <a:pt x="64" y="69"/>
                  <a:pt x="69" y="69"/>
                </a:cubicBezTo>
                <a:cubicBezTo>
                  <a:pt x="68" y="69"/>
                  <a:pt x="68" y="69"/>
                  <a:pt x="68" y="69"/>
                </a:cubicBezTo>
                <a:cubicBezTo>
                  <a:pt x="70" y="69"/>
                  <a:pt x="71" y="69"/>
                  <a:pt x="73" y="69"/>
                </a:cubicBezTo>
                <a:cubicBezTo>
                  <a:pt x="74" y="69"/>
                  <a:pt x="77" y="69"/>
                  <a:pt x="78" y="69"/>
                </a:cubicBezTo>
                <a:cubicBezTo>
                  <a:pt x="78" y="69"/>
                  <a:pt x="77" y="69"/>
                  <a:pt x="78" y="68"/>
                </a:cubicBezTo>
                <a:cubicBezTo>
                  <a:pt x="79" y="69"/>
                  <a:pt x="81" y="69"/>
                  <a:pt x="83" y="69"/>
                </a:cubicBezTo>
                <a:cubicBezTo>
                  <a:pt x="83" y="70"/>
                  <a:pt x="85" y="70"/>
                  <a:pt x="85" y="69"/>
                </a:cubicBezTo>
                <a:cubicBezTo>
                  <a:pt x="85" y="69"/>
                  <a:pt x="84" y="69"/>
                  <a:pt x="84" y="70"/>
                </a:cubicBezTo>
                <a:cubicBezTo>
                  <a:pt x="84" y="69"/>
                  <a:pt x="83" y="70"/>
                  <a:pt x="84" y="69"/>
                </a:cubicBezTo>
                <a:cubicBezTo>
                  <a:pt x="84" y="69"/>
                  <a:pt x="87" y="69"/>
                  <a:pt x="86" y="69"/>
                </a:cubicBezTo>
                <a:cubicBezTo>
                  <a:pt x="88" y="69"/>
                  <a:pt x="89" y="70"/>
                  <a:pt x="91" y="69"/>
                </a:cubicBezTo>
                <a:cubicBezTo>
                  <a:pt x="91" y="71"/>
                  <a:pt x="94" y="70"/>
                  <a:pt x="94" y="70"/>
                </a:cubicBezTo>
                <a:cubicBezTo>
                  <a:pt x="94" y="70"/>
                  <a:pt x="95" y="70"/>
                  <a:pt x="96" y="71"/>
                </a:cubicBezTo>
                <a:cubicBezTo>
                  <a:pt x="95" y="71"/>
                  <a:pt x="94" y="71"/>
                  <a:pt x="93" y="71"/>
                </a:cubicBezTo>
                <a:cubicBezTo>
                  <a:pt x="93" y="71"/>
                  <a:pt x="94" y="71"/>
                  <a:pt x="94" y="72"/>
                </a:cubicBezTo>
                <a:cubicBezTo>
                  <a:pt x="95" y="71"/>
                  <a:pt x="95" y="71"/>
                  <a:pt x="96" y="72"/>
                </a:cubicBezTo>
                <a:cubicBezTo>
                  <a:pt x="96" y="71"/>
                  <a:pt x="97" y="71"/>
                  <a:pt x="97" y="72"/>
                </a:cubicBezTo>
                <a:cubicBezTo>
                  <a:pt x="97" y="71"/>
                  <a:pt x="96" y="71"/>
                  <a:pt x="96" y="71"/>
                </a:cubicBezTo>
                <a:cubicBezTo>
                  <a:pt x="97" y="71"/>
                  <a:pt x="99" y="71"/>
                  <a:pt x="100" y="71"/>
                </a:cubicBezTo>
                <a:cubicBezTo>
                  <a:pt x="99" y="71"/>
                  <a:pt x="99" y="71"/>
                  <a:pt x="99" y="72"/>
                </a:cubicBezTo>
                <a:cubicBezTo>
                  <a:pt x="100" y="71"/>
                  <a:pt x="101" y="72"/>
                  <a:pt x="101" y="71"/>
                </a:cubicBezTo>
                <a:cubicBezTo>
                  <a:pt x="101" y="71"/>
                  <a:pt x="100" y="72"/>
                  <a:pt x="100" y="71"/>
                </a:cubicBezTo>
                <a:cubicBezTo>
                  <a:pt x="101" y="71"/>
                  <a:pt x="102" y="71"/>
                  <a:pt x="103" y="71"/>
                </a:cubicBezTo>
                <a:cubicBezTo>
                  <a:pt x="102" y="71"/>
                  <a:pt x="101" y="71"/>
                  <a:pt x="102" y="72"/>
                </a:cubicBezTo>
                <a:cubicBezTo>
                  <a:pt x="103" y="72"/>
                  <a:pt x="103" y="71"/>
                  <a:pt x="103" y="71"/>
                </a:cubicBezTo>
                <a:cubicBezTo>
                  <a:pt x="105" y="72"/>
                  <a:pt x="106" y="72"/>
                  <a:pt x="108" y="72"/>
                </a:cubicBezTo>
                <a:cubicBezTo>
                  <a:pt x="108" y="72"/>
                  <a:pt x="109" y="72"/>
                  <a:pt x="110" y="72"/>
                </a:cubicBezTo>
                <a:cubicBezTo>
                  <a:pt x="110" y="72"/>
                  <a:pt x="110" y="72"/>
                  <a:pt x="110" y="72"/>
                </a:cubicBezTo>
                <a:cubicBezTo>
                  <a:pt x="110" y="73"/>
                  <a:pt x="109" y="72"/>
                  <a:pt x="109" y="73"/>
                </a:cubicBezTo>
                <a:cubicBezTo>
                  <a:pt x="110" y="73"/>
                  <a:pt x="111" y="73"/>
                  <a:pt x="112" y="73"/>
                </a:cubicBezTo>
                <a:cubicBezTo>
                  <a:pt x="113" y="73"/>
                  <a:pt x="114" y="73"/>
                  <a:pt x="115" y="74"/>
                </a:cubicBezTo>
                <a:cubicBezTo>
                  <a:pt x="114" y="74"/>
                  <a:pt x="113" y="74"/>
                  <a:pt x="112" y="74"/>
                </a:cubicBezTo>
                <a:cubicBezTo>
                  <a:pt x="112" y="74"/>
                  <a:pt x="109" y="73"/>
                  <a:pt x="109" y="74"/>
                </a:cubicBezTo>
                <a:cubicBezTo>
                  <a:pt x="109" y="74"/>
                  <a:pt x="109" y="74"/>
                  <a:pt x="108" y="74"/>
                </a:cubicBezTo>
                <a:cubicBezTo>
                  <a:pt x="108" y="74"/>
                  <a:pt x="108" y="74"/>
                  <a:pt x="107" y="75"/>
                </a:cubicBezTo>
                <a:cubicBezTo>
                  <a:pt x="107" y="74"/>
                  <a:pt x="106" y="75"/>
                  <a:pt x="106" y="74"/>
                </a:cubicBezTo>
                <a:cubicBezTo>
                  <a:pt x="106" y="74"/>
                  <a:pt x="106" y="75"/>
                  <a:pt x="106" y="75"/>
                </a:cubicBezTo>
                <a:cubicBezTo>
                  <a:pt x="105" y="75"/>
                  <a:pt x="105" y="74"/>
                  <a:pt x="105" y="74"/>
                </a:cubicBezTo>
                <a:cubicBezTo>
                  <a:pt x="101" y="75"/>
                  <a:pt x="97" y="74"/>
                  <a:pt x="94" y="74"/>
                </a:cubicBezTo>
                <a:cubicBezTo>
                  <a:pt x="94" y="75"/>
                  <a:pt x="95" y="75"/>
                  <a:pt x="96" y="75"/>
                </a:cubicBezTo>
                <a:cubicBezTo>
                  <a:pt x="96" y="75"/>
                  <a:pt x="95" y="75"/>
                  <a:pt x="95" y="75"/>
                </a:cubicBezTo>
                <a:cubicBezTo>
                  <a:pt x="95" y="75"/>
                  <a:pt x="96" y="75"/>
                  <a:pt x="96" y="75"/>
                </a:cubicBezTo>
                <a:cubicBezTo>
                  <a:pt x="95" y="76"/>
                  <a:pt x="94" y="75"/>
                  <a:pt x="94" y="75"/>
                </a:cubicBezTo>
                <a:cubicBezTo>
                  <a:pt x="95" y="75"/>
                  <a:pt x="94" y="76"/>
                  <a:pt x="94" y="76"/>
                </a:cubicBezTo>
                <a:cubicBezTo>
                  <a:pt x="94" y="76"/>
                  <a:pt x="95" y="76"/>
                  <a:pt x="95" y="76"/>
                </a:cubicBezTo>
                <a:cubicBezTo>
                  <a:pt x="95" y="76"/>
                  <a:pt x="95" y="76"/>
                  <a:pt x="95" y="76"/>
                </a:cubicBezTo>
                <a:cubicBezTo>
                  <a:pt x="96" y="76"/>
                  <a:pt x="96" y="76"/>
                  <a:pt x="96" y="76"/>
                </a:cubicBezTo>
                <a:cubicBezTo>
                  <a:pt x="98" y="74"/>
                  <a:pt x="101" y="76"/>
                  <a:pt x="104" y="75"/>
                </a:cubicBezTo>
                <a:cubicBezTo>
                  <a:pt x="104" y="76"/>
                  <a:pt x="105" y="75"/>
                  <a:pt x="104" y="75"/>
                </a:cubicBezTo>
                <a:cubicBezTo>
                  <a:pt x="105" y="75"/>
                  <a:pt x="105" y="75"/>
                  <a:pt x="106" y="76"/>
                </a:cubicBezTo>
                <a:cubicBezTo>
                  <a:pt x="106" y="75"/>
                  <a:pt x="108" y="76"/>
                  <a:pt x="109" y="75"/>
                </a:cubicBezTo>
                <a:cubicBezTo>
                  <a:pt x="110" y="76"/>
                  <a:pt x="112" y="75"/>
                  <a:pt x="113" y="75"/>
                </a:cubicBezTo>
                <a:cubicBezTo>
                  <a:pt x="113" y="75"/>
                  <a:pt x="113" y="75"/>
                  <a:pt x="113" y="75"/>
                </a:cubicBezTo>
                <a:cubicBezTo>
                  <a:pt x="113" y="75"/>
                  <a:pt x="114" y="75"/>
                  <a:pt x="114" y="75"/>
                </a:cubicBezTo>
                <a:cubicBezTo>
                  <a:pt x="114" y="75"/>
                  <a:pt x="114" y="75"/>
                  <a:pt x="113" y="75"/>
                </a:cubicBezTo>
                <a:cubicBezTo>
                  <a:pt x="115" y="76"/>
                  <a:pt x="116" y="75"/>
                  <a:pt x="118" y="75"/>
                </a:cubicBezTo>
                <a:cubicBezTo>
                  <a:pt x="118" y="75"/>
                  <a:pt x="118" y="75"/>
                  <a:pt x="119" y="75"/>
                </a:cubicBezTo>
                <a:cubicBezTo>
                  <a:pt x="119" y="75"/>
                  <a:pt x="120" y="75"/>
                  <a:pt x="121" y="75"/>
                </a:cubicBezTo>
                <a:cubicBezTo>
                  <a:pt x="121" y="75"/>
                  <a:pt x="121" y="74"/>
                  <a:pt x="122" y="75"/>
                </a:cubicBezTo>
                <a:cubicBezTo>
                  <a:pt x="121" y="73"/>
                  <a:pt x="119" y="74"/>
                  <a:pt x="118" y="74"/>
                </a:cubicBezTo>
                <a:cubicBezTo>
                  <a:pt x="119" y="73"/>
                  <a:pt x="118" y="73"/>
                  <a:pt x="119" y="73"/>
                </a:cubicBezTo>
                <a:cubicBezTo>
                  <a:pt x="119" y="74"/>
                  <a:pt x="122" y="73"/>
                  <a:pt x="122" y="73"/>
                </a:cubicBezTo>
                <a:cubicBezTo>
                  <a:pt x="122" y="73"/>
                  <a:pt x="122" y="73"/>
                  <a:pt x="122" y="73"/>
                </a:cubicBezTo>
                <a:cubicBezTo>
                  <a:pt x="122" y="73"/>
                  <a:pt x="123" y="72"/>
                  <a:pt x="123" y="73"/>
                </a:cubicBezTo>
                <a:cubicBezTo>
                  <a:pt x="123" y="73"/>
                  <a:pt x="123" y="73"/>
                  <a:pt x="122" y="73"/>
                </a:cubicBezTo>
                <a:cubicBezTo>
                  <a:pt x="123" y="73"/>
                  <a:pt x="123" y="74"/>
                  <a:pt x="124" y="74"/>
                </a:cubicBezTo>
                <a:cubicBezTo>
                  <a:pt x="124" y="73"/>
                  <a:pt x="123" y="74"/>
                  <a:pt x="123" y="73"/>
                </a:cubicBezTo>
                <a:cubicBezTo>
                  <a:pt x="123" y="73"/>
                  <a:pt x="123" y="73"/>
                  <a:pt x="124" y="73"/>
                </a:cubicBezTo>
                <a:cubicBezTo>
                  <a:pt x="124" y="73"/>
                  <a:pt x="125" y="73"/>
                  <a:pt x="125" y="74"/>
                </a:cubicBezTo>
                <a:cubicBezTo>
                  <a:pt x="126" y="73"/>
                  <a:pt x="128" y="74"/>
                  <a:pt x="128" y="74"/>
                </a:cubicBezTo>
                <a:cubicBezTo>
                  <a:pt x="130" y="74"/>
                  <a:pt x="131" y="74"/>
                  <a:pt x="133" y="74"/>
                </a:cubicBezTo>
                <a:cubicBezTo>
                  <a:pt x="133" y="74"/>
                  <a:pt x="133" y="74"/>
                  <a:pt x="133" y="74"/>
                </a:cubicBezTo>
                <a:cubicBezTo>
                  <a:pt x="134" y="74"/>
                  <a:pt x="134" y="74"/>
                  <a:pt x="134" y="74"/>
                </a:cubicBezTo>
                <a:cubicBezTo>
                  <a:pt x="134" y="74"/>
                  <a:pt x="135" y="74"/>
                  <a:pt x="135" y="74"/>
                </a:cubicBezTo>
                <a:cubicBezTo>
                  <a:pt x="134" y="74"/>
                  <a:pt x="135" y="75"/>
                  <a:pt x="134" y="75"/>
                </a:cubicBezTo>
                <a:cubicBezTo>
                  <a:pt x="135" y="75"/>
                  <a:pt x="135" y="75"/>
                  <a:pt x="135" y="75"/>
                </a:cubicBezTo>
                <a:cubicBezTo>
                  <a:pt x="135" y="74"/>
                  <a:pt x="135" y="75"/>
                  <a:pt x="135" y="74"/>
                </a:cubicBezTo>
                <a:cubicBezTo>
                  <a:pt x="135" y="74"/>
                  <a:pt x="135" y="74"/>
                  <a:pt x="136" y="74"/>
                </a:cubicBezTo>
                <a:cubicBezTo>
                  <a:pt x="136" y="74"/>
                  <a:pt x="137" y="73"/>
                  <a:pt x="138" y="74"/>
                </a:cubicBezTo>
                <a:cubicBezTo>
                  <a:pt x="138" y="74"/>
                  <a:pt x="138" y="74"/>
                  <a:pt x="138" y="74"/>
                </a:cubicBezTo>
                <a:cubicBezTo>
                  <a:pt x="139" y="74"/>
                  <a:pt x="139" y="74"/>
                  <a:pt x="139" y="74"/>
                </a:cubicBezTo>
                <a:cubicBezTo>
                  <a:pt x="139" y="74"/>
                  <a:pt x="139" y="74"/>
                  <a:pt x="139" y="74"/>
                </a:cubicBezTo>
                <a:cubicBezTo>
                  <a:pt x="140" y="73"/>
                  <a:pt x="141" y="74"/>
                  <a:pt x="142" y="74"/>
                </a:cubicBezTo>
                <a:cubicBezTo>
                  <a:pt x="142" y="74"/>
                  <a:pt x="142" y="74"/>
                  <a:pt x="142" y="74"/>
                </a:cubicBezTo>
                <a:cubicBezTo>
                  <a:pt x="144" y="74"/>
                  <a:pt x="146" y="74"/>
                  <a:pt x="149" y="74"/>
                </a:cubicBezTo>
                <a:cubicBezTo>
                  <a:pt x="149" y="74"/>
                  <a:pt x="148" y="74"/>
                  <a:pt x="149" y="74"/>
                </a:cubicBezTo>
                <a:cubicBezTo>
                  <a:pt x="150" y="74"/>
                  <a:pt x="155" y="72"/>
                  <a:pt x="154" y="74"/>
                </a:cubicBezTo>
                <a:cubicBezTo>
                  <a:pt x="154" y="74"/>
                  <a:pt x="154" y="74"/>
                  <a:pt x="154" y="74"/>
                </a:cubicBezTo>
                <a:cubicBezTo>
                  <a:pt x="154" y="74"/>
                  <a:pt x="154" y="74"/>
                  <a:pt x="154" y="74"/>
                </a:cubicBezTo>
                <a:cubicBezTo>
                  <a:pt x="154" y="75"/>
                  <a:pt x="155" y="74"/>
                  <a:pt x="156" y="74"/>
                </a:cubicBezTo>
                <a:cubicBezTo>
                  <a:pt x="156" y="74"/>
                  <a:pt x="156" y="74"/>
                  <a:pt x="156" y="75"/>
                </a:cubicBezTo>
                <a:cubicBezTo>
                  <a:pt x="158" y="73"/>
                  <a:pt x="158" y="75"/>
                  <a:pt x="160" y="75"/>
                </a:cubicBezTo>
                <a:cubicBezTo>
                  <a:pt x="160" y="75"/>
                  <a:pt x="159" y="75"/>
                  <a:pt x="159" y="75"/>
                </a:cubicBezTo>
                <a:cubicBezTo>
                  <a:pt x="161" y="74"/>
                  <a:pt x="163" y="75"/>
                  <a:pt x="166" y="75"/>
                </a:cubicBezTo>
                <a:cubicBezTo>
                  <a:pt x="166" y="75"/>
                  <a:pt x="165" y="74"/>
                  <a:pt x="165" y="75"/>
                </a:cubicBezTo>
                <a:cubicBezTo>
                  <a:pt x="167" y="75"/>
                  <a:pt x="170" y="75"/>
                  <a:pt x="172" y="75"/>
                </a:cubicBezTo>
                <a:cubicBezTo>
                  <a:pt x="171" y="75"/>
                  <a:pt x="172" y="75"/>
                  <a:pt x="172" y="75"/>
                </a:cubicBezTo>
                <a:cubicBezTo>
                  <a:pt x="171" y="76"/>
                  <a:pt x="169" y="75"/>
                  <a:pt x="168" y="76"/>
                </a:cubicBezTo>
                <a:cubicBezTo>
                  <a:pt x="168" y="76"/>
                  <a:pt x="167" y="77"/>
                  <a:pt x="168" y="77"/>
                </a:cubicBezTo>
                <a:cubicBezTo>
                  <a:pt x="168" y="76"/>
                  <a:pt x="170" y="76"/>
                  <a:pt x="171" y="76"/>
                </a:cubicBezTo>
                <a:cubicBezTo>
                  <a:pt x="171" y="76"/>
                  <a:pt x="172" y="76"/>
                  <a:pt x="172" y="77"/>
                </a:cubicBezTo>
                <a:cubicBezTo>
                  <a:pt x="173" y="76"/>
                  <a:pt x="175" y="76"/>
                  <a:pt x="177" y="76"/>
                </a:cubicBezTo>
                <a:cubicBezTo>
                  <a:pt x="178" y="76"/>
                  <a:pt x="179" y="76"/>
                  <a:pt x="179" y="76"/>
                </a:cubicBezTo>
                <a:cubicBezTo>
                  <a:pt x="179" y="76"/>
                  <a:pt x="179" y="77"/>
                  <a:pt x="179" y="77"/>
                </a:cubicBezTo>
                <a:cubicBezTo>
                  <a:pt x="178" y="76"/>
                  <a:pt x="179" y="76"/>
                  <a:pt x="179" y="76"/>
                </a:cubicBezTo>
                <a:cubicBezTo>
                  <a:pt x="178" y="77"/>
                  <a:pt x="176" y="77"/>
                  <a:pt x="176" y="77"/>
                </a:cubicBezTo>
                <a:cubicBezTo>
                  <a:pt x="176" y="77"/>
                  <a:pt x="176" y="77"/>
                  <a:pt x="176" y="78"/>
                </a:cubicBezTo>
                <a:cubicBezTo>
                  <a:pt x="177" y="77"/>
                  <a:pt x="177" y="78"/>
                  <a:pt x="178" y="77"/>
                </a:cubicBezTo>
                <a:cubicBezTo>
                  <a:pt x="178" y="78"/>
                  <a:pt x="179" y="78"/>
                  <a:pt x="179" y="77"/>
                </a:cubicBezTo>
                <a:cubicBezTo>
                  <a:pt x="179" y="78"/>
                  <a:pt x="180" y="77"/>
                  <a:pt x="181" y="78"/>
                </a:cubicBezTo>
                <a:cubicBezTo>
                  <a:pt x="179" y="78"/>
                  <a:pt x="179" y="79"/>
                  <a:pt x="177" y="79"/>
                </a:cubicBezTo>
                <a:cubicBezTo>
                  <a:pt x="178" y="79"/>
                  <a:pt x="179" y="79"/>
                  <a:pt x="179" y="79"/>
                </a:cubicBezTo>
                <a:cubicBezTo>
                  <a:pt x="179" y="79"/>
                  <a:pt x="179" y="79"/>
                  <a:pt x="179" y="79"/>
                </a:cubicBezTo>
                <a:cubicBezTo>
                  <a:pt x="181" y="80"/>
                  <a:pt x="183" y="79"/>
                  <a:pt x="185" y="80"/>
                </a:cubicBezTo>
                <a:cubicBezTo>
                  <a:pt x="185" y="80"/>
                  <a:pt x="185" y="80"/>
                  <a:pt x="185" y="80"/>
                </a:cubicBezTo>
                <a:cubicBezTo>
                  <a:pt x="186" y="80"/>
                  <a:pt x="188" y="80"/>
                  <a:pt x="189" y="80"/>
                </a:cubicBezTo>
                <a:cubicBezTo>
                  <a:pt x="188" y="80"/>
                  <a:pt x="188" y="80"/>
                  <a:pt x="188" y="80"/>
                </a:cubicBezTo>
                <a:cubicBezTo>
                  <a:pt x="189" y="80"/>
                  <a:pt x="190" y="80"/>
                  <a:pt x="190" y="80"/>
                </a:cubicBezTo>
                <a:cubicBezTo>
                  <a:pt x="190" y="80"/>
                  <a:pt x="190" y="80"/>
                  <a:pt x="190" y="80"/>
                </a:cubicBezTo>
                <a:cubicBezTo>
                  <a:pt x="191" y="80"/>
                  <a:pt x="191" y="81"/>
                  <a:pt x="192" y="81"/>
                </a:cubicBezTo>
                <a:cubicBezTo>
                  <a:pt x="191" y="80"/>
                  <a:pt x="194" y="80"/>
                  <a:pt x="193" y="81"/>
                </a:cubicBezTo>
                <a:cubicBezTo>
                  <a:pt x="194" y="81"/>
                  <a:pt x="195" y="81"/>
                  <a:pt x="195" y="81"/>
                </a:cubicBezTo>
                <a:cubicBezTo>
                  <a:pt x="196" y="81"/>
                  <a:pt x="196" y="81"/>
                  <a:pt x="196" y="81"/>
                </a:cubicBezTo>
                <a:cubicBezTo>
                  <a:pt x="196" y="79"/>
                  <a:pt x="196" y="79"/>
                  <a:pt x="196" y="78"/>
                </a:cubicBezTo>
                <a:cubicBezTo>
                  <a:pt x="195" y="78"/>
                  <a:pt x="195" y="78"/>
                  <a:pt x="195" y="77"/>
                </a:cubicBezTo>
                <a:cubicBezTo>
                  <a:pt x="194" y="78"/>
                  <a:pt x="193" y="78"/>
                  <a:pt x="193" y="77"/>
                </a:cubicBezTo>
                <a:cubicBezTo>
                  <a:pt x="192" y="78"/>
                  <a:pt x="190" y="77"/>
                  <a:pt x="189" y="77"/>
                </a:cubicBezTo>
                <a:cubicBezTo>
                  <a:pt x="189" y="77"/>
                  <a:pt x="188" y="77"/>
                  <a:pt x="188" y="77"/>
                </a:cubicBezTo>
                <a:cubicBezTo>
                  <a:pt x="189" y="76"/>
                  <a:pt x="189" y="76"/>
                  <a:pt x="189" y="76"/>
                </a:cubicBezTo>
                <a:cubicBezTo>
                  <a:pt x="189" y="77"/>
                  <a:pt x="190" y="77"/>
                  <a:pt x="190" y="77"/>
                </a:cubicBezTo>
                <a:cubicBezTo>
                  <a:pt x="190" y="77"/>
                  <a:pt x="191" y="77"/>
                  <a:pt x="191" y="77"/>
                </a:cubicBezTo>
                <a:cubicBezTo>
                  <a:pt x="191" y="76"/>
                  <a:pt x="190" y="77"/>
                  <a:pt x="190" y="77"/>
                </a:cubicBezTo>
                <a:cubicBezTo>
                  <a:pt x="191" y="76"/>
                  <a:pt x="192" y="76"/>
                  <a:pt x="192" y="76"/>
                </a:cubicBezTo>
                <a:cubicBezTo>
                  <a:pt x="192" y="77"/>
                  <a:pt x="194" y="77"/>
                  <a:pt x="194" y="76"/>
                </a:cubicBezTo>
                <a:cubicBezTo>
                  <a:pt x="195" y="77"/>
                  <a:pt x="195" y="77"/>
                  <a:pt x="194" y="77"/>
                </a:cubicBezTo>
                <a:cubicBezTo>
                  <a:pt x="196" y="76"/>
                  <a:pt x="197" y="77"/>
                  <a:pt x="198" y="77"/>
                </a:cubicBezTo>
                <a:cubicBezTo>
                  <a:pt x="199" y="76"/>
                  <a:pt x="200" y="77"/>
                  <a:pt x="201" y="77"/>
                </a:cubicBezTo>
                <a:cubicBezTo>
                  <a:pt x="200" y="77"/>
                  <a:pt x="200" y="77"/>
                  <a:pt x="200" y="77"/>
                </a:cubicBezTo>
                <a:cubicBezTo>
                  <a:pt x="201" y="77"/>
                  <a:pt x="201" y="76"/>
                  <a:pt x="201" y="77"/>
                </a:cubicBezTo>
                <a:cubicBezTo>
                  <a:pt x="201" y="77"/>
                  <a:pt x="202" y="77"/>
                  <a:pt x="202" y="77"/>
                </a:cubicBezTo>
                <a:cubicBezTo>
                  <a:pt x="202" y="77"/>
                  <a:pt x="202" y="77"/>
                  <a:pt x="202" y="77"/>
                </a:cubicBezTo>
                <a:cubicBezTo>
                  <a:pt x="203" y="77"/>
                  <a:pt x="204" y="77"/>
                  <a:pt x="205" y="76"/>
                </a:cubicBezTo>
                <a:cubicBezTo>
                  <a:pt x="205" y="77"/>
                  <a:pt x="205" y="77"/>
                  <a:pt x="206" y="77"/>
                </a:cubicBezTo>
                <a:cubicBezTo>
                  <a:pt x="206" y="77"/>
                  <a:pt x="206" y="77"/>
                  <a:pt x="206" y="77"/>
                </a:cubicBezTo>
                <a:cubicBezTo>
                  <a:pt x="205" y="77"/>
                  <a:pt x="205" y="77"/>
                  <a:pt x="205" y="77"/>
                </a:cubicBezTo>
                <a:cubicBezTo>
                  <a:pt x="206" y="76"/>
                  <a:pt x="207" y="77"/>
                  <a:pt x="207" y="76"/>
                </a:cubicBezTo>
                <a:cubicBezTo>
                  <a:pt x="208" y="77"/>
                  <a:pt x="208" y="77"/>
                  <a:pt x="208" y="77"/>
                </a:cubicBezTo>
                <a:cubicBezTo>
                  <a:pt x="208" y="77"/>
                  <a:pt x="208" y="76"/>
                  <a:pt x="207" y="77"/>
                </a:cubicBezTo>
                <a:cubicBezTo>
                  <a:pt x="207" y="77"/>
                  <a:pt x="207" y="77"/>
                  <a:pt x="206" y="77"/>
                </a:cubicBezTo>
                <a:cubicBezTo>
                  <a:pt x="207" y="77"/>
                  <a:pt x="208" y="79"/>
                  <a:pt x="208" y="78"/>
                </a:cubicBezTo>
                <a:cubicBezTo>
                  <a:pt x="210" y="78"/>
                  <a:pt x="211" y="79"/>
                  <a:pt x="212" y="79"/>
                </a:cubicBezTo>
                <a:cubicBezTo>
                  <a:pt x="212" y="80"/>
                  <a:pt x="212" y="80"/>
                  <a:pt x="212" y="80"/>
                </a:cubicBezTo>
                <a:cubicBezTo>
                  <a:pt x="213" y="80"/>
                  <a:pt x="213" y="79"/>
                  <a:pt x="213" y="80"/>
                </a:cubicBezTo>
                <a:cubicBezTo>
                  <a:pt x="213" y="80"/>
                  <a:pt x="212" y="80"/>
                  <a:pt x="211" y="80"/>
                </a:cubicBezTo>
                <a:cubicBezTo>
                  <a:pt x="212" y="80"/>
                  <a:pt x="212" y="80"/>
                  <a:pt x="212" y="81"/>
                </a:cubicBezTo>
                <a:cubicBezTo>
                  <a:pt x="211" y="80"/>
                  <a:pt x="212" y="81"/>
                  <a:pt x="211" y="81"/>
                </a:cubicBezTo>
                <a:cubicBezTo>
                  <a:pt x="211" y="82"/>
                  <a:pt x="210" y="81"/>
                  <a:pt x="210" y="82"/>
                </a:cubicBezTo>
                <a:cubicBezTo>
                  <a:pt x="211" y="82"/>
                  <a:pt x="211" y="82"/>
                  <a:pt x="211" y="83"/>
                </a:cubicBezTo>
                <a:cubicBezTo>
                  <a:pt x="210" y="83"/>
                  <a:pt x="210" y="83"/>
                  <a:pt x="209" y="82"/>
                </a:cubicBezTo>
                <a:cubicBezTo>
                  <a:pt x="209" y="82"/>
                  <a:pt x="210" y="82"/>
                  <a:pt x="210" y="82"/>
                </a:cubicBezTo>
                <a:cubicBezTo>
                  <a:pt x="209" y="82"/>
                  <a:pt x="210" y="82"/>
                  <a:pt x="209" y="82"/>
                </a:cubicBezTo>
                <a:cubicBezTo>
                  <a:pt x="209" y="82"/>
                  <a:pt x="208" y="82"/>
                  <a:pt x="208" y="83"/>
                </a:cubicBezTo>
                <a:cubicBezTo>
                  <a:pt x="208" y="82"/>
                  <a:pt x="207" y="83"/>
                  <a:pt x="207" y="82"/>
                </a:cubicBezTo>
                <a:cubicBezTo>
                  <a:pt x="207" y="82"/>
                  <a:pt x="207" y="83"/>
                  <a:pt x="206" y="83"/>
                </a:cubicBezTo>
                <a:cubicBezTo>
                  <a:pt x="205" y="82"/>
                  <a:pt x="203" y="82"/>
                  <a:pt x="201" y="82"/>
                </a:cubicBezTo>
                <a:cubicBezTo>
                  <a:pt x="202" y="82"/>
                  <a:pt x="202" y="82"/>
                  <a:pt x="202" y="82"/>
                </a:cubicBezTo>
                <a:cubicBezTo>
                  <a:pt x="202" y="82"/>
                  <a:pt x="202" y="82"/>
                  <a:pt x="202" y="83"/>
                </a:cubicBezTo>
                <a:cubicBezTo>
                  <a:pt x="201" y="82"/>
                  <a:pt x="200" y="83"/>
                  <a:pt x="200" y="82"/>
                </a:cubicBezTo>
                <a:cubicBezTo>
                  <a:pt x="199" y="82"/>
                  <a:pt x="199" y="82"/>
                  <a:pt x="199" y="82"/>
                </a:cubicBezTo>
                <a:cubicBezTo>
                  <a:pt x="199" y="82"/>
                  <a:pt x="199" y="82"/>
                  <a:pt x="198" y="82"/>
                </a:cubicBezTo>
                <a:cubicBezTo>
                  <a:pt x="198" y="82"/>
                  <a:pt x="198" y="82"/>
                  <a:pt x="198" y="82"/>
                </a:cubicBezTo>
                <a:cubicBezTo>
                  <a:pt x="197" y="82"/>
                  <a:pt x="195" y="82"/>
                  <a:pt x="194" y="81"/>
                </a:cubicBezTo>
                <a:cubicBezTo>
                  <a:pt x="192" y="84"/>
                  <a:pt x="189" y="81"/>
                  <a:pt x="188" y="82"/>
                </a:cubicBezTo>
                <a:cubicBezTo>
                  <a:pt x="188" y="82"/>
                  <a:pt x="187" y="82"/>
                  <a:pt x="187" y="82"/>
                </a:cubicBezTo>
                <a:cubicBezTo>
                  <a:pt x="188" y="82"/>
                  <a:pt x="188" y="82"/>
                  <a:pt x="188" y="81"/>
                </a:cubicBezTo>
                <a:cubicBezTo>
                  <a:pt x="187" y="82"/>
                  <a:pt x="187" y="81"/>
                  <a:pt x="186" y="81"/>
                </a:cubicBezTo>
                <a:cubicBezTo>
                  <a:pt x="186" y="82"/>
                  <a:pt x="187" y="82"/>
                  <a:pt x="188" y="83"/>
                </a:cubicBezTo>
                <a:cubicBezTo>
                  <a:pt x="187" y="83"/>
                  <a:pt x="187" y="83"/>
                  <a:pt x="186" y="83"/>
                </a:cubicBezTo>
                <a:cubicBezTo>
                  <a:pt x="186" y="83"/>
                  <a:pt x="188" y="83"/>
                  <a:pt x="188" y="83"/>
                </a:cubicBezTo>
                <a:cubicBezTo>
                  <a:pt x="188" y="83"/>
                  <a:pt x="188" y="83"/>
                  <a:pt x="188" y="83"/>
                </a:cubicBezTo>
                <a:cubicBezTo>
                  <a:pt x="189" y="83"/>
                  <a:pt x="189" y="83"/>
                  <a:pt x="189" y="83"/>
                </a:cubicBezTo>
                <a:cubicBezTo>
                  <a:pt x="190" y="83"/>
                  <a:pt x="191" y="82"/>
                  <a:pt x="192" y="83"/>
                </a:cubicBezTo>
                <a:cubicBezTo>
                  <a:pt x="191" y="83"/>
                  <a:pt x="191" y="84"/>
                  <a:pt x="191" y="84"/>
                </a:cubicBezTo>
                <a:cubicBezTo>
                  <a:pt x="194" y="84"/>
                  <a:pt x="195" y="84"/>
                  <a:pt x="198" y="84"/>
                </a:cubicBezTo>
                <a:cubicBezTo>
                  <a:pt x="198" y="84"/>
                  <a:pt x="198" y="84"/>
                  <a:pt x="198" y="84"/>
                </a:cubicBezTo>
                <a:cubicBezTo>
                  <a:pt x="199" y="84"/>
                  <a:pt x="200" y="84"/>
                  <a:pt x="201" y="84"/>
                </a:cubicBezTo>
                <a:cubicBezTo>
                  <a:pt x="201" y="84"/>
                  <a:pt x="201" y="84"/>
                  <a:pt x="201" y="84"/>
                </a:cubicBezTo>
                <a:cubicBezTo>
                  <a:pt x="202" y="84"/>
                  <a:pt x="202" y="84"/>
                  <a:pt x="203" y="83"/>
                </a:cubicBezTo>
                <a:cubicBezTo>
                  <a:pt x="202" y="84"/>
                  <a:pt x="203" y="84"/>
                  <a:pt x="203" y="84"/>
                </a:cubicBezTo>
                <a:cubicBezTo>
                  <a:pt x="203" y="84"/>
                  <a:pt x="203" y="84"/>
                  <a:pt x="204" y="84"/>
                </a:cubicBezTo>
                <a:cubicBezTo>
                  <a:pt x="204" y="84"/>
                  <a:pt x="204" y="84"/>
                  <a:pt x="204" y="84"/>
                </a:cubicBezTo>
                <a:cubicBezTo>
                  <a:pt x="205" y="84"/>
                  <a:pt x="206" y="84"/>
                  <a:pt x="206" y="84"/>
                </a:cubicBezTo>
                <a:cubicBezTo>
                  <a:pt x="206" y="84"/>
                  <a:pt x="205" y="84"/>
                  <a:pt x="206" y="84"/>
                </a:cubicBezTo>
                <a:cubicBezTo>
                  <a:pt x="207" y="84"/>
                  <a:pt x="210" y="85"/>
                  <a:pt x="210" y="85"/>
                </a:cubicBezTo>
                <a:cubicBezTo>
                  <a:pt x="210" y="85"/>
                  <a:pt x="211" y="84"/>
                  <a:pt x="211" y="85"/>
                </a:cubicBezTo>
                <a:cubicBezTo>
                  <a:pt x="211" y="84"/>
                  <a:pt x="210" y="84"/>
                  <a:pt x="211" y="84"/>
                </a:cubicBezTo>
                <a:cubicBezTo>
                  <a:pt x="211" y="85"/>
                  <a:pt x="212" y="84"/>
                  <a:pt x="212" y="84"/>
                </a:cubicBezTo>
                <a:cubicBezTo>
                  <a:pt x="213" y="85"/>
                  <a:pt x="212" y="85"/>
                  <a:pt x="212" y="85"/>
                </a:cubicBezTo>
                <a:cubicBezTo>
                  <a:pt x="212" y="85"/>
                  <a:pt x="213" y="86"/>
                  <a:pt x="214" y="86"/>
                </a:cubicBezTo>
                <a:cubicBezTo>
                  <a:pt x="213" y="86"/>
                  <a:pt x="210" y="85"/>
                  <a:pt x="208" y="86"/>
                </a:cubicBezTo>
                <a:cubicBezTo>
                  <a:pt x="208" y="87"/>
                  <a:pt x="208" y="86"/>
                  <a:pt x="209" y="86"/>
                </a:cubicBezTo>
                <a:cubicBezTo>
                  <a:pt x="209" y="87"/>
                  <a:pt x="209" y="86"/>
                  <a:pt x="210" y="87"/>
                </a:cubicBezTo>
                <a:cubicBezTo>
                  <a:pt x="209" y="88"/>
                  <a:pt x="208" y="87"/>
                  <a:pt x="207" y="87"/>
                </a:cubicBezTo>
                <a:cubicBezTo>
                  <a:pt x="207" y="87"/>
                  <a:pt x="208" y="87"/>
                  <a:pt x="208" y="87"/>
                </a:cubicBezTo>
                <a:cubicBezTo>
                  <a:pt x="207" y="87"/>
                  <a:pt x="207" y="87"/>
                  <a:pt x="207" y="87"/>
                </a:cubicBezTo>
                <a:cubicBezTo>
                  <a:pt x="206" y="87"/>
                  <a:pt x="205" y="87"/>
                  <a:pt x="204" y="88"/>
                </a:cubicBezTo>
                <a:cubicBezTo>
                  <a:pt x="204" y="88"/>
                  <a:pt x="203" y="87"/>
                  <a:pt x="202" y="87"/>
                </a:cubicBezTo>
                <a:cubicBezTo>
                  <a:pt x="203" y="87"/>
                  <a:pt x="204" y="88"/>
                  <a:pt x="204" y="88"/>
                </a:cubicBezTo>
                <a:cubicBezTo>
                  <a:pt x="204" y="89"/>
                  <a:pt x="203" y="88"/>
                  <a:pt x="204" y="89"/>
                </a:cubicBezTo>
                <a:cubicBezTo>
                  <a:pt x="205" y="88"/>
                  <a:pt x="205" y="88"/>
                  <a:pt x="206" y="88"/>
                </a:cubicBezTo>
                <a:cubicBezTo>
                  <a:pt x="206" y="88"/>
                  <a:pt x="206" y="88"/>
                  <a:pt x="206" y="88"/>
                </a:cubicBezTo>
                <a:cubicBezTo>
                  <a:pt x="206" y="88"/>
                  <a:pt x="207" y="87"/>
                  <a:pt x="207" y="88"/>
                </a:cubicBezTo>
                <a:cubicBezTo>
                  <a:pt x="206" y="88"/>
                  <a:pt x="207" y="89"/>
                  <a:pt x="207" y="88"/>
                </a:cubicBezTo>
                <a:cubicBezTo>
                  <a:pt x="207" y="88"/>
                  <a:pt x="207" y="88"/>
                  <a:pt x="208" y="88"/>
                </a:cubicBezTo>
                <a:cubicBezTo>
                  <a:pt x="208" y="88"/>
                  <a:pt x="208" y="88"/>
                  <a:pt x="208" y="88"/>
                </a:cubicBezTo>
                <a:cubicBezTo>
                  <a:pt x="208" y="88"/>
                  <a:pt x="208" y="88"/>
                  <a:pt x="208" y="89"/>
                </a:cubicBezTo>
                <a:cubicBezTo>
                  <a:pt x="209" y="89"/>
                  <a:pt x="209" y="88"/>
                  <a:pt x="209" y="88"/>
                </a:cubicBezTo>
                <a:cubicBezTo>
                  <a:pt x="211" y="89"/>
                  <a:pt x="214" y="87"/>
                  <a:pt x="216" y="88"/>
                </a:cubicBezTo>
                <a:cubicBezTo>
                  <a:pt x="216" y="88"/>
                  <a:pt x="216" y="88"/>
                  <a:pt x="216" y="88"/>
                </a:cubicBezTo>
                <a:cubicBezTo>
                  <a:pt x="216" y="87"/>
                  <a:pt x="217" y="88"/>
                  <a:pt x="217" y="87"/>
                </a:cubicBezTo>
                <a:cubicBezTo>
                  <a:pt x="217" y="87"/>
                  <a:pt x="218" y="88"/>
                  <a:pt x="218" y="87"/>
                </a:cubicBezTo>
                <a:cubicBezTo>
                  <a:pt x="218" y="87"/>
                  <a:pt x="217" y="87"/>
                  <a:pt x="217" y="87"/>
                </a:cubicBezTo>
                <a:cubicBezTo>
                  <a:pt x="217" y="87"/>
                  <a:pt x="218" y="87"/>
                  <a:pt x="218" y="87"/>
                </a:cubicBezTo>
                <a:cubicBezTo>
                  <a:pt x="218" y="87"/>
                  <a:pt x="218" y="87"/>
                  <a:pt x="219" y="87"/>
                </a:cubicBezTo>
                <a:cubicBezTo>
                  <a:pt x="219" y="87"/>
                  <a:pt x="219" y="87"/>
                  <a:pt x="219" y="87"/>
                </a:cubicBezTo>
                <a:cubicBezTo>
                  <a:pt x="220" y="87"/>
                  <a:pt x="220" y="87"/>
                  <a:pt x="221" y="87"/>
                </a:cubicBezTo>
                <a:cubicBezTo>
                  <a:pt x="221" y="87"/>
                  <a:pt x="221" y="87"/>
                  <a:pt x="221" y="87"/>
                </a:cubicBezTo>
                <a:cubicBezTo>
                  <a:pt x="222" y="87"/>
                  <a:pt x="222" y="87"/>
                  <a:pt x="222" y="88"/>
                </a:cubicBezTo>
                <a:cubicBezTo>
                  <a:pt x="222" y="88"/>
                  <a:pt x="222" y="88"/>
                  <a:pt x="221" y="88"/>
                </a:cubicBezTo>
                <a:cubicBezTo>
                  <a:pt x="222" y="88"/>
                  <a:pt x="223" y="88"/>
                  <a:pt x="223" y="88"/>
                </a:cubicBezTo>
                <a:cubicBezTo>
                  <a:pt x="223" y="87"/>
                  <a:pt x="223" y="88"/>
                  <a:pt x="222" y="88"/>
                </a:cubicBezTo>
                <a:cubicBezTo>
                  <a:pt x="223" y="87"/>
                  <a:pt x="223" y="87"/>
                  <a:pt x="224" y="87"/>
                </a:cubicBezTo>
                <a:cubicBezTo>
                  <a:pt x="224" y="87"/>
                  <a:pt x="224" y="87"/>
                  <a:pt x="224" y="87"/>
                </a:cubicBezTo>
                <a:cubicBezTo>
                  <a:pt x="224" y="88"/>
                  <a:pt x="224" y="88"/>
                  <a:pt x="225" y="88"/>
                </a:cubicBezTo>
                <a:cubicBezTo>
                  <a:pt x="225" y="88"/>
                  <a:pt x="224" y="88"/>
                  <a:pt x="224" y="87"/>
                </a:cubicBezTo>
                <a:cubicBezTo>
                  <a:pt x="225" y="87"/>
                  <a:pt x="224" y="87"/>
                  <a:pt x="225" y="87"/>
                </a:cubicBezTo>
                <a:cubicBezTo>
                  <a:pt x="226" y="87"/>
                  <a:pt x="226" y="87"/>
                  <a:pt x="226" y="87"/>
                </a:cubicBezTo>
                <a:cubicBezTo>
                  <a:pt x="226" y="88"/>
                  <a:pt x="226" y="88"/>
                  <a:pt x="225" y="88"/>
                </a:cubicBezTo>
                <a:cubicBezTo>
                  <a:pt x="226" y="89"/>
                  <a:pt x="226" y="88"/>
                  <a:pt x="227" y="88"/>
                </a:cubicBezTo>
                <a:cubicBezTo>
                  <a:pt x="227" y="88"/>
                  <a:pt x="227" y="88"/>
                  <a:pt x="227" y="88"/>
                </a:cubicBezTo>
                <a:cubicBezTo>
                  <a:pt x="228" y="87"/>
                  <a:pt x="230" y="88"/>
                  <a:pt x="231" y="88"/>
                </a:cubicBezTo>
                <a:cubicBezTo>
                  <a:pt x="231" y="87"/>
                  <a:pt x="231" y="88"/>
                  <a:pt x="231" y="87"/>
                </a:cubicBezTo>
                <a:cubicBezTo>
                  <a:pt x="231" y="87"/>
                  <a:pt x="231" y="87"/>
                  <a:pt x="231" y="87"/>
                </a:cubicBezTo>
                <a:cubicBezTo>
                  <a:pt x="231" y="87"/>
                  <a:pt x="232" y="87"/>
                  <a:pt x="232" y="88"/>
                </a:cubicBezTo>
                <a:cubicBezTo>
                  <a:pt x="232" y="87"/>
                  <a:pt x="233" y="88"/>
                  <a:pt x="235" y="88"/>
                </a:cubicBezTo>
                <a:cubicBezTo>
                  <a:pt x="235" y="88"/>
                  <a:pt x="235" y="89"/>
                  <a:pt x="235" y="88"/>
                </a:cubicBezTo>
                <a:cubicBezTo>
                  <a:pt x="235" y="88"/>
                  <a:pt x="235" y="88"/>
                  <a:pt x="235" y="88"/>
                </a:cubicBezTo>
                <a:cubicBezTo>
                  <a:pt x="236" y="88"/>
                  <a:pt x="236" y="88"/>
                  <a:pt x="237" y="88"/>
                </a:cubicBezTo>
                <a:cubicBezTo>
                  <a:pt x="237" y="89"/>
                  <a:pt x="239" y="89"/>
                  <a:pt x="239" y="89"/>
                </a:cubicBezTo>
                <a:cubicBezTo>
                  <a:pt x="240" y="89"/>
                  <a:pt x="239" y="89"/>
                  <a:pt x="239" y="89"/>
                </a:cubicBezTo>
                <a:cubicBezTo>
                  <a:pt x="241" y="90"/>
                  <a:pt x="242" y="89"/>
                  <a:pt x="244" y="90"/>
                </a:cubicBezTo>
                <a:cubicBezTo>
                  <a:pt x="243" y="90"/>
                  <a:pt x="245" y="90"/>
                  <a:pt x="244" y="90"/>
                </a:cubicBezTo>
                <a:cubicBezTo>
                  <a:pt x="245" y="90"/>
                  <a:pt x="246" y="90"/>
                  <a:pt x="247" y="90"/>
                </a:cubicBezTo>
                <a:cubicBezTo>
                  <a:pt x="246" y="90"/>
                  <a:pt x="246" y="89"/>
                  <a:pt x="247" y="89"/>
                </a:cubicBezTo>
                <a:cubicBezTo>
                  <a:pt x="247" y="90"/>
                  <a:pt x="247" y="90"/>
                  <a:pt x="247" y="90"/>
                </a:cubicBezTo>
                <a:cubicBezTo>
                  <a:pt x="247" y="90"/>
                  <a:pt x="247" y="91"/>
                  <a:pt x="248" y="91"/>
                </a:cubicBezTo>
                <a:cubicBezTo>
                  <a:pt x="248" y="91"/>
                  <a:pt x="248" y="90"/>
                  <a:pt x="248" y="90"/>
                </a:cubicBezTo>
                <a:cubicBezTo>
                  <a:pt x="248" y="90"/>
                  <a:pt x="249" y="90"/>
                  <a:pt x="249" y="90"/>
                </a:cubicBezTo>
                <a:cubicBezTo>
                  <a:pt x="249" y="90"/>
                  <a:pt x="249" y="91"/>
                  <a:pt x="248" y="91"/>
                </a:cubicBezTo>
                <a:cubicBezTo>
                  <a:pt x="249" y="91"/>
                  <a:pt x="249" y="91"/>
                  <a:pt x="249" y="91"/>
                </a:cubicBezTo>
                <a:cubicBezTo>
                  <a:pt x="249" y="91"/>
                  <a:pt x="250" y="92"/>
                  <a:pt x="250" y="92"/>
                </a:cubicBezTo>
                <a:cubicBezTo>
                  <a:pt x="250" y="91"/>
                  <a:pt x="249" y="91"/>
                  <a:pt x="250" y="90"/>
                </a:cubicBezTo>
                <a:cubicBezTo>
                  <a:pt x="249" y="90"/>
                  <a:pt x="249" y="90"/>
                  <a:pt x="249" y="89"/>
                </a:cubicBezTo>
                <a:cubicBezTo>
                  <a:pt x="251" y="89"/>
                  <a:pt x="254" y="90"/>
                  <a:pt x="256" y="91"/>
                </a:cubicBezTo>
                <a:cubicBezTo>
                  <a:pt x="256" y="91"/>
                  <a:pt x="256" y="92"/>
                  <a:pt x="257" y="92"/>
                </a:cubicBezTo>
                <a:cubicBezTo>
                  <a:pt x="258" y="89"/>
                  <a:pt x="261" y="93"/>
                  <a:pt x="262" y="91"/>
                </a:cubicBezTo>
                <a:cubicBezTo>
                  <a:pt x="263" y="90"/>
                  <a:pt x="262" y="90"/>
                  <a:pt x="262" y="89"/>
                </a:cubicBezTo>
                <a:cubicBezTo>
                  <a:pt x="264" y="90"/>
                  <a:pt x="264" y="89"/>
                  <a:pt x="264" y="88"/>
                </a:cubicBezTo>
                <a:cubicBezTo>
                  <a:pt x="265" y="88"/>
                  <a:pt x="266" y="88"/>
                  <a:pt x="267" y="88"/>
                </a:cubicBezTo>
                <a:cubicBezTo>
                  <a:pt x="267" y="88"/>
                  <a:pt x="267" y="88"/>
                  <a:pt x="267" y="88"/>
                </a:cubicBezTo>
                <a:cubicBezTo>
                  <a:pt x="267" y="88"/>
                  <a:pt x="267" y="88"/>
                  <a:pt x="267" y="87"/>
                </a:cubicBezTo>
                <a:cubicBezTo>
                  <a:pt x="268" y="87"/>
                  <a:pt x="268" y="86"/>
                  <a:pt x="269" y="86"/>
                </a:cubicBezTo>
                <a:cubicBezTo>
                  <a:pt x="269" y="85"/>
                  <a:pt x="269" y="85"/>
                  <a:pt x="269" y="84"/>
                </a:cubicBezTo>
                <a:cubicBezTo>
                  <a:pt x="269" y="85"/>
                  <a:pt x="270" y="85"/>
                  <a:pt x="270" y="84"/>
                </a:cubicBezTo>
                <a:cubicBezTo>
                  <a:pt x="269" y="84"/>
                  <a:pt x="270" y="84"/>
                  <a:pt x="270" y="84"/>
                </a:cubicBezTo>
                <a:cubicBezTo>
                  <a:pt x="270" y="84"/>
                  <a:pt x="271" y="85"/>
                  <a:pt x="271" y="85"/>
                </a:cubicBezTo>
                <a:cubicBezTo>
                  <a:pt x="270" y="84"/>
                  <a:pt x="269" y="84"/>
                  <a:pt x="270" y="83"/>
                </a:cubicBezTo>
                <a:cubicBezTo>
                  <a:pt x="269" y="83"/>
                  <a:pt x="269" y="83"/>
                  <a:pt x="269" y="83"/>
                </a:cubicBezTo>
                <a:cubicBezTo>
                  <a:pt x="269" y="82"/>
                  <a:pt x="269" y="82"/>
                  <a:pt x="269" y="82"/>
                </a:cubicBezTo>
                <a:cubicBezTo>
                  <a:pt x="269" y="82"/>
                  <a:pt x="269" y="82"/>
                  <a:pt x="269" y="81"/>
                </a:cubicBezTo>
                <a:cubicBezTo>
                  <a:pt x="270" y="81"/>
                  <a:pt x="271" y="81"/>
                  <a:pt x="272" y="82"/>
                </a:cubicBezTo>
                <a:cubicBezTo>
                  <a:pt x="273" y="81"/>
                  <a:pt x="273" y="80"/>
                  <a:pt x="274" y="81"/>
                </a:cubicBezTo>
                <a:cubicBezTo>
                  <a:pt x="274" y="81"/>
                  <a:pt x="273" y="81"/>
                  <a:pt x="273" y="82"/>
                </a:cubicBezTo>
                <a:cubicBezTo>
                  <a:pt x="274" y="82"/>
                  <a:pt x="274" y="81"/>
                  <a:pt x="275" y="82"/>
                </a:cubicBezTo>
                <a:cubicBezTo>
                  <a:pt x="274" y="83"/>
                  <a:pt x="272" y="83"/>
                  <a:pt x="270" y="83"/>
                </a:cubicBezTo>
                <a:cubicBezTo>
                  <a:pt x="271" y="84"/>
                  <a:pt x="273" y="83"/>
                  <a:pt x="275" y="82"/>
                </a:cubicBezTo>
                <a:cubicBezTo>
                  <a:pt x="275" y="83"/>
                  <a:pt x="277" y="83"/>
                  <a:pt x="277" y="82"/>
                </a:cubicBezTo>
                <a:cubicBezTo>
                  <a:pt x="278" y="82"/>
                  <a:pt x="278" y="83"/>
                  <a:pt x="278" y="83"/>
                </a:cubicBezTo>
                <a:cubicBezTo>
                  <a:pt x="279" y="83"/>
                  <a:pt x="282" y="81"/>
                  <a:pt x="282" y="83"/>
                </a:cubicBezTo>
                <a:cubicBezTo>
                  <a:pt x="283" y="83"/>
                  <a:pt x="282" y="82"/>
                  <a:pt x="282" y="82"/>
                </a:cubicBezTo>
                <a:cubicBezTo>
                  <a:pt x="283" y="83"/>
                  <a:pt x="283" y="83"/>
                  <a:pt x="283" y="83"/>
                </a:cubicBezTo>
                <a:cubicBezTo>
                  <a:pt x="281" y="85"/>
                  <a:pt x="279" y="85"/>
                  <a:pt x="278" y="87"/>
                </a:cubicBezTo>
                <a:cubicBezTo>
                  <a:pt x="278" y="87"/>
                  <a:pt x="279" y="87"/>
                  <a:pt x="279" y="88"/>
                </a:cubicBezTo>
                <a:cubicBezTo>
                  <a:pt x="282" y="88"/>
                  <a:pt x="283" y="84"/>
                  <a:pt x="287" y="84"/>
                </a:cubicBezTo>
                <a:cubicBezTo>
                  <a:pt x="286" y="83"/>
                  <a:pt x="288" y="82"/>
                  <a:pt x="287" y="81"/>
                </a:cubicBezTo>
                <a:cubicBezTo>
                  <a:pt x="287" y="81"/>
                  <a:pt x="287" y="81"/>
                  <a:pt x="288" y="81"/>
                </a:cubicBezTo>
                <a:cubicBezTo>
                  <a:pt x="287" y="80"/>
                  <a:pt x="287" y="79"/>
                  <a:pt x="288" y="78"/>
                </a:cubicBezTo>
                <a:cubicBezTo>
                  <a:pt x="288" y="78"/>
                  <a:pt x="287" y="78"/>
                  <a:pt x="287" y="78"/>
                </a:cubicBezTo>
                <a:cubicBezTo>
                  <a:pt x="288" y="78"/>
                  <a:pt x="288" y="77"/>
                  <a:pt x="288" y="77"/>
                </a:cubicBezTo>
                <a:cubicBezTo>
                  <a:pt x="288" y="76"/>
                  <a:pt x="287" y="77"/>
                  <a:pt x="287" y="76"/>
                </a:cubicBezTo>
                <a:cubicBezTo>
                  <a:pt x="287" y="73"/>
                  <a:pt x="286" y="71"/>
                  <a:pt x="284" y="68"/>
                </a:cubicBezTo>
                <a:cubicBezTo>
                  <a:pt x="283" y="67"/>
                  <a:pt x="283" y="66"/>
                  <a:pt x="281" y="65"/>
                </a:cubicBezTo>
                <a:cubicBezTo>
                  <a:pt x="282" y="64"/>
                  <a:pt x="281" y="64"/>
                  <a:pt x="281" y="63"/>
                </a:cubicBezTo>
                <a:cubicBezTo>
                  <a:pt x="281" y="63"/>
                  <a:pt x="280" y="63"/>
                  <a:pt x="280" y="63"/>
                </a:cubicBezTo>
                <a:cubicBezTo>
                  <a:pt x="281" y="63"/>
                  <a:pt x="281" y="62"/>
                  <a:pt x="281" y="62"/>
                </a:cubicBezTo>
                <a:cubicBezTo>
                  <a:pt x="280" y="62"/>
                  <a:pt x="281" y="61"/>
                  <a:pt x="281" y="61"/>
                </a:cubicBezTo>
                <a:cubicBezTo>
                  <a:pt x="280" y="60"/>
                  <a:pt x="279" y="59"/>
                  <a:pt x="279" y="58"/>
                </a:cubicBezTo>
                <a:cubicBezTo>
                  <a:pt x="280" y="57"/>
                  <a:pt x="282" y="59"/>
                  <a:pt x="283" y="58"/>
                </a:cubicBezTo>
                <a:cubicBezTo>
                  <a:pt x="284" y="59"/>
                  <a:pt x="285" y="59"/>
                  <a:pt x="285" y="60"/>
                </a:cubicBezTo>
                <a:cubicBezTo>
                  <a:pt x="284" y="60"/>
                  <a:pt x="284" y="60"/>
                  <a:pt x="284" y="60"/>
                </a:cubicBezTo>
                <a:cubicBezTo>
                  <a:pt x="285" y="61"/>
                  <a:pt x="286" y="62"/>
                  <a:pt x="288" y="62"/>
                </a:cubicBezTo>
                <a:cubicBezTo>
                  <a:pt x="288" y="63"/>
                  <a:pt x="290" y="63"/>
                  <a:pt x="291" y="63"/>
                </a:cubicBezTo>
                <a:cubicBezTo>
                  <a:pt x="291" y="63"/>
                  <a:pt x="291" y="63"/>
                  <a:pt x="291" y="64"/>
                </a:cubicBezTo>
                <a:cubicBezTo>
                  <a:pt x="292" y="63"/>
                  <a:pt x="294" y="64"/>
                  <a:pt x="296" y="64"/>
                </a:cubicBezTo>
                <a:cubicBezTo>
                  <a:pt x="297" y="66"/>
                  <a:pt x="300" y="65"/>
                  <a:pt x="300" y="67"/>
                </a:cubicBezTo>
                <a:cubicBezTo>
                  <a:pt x="301" y="67"/>
                  <a:pt x="302" y="68"/>
                  <a:pt x="302" y="68"/>
                </a:cubicBezTo>
                <a:cubicBezTo>
                  <a:pt x="302" y="69"/>
                  <a:pt x="301" y="69"/>
                  <a:pt x="302" y="70"/>
                </a:cubicBezTo>
                <a:cubicBezTo>
                  <a:pt x="302" y="71"/>
                  <a:pt x="303" y="71"/>
                  <a:pt x="304" y="72"/>
                </a:cubicBezTo>
                <a:cubicBezTo>
                  <a:pt x="304" y="71"/>
                  <a:pt x="305" y="71"/>
                  <a:pt x="306" y="71"/>
                </a:cubicBezTo>
                <a:cubicBezTo>
                  <a:pt x="305" y="72"/>
                  <a:pt x="305" y="72"/>
                  <a:pt x="305" y="72"/>
                </a:cubicBezTo>
                <a:cubicBezTo>
                  <a:pt x="306" y="73"/>
                  <a:pt x="305" y="74"/>
                  <a:pt x="306" y="74"/>
                </a:cubicBezTo>
                <a:cubicBezTo>
                  <a:pt x="306" y="74"/>
                  <a:pt x="307" y="74"/>
                  <a:pt x="307" y="75"/>
                </a:cubicBezTo>
                <a:cubicBezTo>
                  <a:pt x="307" y="75"/>
                  <a:pt x="307" y="74"/>
                  <a:pt x="306" y="75"/>
                </a:cubicBezTo>
                <a:cubicBezTo>
                  <a:pt x="307" y="75"/>
                  <a:pt x="307" y="75"/>
                  <a:pt x="307" y="75"/>
                </a:cubicBezTo>
                <a:cubicBezTo>
                  <a:pt x="307" y="74"/>
                  <a:pt x="308" y="75"/>
                  <a:pt x="308" y="75"/>
                </a:cubicBezTo>
                <a:cubicBezTo>
                  <a:pt x="309" y="75"/>
                  <a:pt x="308" y="75"/>
                  <a:pt x="309" y="74"/>
                </a:cubicBezTo>
                <a:cubicBezTo>
                  <a:pt x="311" y="74"/>
                  <a:pt x="312" y="77"/>
                  <a:pt x="313" y="76"/>
                </a:cubicBezTo>
                <a:cubicBezTo>
                  <a:pt x="313" y="75"/>
                  <a:pt x="313" y="75"/>
                  <a:pt x="312" y="75"/>
                </a:cubicBezTo>
                <a:cubicBezTo>
                  <a:pt x="311" y="74"/>
                  <a:pt x="310" y="73"/>
                  <a:pt x="308" y="72"/>
                </a:cubicBezTo>
                <a:cubicBezTo>
                  <a:pt x="309" y="72"/>
                  <a:pt x="309" y="72"/>
                  <a:pt x="309" y="72"/>
                </a:cubicBezTo>
                <a:cubicBezTo>
                  <a:pt x="308" y="72"/>
                  <a:pt x="308" y="72"/>
                  <a:pt x="307" y="72"/>
                </a:cubicBezTo>
                <a:cubicBezTo>
                  <a:pt x="307" y="72"/>
                  <a:pt x="307" y="72"/>
                  <a:pt x="306" y="72"/>
                </a:cubicBezTo>
                <a:cubicBezTo>
                  <a:pt x="307" y="71"/>
                  <a:pt x="306" y="71"/>
                  <a:pt x="306" y="70"/>
                </a:cubicBezTo>
                <a:cubicBezTo>
                  <a:pt x="306" y="70"/>
                  <a:pt x="306" y="70"/>
                  <a:pt x="306" y="70"/>
                </a:cubicBezTo>
                <a:cubicBezTo>
                  <a:pt x="306" y="70"/>
                  <a:pt x="306" y="69"/>
                  <a:pt x="307" y="69"/>
                </a:cubicBezTo>
                <a:cubicBezTo>
                  <a:pt x="308" y="70"/>
                  <a:pt x="310" y="70"/>
                  <a:pt x="311" y="70"/>
                </a:cubicBezTo>
                <a:cubicBezTo>
                  <a:pt x="311" y="69"/>
                  <a:pt x="309" y="69"/>
                  <a:pt x="308" y="68"/>
                </a:cubicBezTo>
                <a:cubicBezTo>
                  <a:pt x="308" y="67"/>
                  <a:pt x="308" y="66"/>
                  <a:pt x="307" y="65"/>
                </a:cubicBezTo>
                <a:cubicBezTo>
                  <a:pt x="306" y="65"/>
                  <a:pt x="307" y="66"/>
                  <a:pt x="306" y="66"/>
                </a:cubicBezTo>
                <a:cubicBezTo>
                  <a:pt x="306" y="64"/>
                  <a:pt x="304" y="63"/>
                  <a:pt x="305" y="61"/>
                </a:cubicBezTo>
                <a:cubicBezTo>
                  <a:pt x="307" y="61"/>
                  <a:pt x="306" y="60"/>
                  <a:pt x="308" y="60"/>
                </a:cubicBezTo>
                <a:cubicBezTo>
                  <a:pt x="308" y="59"/>
                  <a:pt x="309" y="59"/>
                  <a:pt x="309" y="58"/>
                </a:cubicBezTo>
                <a:cubicBezTo>
                  <a:pt x="309" y="58"/>
                  <a:pt x="309" y="58"/>
                  <a:pt x="309" y="58"/>
                </a:cubicBezTo>
                <a:cubicBezTo>
                  <a:pt x="309" y="57"/>
                  <a:pt x="309" y="57"/>
                  <a:pt x="309" y="57"/>
                </a:cubicBezTo>
                <a:cubicBezTo>
                  <a:pt x="310" y="55"/>
                  <a:pt x="308" y="55"/>
                  <a:pt x="308" y="54"/>
                </a:cubicBezTo>
                <a:cubicBezTo>
                  <a:pt x="309" y="53"/>
                  <a:pt x="311" y="54"/>
                  <a:pt x="312" y="53"/>
                </a:cubicBezTo>
                <a:cubicBezTo>
                  <a:pt x="312" y="53"/>
                  <a:pt x="311" y="52"/>
                  <a:pt x="312" y="51"/>
                </a:cubicBezTo>
                <a:cubicBezTo>
                  <a:pt x="311" y="51"/>
                  <a:pt x="311" y="50"/>
                  <a:pt x="310" y="49"/>
                </a:cubicBezTo>
                <a:cubicBezTo>
                  <a:pt x="308" y="50"/>
                  <a:pt x="309" y="52"/>
                  <a:pt x="307" y="52"/>
                </a:cubicBezTo>
                <a:cubicBezTo>
                  <a:pt x="306" y="50"/>
                  <a:pt x="301" y="50"/>
                  <a:pt x="300" y="50"/>
                </a:cubicBezTo>
                <a:cubicBezTo>
                  <a:pt x="300" y="50"/>
                  <a:pt x="300" y="50"/>
                  <a:pt x="300" y="50"/>
                </a:cubicBezTo>
                <a:cubicBezTo>
                  <a:pt x="299" y="51"/>
                  <a:pt x="299" y="50"/>
                  <a:pt x="299" y="50"/>
                </a:cubicBezTo>
                <a:cubicBezTo>
                  <a:pt x="299" y="51"/>
                  <a:pt x="298" y="50"/>
                  <a:pt x="298" y="51"/>
                </a:cubicBezTo>
                <a:cubicBezTo>
                  <a:pt x="298" y="51"/>
                  <a:pt x="298" y="51"/>
                  <a:pt x="298" y="51"/>
                </a:cubicBezTo>
                <a:cubicBezTo>
                  <a:pt x="296" y="51"/>
                  <a:pt x="294" y="52"/>
                  <a:pt x="292" y="52"/>
                </a:cubicBezTo>
                <a:cubicBezTo>
                  <a:pt x="292" y="53"/>
                  <a:pt x="292" y="53"/>
                  <a:pt x="292" y="53"/>
                </a:cubicBezTo>
                <a:cubicBezTo>
                  <a:pt x="289" y="53"/>
                  <a:pt x="286" y="54"/>
                  <a:pt x="283" y="54"/>
                </a:cubicBezTo>
                <a:cubicBezTo>
                  <a:pt x="283" y="54"/>
                  <a:pt x="283" y="54"/>
                  <a:pt x="283" y="54"/>
                </a:cubicBezTo>
                <a:cubicBezTo>
                  <a:pt x="283" y="54"/>
                  <a:pt x="282" y="54"/>
                  <a:pt x="281" y="54"/>
                </a:cubicBezTo>
                <a:cubicBezTo>
                  <a:pt x="281" y="54"/>
                  <a:pt x="282" y="54"/>
                  <a:pt x="282" y="55"/>
                </a:cubicBezTo>
                <a:cubicBezTo>
                  <a:pt x="279" y="54"/>
                  <a:pt x="276" y="55"/>
                  <a:pt x="275" y="53"/>
                </a:cubicBezTo>
                <a:cubicBezTo>
                  <a:pt x="276" y="53"/>
                  <a:pt x="276" y="53"/>
                  <a:pt x="276" y="53"/>
                </a:cubicBezTo>
                <a:cubicBezTo>
                  <a:pt x="275" y="53"/>
                  <a:pt x="275" y="52"/>
                  <a:pt x="275" y="51"/>
                </a:cubicBezTo>
                <a:cubicBezTo>
                  <a:pt x="274" y="52"/>
                  <a:pt x="274" y="51"/>
                  <a:pt x="274" y="50"/>
                </a:cubicBezTo>
                <a:cubicBezTo>
                  <a:pt x="274" y="50"/>
                  <a:pt x="274" y="50"/>
                  <a:pt x="274" y="50"/>
                </a:cubicBezTo>
                <a:cubicBezTo>
                  <a:pt x="274" y="49"/>
                  <a:pt x="274" y="49"/>
                  <a:pt x="273" y="50"/>
                </a:cubicBezTo>
                <a:cubicBezTo>
                  <a:pt x="273" y="50"/>
                  <a:pt x="273" y="49"/>
                  <a:pt x="273" y="49"/>
                </a:cubicBezTo>
                <a:cubicBezTo>
                  <a:pt x="273" y="49"/>
                  <a:pt x="274" y="49"/>
                  <a:pt x="274" y="49"/>
                </a:cubicBezTo>
                <a:cubicBezTo>
                  <a:pt x="273" y="49"/>
                  <a:pt x="273" y="48"/>
                  <a:pt x="273" y="48"/>
                </a:cubicBezTo>
                <a:cubicBezTo>
                  <a:pt x="272" y="48"/>
                  <a:pt x="273" y="49"/>
                  <a:pt x="272" y="49"/>
                </a:cubicBezTo>
                <a:cubicBezTo>
                  <a:pt x="272" y="48"/>
                  <a:pt x="272" y="48"/>
                  <a:pt x="272" y="48"/>
                </a:cubicBezTo>
                <a:cubicBezTo>
                  <a:pt x="272" y="48"/>
                  <a:pt x="272" y="48"/>
                  <a:pt x="272" y="48"/>
                </a:cubicBezTo>
                <a:cubicBezTo>
                  <a:pt x="272" y="48"/>
                  <a:pt x="272" y="47"/>
                  <a:pt x="272" y="47"/>
                </a:cubicBezTo>
                <a:cubicBezTo>
                  <a:pt x="272" y="47"/>
                  <a:pt x="272" y="47"/>
                  <a:pt x="271" y="47"/>
                </a:cubicBezTo>
                <a:cubicBezTo>
                  <a:pt x="272" y="46"/>
                  <a:pt x="271" y="47"/>
                  <a:pt x="271" y="46"/>
                </a:cubicBezTo>
                <a:cubicBezTo>
                  <a:pt x="272" y="47"/>
                  <a:pt x="273" y="46"/>
                  <a:pt x="274" y="46"/>
                </a:cubicBezTo>
                <a:cubicBezTo>
                  <a:pt x="274" y="47"/>
                  <a:pt x="276" y="47"/>
                  <a:pt x="276" y="48"/>
                </a:cubicBezTo>
                <a:cubicBezTo>
                  <a:pt x="276" y="48"/>
                  <a:pt x="276" y="48"/>
                  <a:pt x="276" y="48"/>
                </a:cubicBezTo>
                <a:cubicBezTo>
                  <a:pt x="276" y="48"/>
                  <a:pt x="276" y="49"/>
                  <a:pt x="277" y="49"/>
                </a:cubicBezTo>
                <a:cubicBezTo>
                  <a:pt x="278" y="49"/>
                  <a:pt x="279" y="51"/>
                  <a:pt x="280" y="51"/>
                </a:cubicBezTo>
                <a:cubicBezTo>
                  <a:pt x="280" y="50"/>
                  <a:pt x="281" y="50"/>
                  <a:pt x="282" y="50"/>
                </a:cubicBezTo>
                <a:cubicBezTo>
                  <a:pt x="282" y="50"/>
                  <a:pt x="282" y="50"/>
                  <a:pt x="283" y="50"/>
                </a:cubicBezTo>
                <a:cubicBezTo>
                  <a:pt x="283" y="49"/>
                  <a:pt x="284" y="48"/>
                  <a:pt x="284" y="47"/>
                </a:cubicBezTo>
                <a:cubicBezTo>
                  <a:pt x="284" y="47"/>
                  <a:pt x="284" y="47"/>
                  <a:pt x="284" y="47"/>
                </a:cubicBezTo>
                <a:cubicBezTo>
                  <a:pt x="284" y="47"/>
                  <a:pt x="284" y="47"/>
                  <a:pt x="284" y="47"/>
                </a:cubicBezTo>
                <a:cubicBezTo>
                  <a:pt x="284" y="46"/>
                  <a:pt x="284" y="46"/>
                  <a:pt x="284" y="46"/>
                </a:cubicBezTo>
                <a:cubicBezTo>
                  <a:pt x="284" y="45"/>
                  <a:pt x="282" y="45"/>
                  <a:pt x="282" y="44"/>
                </a:cubicBezTo>
                <a:cubicBezTo>
                  <a:pt x="284" y="43"/>
                  <a:pt x="285" y="45"/>
                  <a:pt x="287" y="45"/>
                </a:cubicBezTo>
                <a:cubicBezTo>
                  <a:pt x="287" y="45"/>
                  <a:pt x="287" y="45"/>
                  <a:pt x="287" y="45"/>
                </a:cubicBezTo>
                <a:cubicBezTo>
                  <a:pt x="289" y="46"/>
                  <a:pt x="289" y="43"/>
                  <a:pt x="291" y="44"/>
                </a:cubicBezTo>
                <a:cubicBezTo>
                  <a:pt x="292" y="43"/>
                  <a:pt x="293" y="42"/>
                  <a:pt x="294" y="42"/>
                </a:cubicBezTo>
                <a:cubicBezTo>
                  <a:pt x="294" y="41"/>
                  <a:pt x="295" y="41"/>
                  <a:pt x="295" y="41"/>
                </a:cubicBezTo>
                <a:cubicBezTo>
                  <a:pt x="298" y="41"/>
                  <a:pt x="295" y="38"/>
                  <a:pt x="295" y="37"/>
                </a:cubicBezTo>
                <a:cubicBezTo>
                  <a:pt x="295" y="36"/>
                  <a:pt x="294" y="36"/>
                  <a:pt x="294" y="35"/>
                </a:cubicBezTo>
                <a:cubicBezTo>
                  <a:pt x="295" y="35"/>
                  <a:pt x="294" y="35"/>
                  <a:pt x="294" y="34"/>
                </a:cubicBezTo>
                <a:cubicBezTo>
                  <a:pt x="295" y="34"/>
                  <a:pt x="295" y="34"/>
                  <a:pt x="295" y="34"/>
                </a:cubicBezTo>
                <a:cubicBezTo>
                  <a:pt x="295" y="33"/>
                  <a:pt x="295" y="33"/>
                  <a:pt x="295" y="33"/>
                </a:cubicBezTo>
                <a:cubicBezTo>
                  <a:pt x="293" y="33"/>
                  <a:pt x="292" y="33"/>
                  <a:pt x="291" y="31"/>
                </a:cubicBezTo>
                <a:cubicBezTo>
                  <a:pt x="291" y="31"/>
                  <a:pt x="291" y="31"/>
                  <a:pt x="291" y="31"/>
                </a:cubicBezTo>
                <a:cubicBezTo>
                  <a:pt x="292" y="30"/>
                  <a:pt x="291" y="31"/>
                  <a:pt x="291" y="30"/>
                </a:cubicBezTo>
                <a:cubicBezTo>
                  <a:pt x="292" y="30"/>
                  <a:pt x="292" y="32"/>
                  <a:pt x="293" y="32"/>
                </a:cubicBezTo>
                <a:cubicBezTo>
                  <a:pt x="293" y="31"/>
                  <a:pt x="293" y="31"/>
                  <a:pt x="293" y="31"/>
                </a:cubicBezTo>
                <a:cubicBezTo>
                  <a:pt x="293" y="31"/>
                  <a:pt x="293" y="31"/>
                  <a:pt x="292" y="31"/>
                </a:cubicBezTo>
                <a:cubicBezTo>
                  <a:pt x="293" y="31"/>
                  <a:pt x="292" y="31"/>
                  <a:pt x="292" y="30"/>
                </a:cubicBezTo>
                <a:cubicBezTo>
                  <a:pt x="291" y="30"/>
                  <a:pt x="292" y="30"/>
                  <a:pt x="291" y="30"/>
                </a:cubicBezTo>
                <a:cubicBezTo>
                  <a:pt x="291" y="30"/>
                  <a:pt x="290" y="30"/>
                  <a:pt x="290" y="30"/>
                </a:cubicBezTo>
                <a:cubicBezTo>
                  <a:pt x="291" y="30"/>
                  <a:pt x="290" y="30"/>
                  <a:pt x="290" y="29"/>
                </a:cubicBezTo>
                <a:cubicBezTo>
                  <a:pt x="289" y="29"/>
                  <a:pt x="289" y="29"/>
                  <a:pt x="288" y="29"/>
                </a:cubicBezTo>
                <a:cubicBezTo>
                  <a:pt x="288" y="29"/>
                  <a:pt x="289" y="28"/>
                  <a:pt x="289" y="28"/>
                </a:cubicBezTo>
                <a:cubicBezTo>
                  <a:pt x="288" y="28"/>
                  <a:pt x="288" y="27"/>
                  <a:pt x="288" y="27"/>
                </a:cubicBezTo>
                <a:cubicBezTo>
                  <a:pt x="286" y="27"/>
                  <a:pt x="285" y="25"/>
                  <a:pt x="283" y="25"/>
                </a:cubicBezTo>
                <a:cubicBezTo>
                  <a:pt x="284" y="24"/>
                  <a:pt x="285" y="25"/>
                  <a:pt x="287" y="24"/>
                </a:cubicBezTo>
                <a:cubicBezTo>
                  <a:pt x="287" y="24"/>
                  <a:pt x="287" y="24"/>
                  <a:pt x="287" y="23"/>
                </a:cubicBezTo>
                <a:cubicBezTo>
                  <a:pt x="286" y="23"/>
                  <a:pt x="283" y="22"/>
                  <a:pt x="282" y="23"/>
                </a:cubicBezTo>
                <a:cubicBezTo>
                  <a:pt x="281" y="22"/>
                  <a:pt x="278" y="23"/>
                  <a:pt x="276" y="23"/>
                </a:cubicBezTo>
                <a:cubicBezTo>
                  <a:pt x="276" y="23"/>
                  <a:pt x="274" y="23"/>
                  <a:pt x="274" y="24"/>
                </a:cubicBezTo>
                <a:cubicBezTo>
                  <a:pt x="271" y="24"/>
                  <a:pt x="269" y="24"/>
                  <a:pt x="266" y="25"/>
                </a:cubicBezTo>
                <a:cubicBezTo>
                  <a:pt x="266" y="24"/>
                  <a:pt x="267" y="24"/>
                  <a:pt x="266" y="24"/>
                </a:cubicBezTo>
                <a:cubicBezTo>
                  <a:pt x="265" y="25"/>
                  <a:pt x="264" y="24"/>
                  <a:pt x="263" y="25"/>
                </a:cubicBezTo>
                <a:cubicBezTo>
                  <a:pt x="265" y="25"/>
                  <a:pt x="268" y="25"/>
                  <a:pt x="270" y="25"/>
                </a:cubicBezTo>
                <a:cubicBezTo>
                  <a:pt x="270" y="25"/>
                  <a:pt x="271" y="25"/>
                  <a:pt x="271" y="26"/>
                </a:cubicBezTo>
                <a:cubicBezTo>
                  <a:pt x="269" y="25"/>
                  <a:pt x="267" y="28"/>
                  <a:pt x="267" y="26"/>
                </a:cubicBezTo>
                <a:cubicBezTo>
                  <a:pt x="267" y="27"/>
                  <a:pt x="266" y="26"/>
                  <a:pt x="266" y="26"/>
                </a:cubicBezTo>
                <a:cubicBezTo>
                  <a:pt x="265" y="28"/>
                  <a:pt x="264" y="26"/>
                  <a:pt x="263" y="26"/>
                </a:cubicBezTo>
                <a:cubicBezTo>
                  <a:pt x="263" y="27"/>
                  <a:pt x="263" y="26"/>
                  <a:pt x="263" y="27"/>
                </a:cubicBezTo>
                <a:cubicBezTo>
                  <a:pt x="263" y="27"/>
                  <a:pt x="263" y="27"/>
                  <a:pt x="263" y="28"/>
                </a:cubicBezTo>
                <a:cubicBezTo>
                  <a:pt x="262" y="29"/>
                  <a:pt x="261" y="28"/>
                  <a:pt x="260" y="28"/>
                </a:cubicBezTo>
                <a:cubicBezTo>
                  <a:pt x="260" y="28"/>
                  <a:pt x="260" y="28"/>
                  <a:pt x="260" y="28"/>
                </a:cubicBezTo>
                <a:cubicBezTo>
                  <a:pt x="260" y="28"/>
                  <a:pt x="259" y="28"/>
                  <a:pt x="259" y="28"/>
                </a:cubicBezTo>
                <a:cubicBezTo>
                  <a:pt x="259" y="27"/>
                  <a:pt x="259" y="28"/>
                  <a:pt x="259" y="28"/>
                </a:cubicBezTo>
                <a:cubicBezTo>
                  <a:pt x="260" y="27"/>
                  <a:pt x="259" y="27"/>
                  <a:pt x="259" y="27"/>
                </a:cubicBezTo>
                <a:cubicBezTo>
                  <a:pt x="259" y="26"/>
                  <a:pt x="259" y="26"/>
                  <a:pt x="260" y="25"/>
                </a:cubicBezTo>
                <a:cubicBezTo>
                  <a:pt x="260" y="25"/>
                  <a:pt x="259" y="25"/>
                  <a:pt x="259" y="25"/>
                </a:cubicBezTo>
                <a:cubicBezTo>
                  <a:pt x="259" y="25"/>
                  <a:pt x="260" y="25"/>
                  <a:pt x="260" y="24"/>
                </a:cubicBezTo>
                <a:cubicBezTo>
                  <a:pt x="259" y="25"/>
                  <a:pt x="259" y="24"/>
                  <a:pt x="258" y="24"/>
                </a:cubicBezTo>
                <a:cubicBezTo>
                  <a:pt x="258" y="25"/>
                  <a:pt x="257" y="25"/>
                  <a:pt x="257" y="25"/>
                </a:cubicBezTo>
                <a:cubicBezTo>
                  <a:pt x="257" y="24"/>
                  <a:pt x="257" y="24"/>
                  <a:pt x="258" y="24"/>
                </a:cubicBezTo>
                <a:cubicBezTo>
                  <a:pt x="257" y="24"/>
                  <a:pt x="258" y="24"/>
                  <a:pt x="258" y="23"/>
                </a:cubicBezTo>
                <a:cubicBezTo>
                  <a:pt x="258" y="23"/>
                  <a:pt x="256" y="25"/>
                  <a:pt x="255" y="24"/>
                </a:cubicBezTo>
                <a:cubicBezTo>
                  <a:pt x="257" y="24"/>
                  <a:pt x="257" y="23"/>
                  <a:pt x="258" y="23"/>
                </a:cubicBezTo>
                <a:cubicBezTo>
                  <a:pt x="258" y="21"/>
                  <a:pt x="256" y="21"/>
                  <a:pt x="255" y="21"/>
                </a:cubicBezTo>
                <a:cubicBezTo>
                  <a:pt x="254" y="21"/>
                  <a:pt x="252" y="20"/>
                  <a:pt x="251" y="21"/>
                </a:cubicBezTo>
                <a:cubicBezTo>
                  <a:pt x="251" y="21"/>
                  <a:pt x="252" y="21"/>
                  <a:pt x="253" y="21"/>
                </a:cubicBezTo>
                <a:cubicBezTo>
                  <a:pt x="252" y="22"/>
                  <a:pt x="252" y="21"/>
                  <a:pt x="252" y="22"/>
                </a:cubicBezTo>
                <a:cubicBezTo>
                  <a:pt x="252" y="22"/>
                  <a:pt x="253" y="22"/>
                  <a:pt x="253" y="22"/>
                </a:cubicBezTo>
                <a:cubicBezTo>
                  <a:pt x="253" y="22"/>
                  <a:pt x="253" y="22"/>
                  <a:pt x="252" y="23"/>
                </a:cubicBezTo>
                <a:cubicBezTo>
                  <a:pt x="252" y="22"/>
                  <a:pt x="251" y="22"/>
                  <a:pt x="251" y="21"/>
                </a:cubicBezTo>
                <a:cubicBezTo>
                  <a:pt x="251" y="22"/>
                  <a:pt x="251" y="21"/>
                  <a:pt x="251" y="22"/>
                </a:cubicBezTo>
                <a:cubicBezTo>
                  <a:pt x="251" y="22"/>
                  <a:pt x="251" y="22"/>
                  <a:pt x="251" y="22"/>
                </a:cubicBezTo>
                <a:cubicBezTo>
                  <a:pt x="252" y="22"/>
                  <a:pt x="252" y="23"/>
                  <a:pt x="252" y="23"/>
                </a:cubicBezTo>
                <a:cubicBezTo>
                  <a:pt x="251" y="24"/>
                  <a:pt x="250" y="23"/>
                  <a:pt x="250" y="24"/>
                </a:cubicBezTo>
                <a:cubicBezTo>
                  <a:pt x="249" y="24"/>
                  <a:pt x="248" y="23"/>
                  <a:pt x="248" y="24"/>
                </a:cubicBezTo>
                <a:cubicBezTo>
                  <a:pt x="248" y="24"/>
                  <a:pt x="249" y="24"/>
                  <a:pt x="248" y="24"/>
                </a:cubicBezTo>
                <a:cubicBezTo>
                  <a:pt x="246" y="24"/>
                  <a:pt x="245" y="24"/>
                  <a:pt x="243" y="24"/>
                </a:cubicBezTo>
                <a:cubicBezTo>
                  <a:pt x="243" y="23"/>
                  <a:pt x="244" y="23"/>
                  <a:pt x="244" y="23"/>
                </a:cubicBezTo>
                <a:cubicBezTo>
                  <a:pt x="244" y="23"/>
                  <a:pt x="244" y="23"/>
                  <a:pt x="244" y="22"/>
                </a:cubicBezTo>
                <a:cubicBezTo>
                  <a:pt x="244" y="22"/>
                  <a:pt x="244" y="22"/>
                  <a:pt x="244" y="21"/>
                </a:cubicBezTo>
                <a:cubicBezTo>
                  <a:pt x="245" y="21"/>
                  <a:pt x="246" y="21"/>
                  <a:pt x="247" y="21"/>
                </a:cubicBezTo>
                <a:cubicBezTo>
                  <a:pt x="246" y="20"/>
                  <a:pt x="246" y="21"/>
                  <a:pt x="245" y="21"/>
                </a:cubicBezTo>
                <a:cubicBezTo>
                  <a:pt x="245" y="21"/>
                  <a:pt x="245" y="21"/>
                  <a:pt x="245" y="20"/>
                </a:cubicBezTo>
                <a:cubicBezTo>
                  <a:pt x="246" y="20"/>
                  <a:pt x="245" y="19"/>
                  <a:pt x="245" y="18"/>
                </a:cubicBezTo>
                <a:cubicBezTo>
                  <a:pt x="248" y="17"/>
                  <a:pt x="251" y="19"/>
                  <a:pt x="254" y="18"/>
                </a:cubicBezTo>
                <a:cubicBezTo>
                  <a:pt x="255" y="18"/>
                  <a:pt x="256" y="19"/>
                  <a:pt x="258" y="18"/>
                </a:cubicBezTo>
                <a:cubicBezTo>
                  <a:pt x="258" y="19"/>
                  <a:pt x="258" y="19"/>
                  <a:pt x="258" y="19"/>
                </a:cubicBezTo>
                <a:cubicBezTo>
                  <a:pt x="260" y="19"/>
                  <a:pt x="261" y="19"/>
                  <a:pt x="262" y="20"/>
                </a:cubicBezTo>
                <a:cubicBezTo>
                  <a:pt x="262" y="19"/>
                  <a:pt x="263" y="20"/>
                  <a:pt x="264" y="20"/>
                </a:cubicBezTo>
                <a:cubicBezTo>
                  <a:pt x="264" y="20"/>
                  <a:pt x="264" y="20"/>
                  <a:pt x="264" y="20"/>
                </a:cubicBezTo>
                <a:cubicBezTo>
                  <a:pt x="265" y="19"/>
                  <a:pt x="266" y="21"/>
                  <a:pt x="267" y="20"/>
                </a:cubicBezTo>
                <a:cubicBezTo>
                  <a:pt x="266" y="20"/>
                  <a:pt x="268" y="20"/>
                  <a:pt x="266" y="20"/>
                </a:cubicBezTo>
                <a:cubicBezTo>
                  <a:pt x="266" y="20"/>
                  <a:pt x="267" y="20"/>
                  <a:pt x="266" y="20"/>
                </a:cubicBezTo>
                <a:cubicBezTo>
                  <a:pt x="267" y="19"/>
                  <a:pt x="265" y="20"/>
                  <a:pt x="265" y="19"/>
                </a:cubicBezTo>
                <a:cubicBezTo>
                  <a:pt x="264" y="20"/>
                  <a:pt x="263" y="19"/>
                  <a:pt x="262" y="19"/>
                </a:cubicBezTo>
                <a:cubicBezTo>
                  <a:pt x="262" y="19"/>
                  <a:pt x="261" y="18"/>
                  <a:pt x="261" y="18"/>
                </a:cubicBezTo>
                <a:cubicBezTo>
                  <a:pt x="262" y="18"/>
                  <a:pt x="261" y="19"/>
                  <a:pt x="261" y="19"/>
                </a:cubicBezTo>
                <a:cubicBezTo>
                  <a:pt x="260" y="19"/>
                  <a:pt x="259" y="18"/>
                  <a:pt x="258" y="18"/>
                </a:cubicBezTo>
                <a:cubicBezTo>
                  <a:pt x="259" y="18"/>
                  <a:pt x="259" y="18"/>
                  <a:pt x="259" y="18"/>
                </a:cubicBezTo>
                <a:cubicBezTo>
                  <a:pt x="259" y="17"/>
                  <a:pt x="259" y="18"/>
                  <a:pt x="259" y="17"/>
                </a:cubicBezTo>
                <a:cubicBezTo>
                  <a:pt x="259" y="17"/>
                  <a:pt x="259" y="17"/>
                  <a:pt x="258" y="17"/>
                </a:cubicBezTo>
                <a:cubicBezTo>
                  <a:pt x="258" y="16"/>
                  <a:pt x="256" y="17"/>
                  <a:pt x="256" y="17"/>
                </a:cubicBezTo>
                <a:cubicBezTo>
                  <a:pt x="256" y="17"/>
                  <a:pt x="256" y="17"/>
                  <a:pt x="255" y="17"/>
                </a:cubicBezTo>
                <a:cubicBezTo>
                  <a:pt x="256" y="17"/>
                  <a:pt x="256" y="17"/>
                  <a:pt x="255" y="17"/>
                </a:cubicBezTo>
                <a:cubicBezTo>
                  <a:pt x="253" y="17"/>
                  <a:pt x="250" y="17"/>
                  <a:pt x="247" y="17"/>
                </a:cubicBezTo>
                <a:cubicBezTo>
                  <a:pt x="246" y="17"/>
                  <a:pt x="244" y="18"/>
                  <a:pt x="244" y="16"/>
                </a:cubicBezTo>
                <a:cubicBezTo>
                  <a:pt x="241" y="16"/>
                  <a:pt x="237" y="16"/>
                  <a:pt x="234" y="16"/>
                </a:cubicBezTo>
                <a:cubicBezTo>
                  <a:pt x="233" y="17"/>
                  <a:pt x="231" y="17"/>
                  <a:pt x="230" y="16"/>
                </a:cubicBezTo>
                <a:cubicBezTo>
                  <a:pt x="230" y="16"/>
                  <a:pt x="230" y="17"/>
                  <a:pt x="229" y="16"/>
                </a:cubicBezTo>
                <a:cubicBezTo>
                  <a:pt x="228" y="16"/>
                  <a:pt x="230" y="15"/>
                  <a:pt x="231" y="15"/>
                </a:cubicBezTo>
                <a:cubicBezTo>
                  <a:pt x="230" y="15"/>
                  <a:pt x="231" y="14"/>
                  <a:pt x="231" y="14"/>
                </a:cubicBezTo>
                <a:cubicBezTo>
                  <a:pt x="233" y="13"/>
                  <a:pt x="234" y="14"/>
                  <a:pt x="236" y="13"/>
                </a:cubicBezTo>
                <a:cubicBezTo>
                  <a:pt x="236" y="13"/>
                  <a:pt x="236" y="14"/>
                  <a:pt x="237" y="14"/>
                </a:cubicBezTo>
                <a:cubicBezTo>
                  <a:pt x="237" y="13"/>
                  <a:pt x="238" y="14"/>
                  <a:pt x="239" y="14"/>
                </a:cubicBezTo>
                <a:cubicBezTo>
                  <a:pt x="239" y="14"/>
                  <a:pt x="240" y="13"/>
                  <a:pt x="240" y="13"/>
                </a:cubicBezTo>
                <a:cubicBezTo>
                  <a:pt x="241" y="13"/>
                  <a:pt x="241" y="13"/>
                  <a:pt x="242" y="13"/>
                </a:cubicBezTo>
                <a:cubicBezTo>
                  <a:pt x="242" y="13"/>
                  <a:pt x="242" y="13"/>
                  <a:pt x="242" y="13"/>
                </a:cubicBezTo>
                <a:cubicBezTo>
                  <a:pt x="242" y="13"/>
                  <a:pt x="242" y="13"/>
                  <a:pt x="242" y="13"/>
                </a:cubicBezTo>
                <a:cubicBezTo>
                  <a:pt x="243" y="13"/>
                  <a:pt x="243" y="13"/>
                  <a:pt x="243" y="13"/>
                </a:cubicBezTo>
                <a:cubicBezTo>
                  <a:pt x="243" y="13"/>
                  <a:pt x="244" y="13"/>
                  <a:pt x="244" y="13"/>
                </a:cubicBezTo>
                <a:cubicBezTo>
                  <a:pt x="244" y="14"/>
                  <a:pt x="245" y="13"/>
                  <a:pt x="245" y="13"/>
                </a:cubicBezTo>
                <a:cubicBezTo>
                  <a:pt x="246" y="13"/>
                  <a:pt x="245" y="13"/>
                  <a:pt x="246" y="14"/>
                </a:cubicBezTo>
                <a:cubicBezTo>
                  <a:pt x="246" y="13"/>
                  <a:pt x="246" y="13"/>
                  <a:pt x="246" y="13"/>
                </a:cubicBezTo>
                <a:cubicBezTo>
                  <a:pt x="247" y="14"/>
                  <a:pt x="248" y="13"/>
                  <a:pt x="248" y="13"/>
                </a:cubicBezTo>
                <a:cubicBezTo>
                  <a:pt x="249" y="13"/>
                  <a:pt x="251" y="13"/>
                  <a:pt x="252" y="13"/>
                </a:cubicBezTo>
                <a:cubicBezTo>
                  <a:pt x="252" y="13"/>
                  <a:pt x="252" y="13"/>
                  <a:pt x="252" y="12"/>
                </a:cubicBezTo>
                <a:cubicBezTo>
                  <a:pt x="253" y="12"/>
                  <a:pt x="253" y="12"/>
                  <a:pt x="254" y="12"/>
                </a:cubicBezTo>
                <a:cubicBezTo>
                  <a:pt x="254" y="12"/>
                  <a:pt x="254" y="12"/>
                  <a:pt x="254" y="12"/>
                </a:cubicBezTo>
                <a:cubicBezTo>
                  <a:pt x="255" y="12"/>
                  <a:pt x="257" y="12"/>
                  <a:pt x="258" y="12"/>
                </a:cubicBezTo>
                <a:cubicBezTo>
                  <a:pt x="258" y="12"/>
                  <a:pt x="258" y="12"/>
                  <a:pt x="258" y="12"/>
                </a:cubicBezTo>
                <a:cubicBezTo>
                  <a:pt x="259" y="12"/>
                  <a:pt x="259" y="12"/>
                  <a:pt x="259" y="11"/>
                </a:cubicBezTo>
                <a:cubicBezTo>
                  <a:pt x="260" y="12"/>
                  <a:pt x="259" y="12"/>
                  <a:pt x="260" y="12"/>
                </a:cubicBezTo>
                <a:cubicBezTo>
                  <a:pt x="259" y="12"/>
                  <a:pt x="260" y="12"/>
                  <a:pt x="261" y="11"/>
                </a:cubicBezTo>
                <a:cubicBezTo>
                  <a:pt x="261" y="12"/>
                  <a:pt x="261" y="12"/>
                  <a:pt x="261" y="12"/>
                </a:cubicBezTo>
                <a:cubicBezTo>
                  <a:pt x="261" y="12"/>
                  <a:pt x="261" y="12"/>
                  <a:pt x="261" y="13"/>
                </a:cubicBezTo>
                <a:cubicBezTo>
                  <a:pt x="262" y="12"/>
                  <a:pt x="262" y="12"/>
                  <a:pt x="262" y="11"/>
                </a:cubicBezTo>
                <a:cubicBezTo>
                  <a:pt x="261" y="11"/>
                  <a:pt x="261" y="11"/>
                  <a:pt x="260" y="11"/>
                </a:cubicBezTo>
                <a:cubicBezTo>
                  <a:pt x="260" y="12"/>
                  <a:pt x="258" y="11"/>
                  <a:pt x="258" y="11"/>
                </a:cubicBezTo>
                <a:cubicBezTo>
                  <a:pt x="258" y="11"/>
                  <a:pt x="258" y="11"/>
                  <a:pt x="258" y="11"/>
                </a:cubicBezTo>
                <a:cubicBezTo>
                  <a:pt x="258" y="11"/>
                  <a:pt x="258" y="11"/>
                  <a:pt x="258" y="11"/>
                </a:cubicBezTo>
                <a:cubicBezTo>
                  <a:pt x="259" y="10"/>
                  <a:pt x="260" y="11"/>
                  <a:pt x="262" y="11"/>
                </a:cubicBezTo>
                <a:cubicBezTo>
                  <a:pt x="261" y="10"/>
                  <a:pt x="262" y="10"/>
                  <a:pt x="262" y="10"/>
                </a:cubicBezTo>
                <a:cubicBezTo>
                  <a:pt x="261" y="10"/>
                  <a:pt x="259" y="10"/>
                  <a:pt x="258" y="10"/>
                </a:cubicBezTo>
                <a:cubicBezTo>
                  <a:pt x="259" y="10"/>
                  <a:pt x="258" y="10"/>
                  <a:pt x="258" y="10"/>
                </a:cubicBezTo>
                <a:cubicBezTo>
                  <a:pt x="257" y="10"/>
                  <a:pt x="257" y="10"/>
                  <a:pt x="256" y="10"/>
                </a:cubicBezTo>
                <a:cubicBezTo>
                  <a:pt x="256" y="10"/>
                  <a:pt x="256" y="10"/>
                  <a:pt x="256" y="10"/>
                </a:cubicBezTo>
                <a:cubicBezTo>
                  <a:pt x="256" y="10"/>
                  <a:pt x="255" y="10"/>
                  <a:pt x="254" y="10"/>
                </a:cubicBezTo>
                <a:cubicBezTo>
                  <a:pt x="255" y="10"/>
                  <a:pt x="254" y="9"/>
                  <a:pt x="255" y="9"/>
                </a:cubicBezTo>
                <a:cubicBezTo>
                  <a:pt x="255" y="9"/>
                  <a:pt x="254" y="9"/>
                  <a:pt x="254" y="9"/>
                </a:cubicBezTo>
                <a:cubicBezTo>
                  <a:pt x="254" y="9"/>
                  <a:pt x="254" y="9"/>
                  <a:pt x="254" y="9"/>
                </a:cubicBezTo>
                <a:cubicBezTo>
                  <a:pt x="252" y="9"/>
                  <a:pt x="250" y="9"/>
                  <a:pt x="248" y="9"/>
                </a:cubicBezTo>
                <a:cubicBezTo>
                  <a:pt x="248" y="9"/>
                  <a:pt x="248" y="9"/>
                  <a:pt x="248" y="9"/>
                </a:cubicBezTo>
                <a:cubicBezTo>
                  <a:pt x="246" y="9"/>
                  <a:pt x="244" y="8"/>
                  <a:pt x="243" y="9"/>
                </a:cubicBezTo>
                <a:cubicBezTo>
                  <a:pt x="243" y="8"/>
                  <a:pt x="244" y="8"/>
                  <a:pt x="244" y="8"/>
                </a:cubicBezTo>
                <a:cubicBezTo>
                  <a:pt x="244" y="7"/>
                  <a:pt x="243" y="8"/>
                  <a:pt x="243" y="8"/>
                </a:cubicBezTo>
                <a:cubicBezTo>
                  <a:pt x="243" y="8"/>
                  <a:pt x="243" y="8"/>
                  <a:pt x="243" y="8"/>
                </a:cubicBezTo>
                <a:cubicBezTo>
                  <a:pt x="242" y="8"/>
                  <a:pt x="242" y="9"/>
                  <a:pt x="241" y="9"/>
                </a:cubicBezTo>
                <a:cubicBezTo>
                  <a:pt x="240" y="9"/>
                  <a:pt x="240" y="8"/>
                  <a:pt x="239" y="8"/>
                </a:cubicBezTo>
                <a:cubicBezTo>
                  <a:pt x="239" y="9"/>
                  <a:pt x="238" y="8"/>
                  <a:pt x="238" y="9"/>
                </a:cubicBezTo>
                <a:cubicBezTo>
                  <a:pt x="239" y="9"/>
                  <a:pt x="236" y="10"/>
                  <a:pt x="236" y="9"/>
                </a:cubicBezTo>
                <a:cubicBezTo>
                  <a:pt x="236" y="9"/>
                  <a:pt x="236" y="8"/>
                  <a:pt x="237" y="8"/>
                </a:cubicBezTo>
                <a:cubicBezTo>
                  <a:pt x="236" y="8"/>
                  <a:pt x="236" y="8"/>
                  <a:pt x="236" y="7"/>
                </a:cubicBezTo>
                <a:cubicBezTo>
                  <a:pt x="235" y="8"/>
                  <a:pt x="235" y="7"/>
                  <a:pt x="235" y="7"/>
                </a:cubicBezTo>
                <a:cubicBezTo>
                  <a:pt x="235" y="8"/>
                  <a:pt x="236" y="8"/>
                  <a:pt x="236" y="8"/>
                </a:cubicBezTo>
                <a:cubicBezTo>
                  <a:pt x="236" y="8"/>
                  <a:pt x="235" y="8"/>
                  <a:pt x="235" y="8"/>
                </a:cubicBezTo>
                <a:cubicBezTo>
                  <a:pt x="235" y="8"/>
                  <a:pt x="235" y="7"/>
                  <a:pt x="234" y="8"/>
                </a:cubicBezTo>
                <a:cubicBezTo>
                  <a:pt x="234" y="7"/>
                  <a:pt x="234" y="7"/>
                  <a:pt x="234" y="7"/>
                </a:cubicBezTo>
                <a:cubicBezTo>
                  <a:pt x="237" y="7"/>
                  <a:pt x="238" y="6"/>
                  <a:pt x="240" y="7"/>
                </a:cubicBezTo>
                <a:cubicBezTo>
                  <a:pt x="241" y="7"/>
                  <a:pt x="243" y="7"/>
                  <a:pt x="244" y="7"/>
                </a:cubicBezTo>
                <a:cubicBezTo>
                  <a:pt x="244" y="7"/>
                  <a:pt x="245" y="7"/>
                  <a:pt x="245" y="7"/>
                </a:cubicBezTo>
                <a:cubicBezTo>
                  <a:pt x="247" y="7"/>
                  <a:pt x="249" y="8"/>
                  <a:pt x="250" y="7"/>
                </a:cubicBezTo>
                <a:cubicBezTo>
                  <a:pt x="250" y="7"/>
                  <a:pt x="249" y="7"/>
                  <a:pt x="249" y="7"/>
                </a:cubicBezTo>
                <a:cubicBezTo>
                  <a:pt x="250" y="7"/>
                  <a:pt x="252" y="6"/>
                  <a:pt x="251" y="7"/>
                </a:cubicBezTo>
                <a:cubicBezTo>
                  <a:pt x="252" y="7"/>
                  <a:pt x="252" y="7"/>
                  <a:pt x="253" y="7"/>
                </a:cubicBezTo>
                <a:cubicBezTo>
                  <a:pt x="253" y="6"/>
                  <a:pt x="252" y="7"/>
                  <a:pt x="252" y="7"/>
                </a:cubicBezTo>
                <a:cubicBezTo>
                  <a:pt x="252" y="7"/>
                  <a:pt x="254" y="6"/>
                  <a:pt x="255" y="7"/>
                </a:cubicBezTo>
                <a:cubicBezTo>
                  <a:pt x="257" y="7"/>
                  <a:pt x="259" y="7"/>
                  <a:pt x="261" y="8"/>
                </a:cubicBezTo>
                <a:cubicBezTo>
                  <a:pt x="261" y="7"/>
                  <a:pt x="262" y="8"/>
                  <a:pt x="262" y="8"/>
                </a:cubicBezTo>
                <a:cubicBezTo>
                  <a:pt x="262" y="8"/>
                  <a:pt x="262" y="7"/>
                  <a:pt x="262" y="7"/>
                </a:cubicBezTo>
                <a:cubicBezTo>
                  <a:pt x="262" y="7"/>
                  <a:pt x="262" y="7"/>
                  <a:pt x="262" y="7"/>
                </a:cubicBezTo>
                <a:cubicBezTo>
                  <a:pt x="263" y="7"/>
                  <a:pt x="263" y="7"/>
                  <a:pt x="263" y="7"/>
                </a:cubicBezTo>
                <a:cubicBezTo>
                  <a:pt x="264" y="7"/>
                  <a:pt x="264" y="7"/>
                  <a:pt x="265" y="7"/>
                </a:cubicBezTo>
                <a:cubicBezTo>
                  <a:pt x="265" y="8"/>
                  <a:pt x="266" y="7"/>
                  <a:pt x="267" y="8"/>
                </a:cubicBezTo>
                <a:cubicBezTo>
                  <a:pt x="269" y="8"/>
                  <a:pt x="273" y="8"/>
                  <a:pt x="275" y="8"/>
                </a:cubicBezTo>
                <a:cubicBezTo>
                  <a:pt x="273" y="8"/>
                  <a:pt x="273" y="8"/>
                  <a:pt x="271" y="7"/>
                </a:cubicBezTo>
                <a:cubicBezTo>
                  <a:pt x="269" y="8"/>
                  <a:pt x="267" y="7"/>
                  <a:pt x="265" y="7"/>
                </a:cubicBezTo>
                <a:cubicBezTo>
                  <a:pt x="265" y="7"/>
                  <a:pt x="265" y="7"/>
                  <a:pt x="265" y="6"/>
                </a:cubicBezTo>
                <a:cubicBezTo>
                  <a:pt x="265" y="6"/>
                  <a:pt x="265" y="6"/>
                  <a:pt x="265" y="6"/>
                </a:cubicBezTo>
                <a:cubicBezTo>
                  <a:pt x="265" y="6"/>
                  <a:pt x="263" y="7"/>
                  <a:pt x="262" y="6"/>
                </a:cubicBezTo>
                <a:cubicBezTo>
                  <a:pt x="262" y="6"/>
                  <a:pt x="262" y="6"/>
                  <a:pt x="261" y="6"/>
                </a:cubicBezTo>
                <a:cubicBezTo>
                  <a:pt x="261" y="7"/>
                  <a:pt x="259" y="7"/>
                  <a:pt x="258" y="7"/>
                </a:cubicBezTo>
                <a:cubicBezTo>
                  <a:pt x="258" y="6"/>
                  <a:pt x="259" y="7"/>
                  <a:pt x="259" y="6"/>
                </a:cubicBezTo>
                <a:cubicBezTo>
                  <a:pt x="258" y="6"/>
                  <a:pt x="258" y="6"/>
                  <a:pt x="258" y="6"/>
                </a:cubicBezTo>
                <a:cubicBezTo>
                  <a:pt x="258" y="6"/>
                  <a:pt x="259" y="6"/>
                  <a:pt x="259" y="6"/>
                </a:cubicBezTo>
                <a:cubicBezTo>
                  <a:pt x="258" y="6"/>
                  <a:pt x="257" y="6"/>
                  <a:pt x="257" y="5"/>
                </a:cubicBezTo>
                <a:cubicBezTo>
                  <a:pt x="257" y="5"/>
                  <a:pt x="258" y="5"/>
                  <a:pt x="257" y="6"/>
                </a:cubicBezTo>
                <a:cubicBezTo>
                  <a:pt x="257" y="5"/>
                  <a:pt x="257" y="5"/>
                  <a:pt x="257" y="5"/>
                </a:cubicBezTo>
                <a:cubicBezTo>
                  <a:pt x="256" y="5"/>
                  <a:pt x="257" y="5"/>
                  <a:pt x="257" y="4"/>
                </a:cubicBezTo>
                <a:cubicBezTo>
                  <a:pt x="256" y="4"/>
                  <a:pt x="256" y="5"/>
                  <a:pt x="256" y="5"/>
                </a:cubicBezTo>
                <a:cubicBezTo>
                  <a:pt x="256" y="4"/>
                  <a:pt x="257" y="4"/>
                  <a:pt x="256" y="4"/>
                </a:cubicBezTo>
                <a:cubicBezTo>
                  <a:pt x="256" y="4"/>
                  <a:pt x="255" y="4"/>
                  <a:pt x="254" y="4"/>
                </a:cubicBezTo>
                <a:cubicBezTo>
                  <a:pt x="255" y="4"/>
                  <a:pt x="255" y="4"/>
                  <a:pt x="255" y="4"/>
                </a:cubicBezTo>
                <a:cubicBezTo>
                  <a:pt x="255" y="4"/>
                  <a:pt x="254" y="4"/>
                  <a:pt x="254" y="4"/>
                </a:cubicBezTo>
                <a:cubicBezTo>
                  <a:pt x="254" y="4"/>
                  <a:pt x="254" y="4"/>
                  <a:pt x="254" y="4"/>
                </a:cubicBezTo>
                <a:cubicBezTo>
                  <a:pt x="254" y="3"/>
                  <a:pt x="252" y="4"/>
                  <a:pt x="252" y="3"/>
                </a:cubicBezTo>
                <a:cubicBezTo>
                  <a:pt x="251" y="3"/>
                  <a:pt x="252" y="3"/>
                  <a:pt x="252" y="4"/>
                </a:cubicBezTo>
                <a:cubicBezTo>
                  <a:pt x="251" y="4"/>
                  <a:pt x="251" y="3"/>
                  <a:pt x="250" y="3"/>
                </a:cubicBezTo>
                <a:cubicBezTo>
                  <a:pt x="250" y="3"/>
                  <a:pt x="250" y="4"/>
                  <a:pt x="250" y="4"/>
                </a:cubicBezTo>
                <a:cubicBezTo>
                  <a:pt x="249" y="4"/>
                  <a:pt x="249" y="4"/>
                  <a:pt x="249" y="3"/>
                </a:cubicBezTo>
                <a:cubicBezTo>
                  <a:pt x="249" y="3"/>
                  <a:pt x="250" y="3"/>
                  <a:pt x="249" y="3"/>
                </a:cubicBezTo>
                <a:cubicBezTo>
                  <a:pt x="249" y="3"/>
                  <a:pt x="248" y="3"/>
                  <a:pt x="248" y="4"/>
                </a:cubicBezTo>
                <a:cubicBezTo>
                  <a:pt x="247" y="3"/>
                  <a:pt x="248" y="3"/>
                  <a:pt x="247" y="3"/>
                </a:cubicBezTo>
                <a:cubicBezTo>
                  <a:pt x="247" y="3"/>
                  <a:pt x="247" y="3"/>
                  <a:pt x="247" y="3"/>
                </a:cubicBezTo>
                <a:cubicBezTo>
                  <a:pt x="247" y="3"/>
                  <a:pt x="245" y="2"/>
                  <a:pt x="246" y="3"/>
                </a:cubicBezTo>
                <a:cubicBezTo>
                  <a:pt x="245" y="3"/>
                  <a:pt x="245" y="3"/>
                  <a:pt x="244" y="3"/>
                </a:cubicBezTo>
                <a:cubicBezTo>
                  <a:pt x="244" y="3"/>
                  <a:pt x="244" y="4"/>
                  <a:pt x="244" y="4"/>
                </a:cubicBezTo>
                <a:cubicBezTo>
                  <a:pt x="241" y="3"/>
                  <a:pt x="239" y="4"/>
                  <a:pt x="237" y="3"/>
                </a:cubicBezTo>
                <a:cubicBezTo>
                  <a:pt x="237" y="4"/>
                  <a:pt x="237" y="4"/>
                  <a:pt x="237" y="4"/>
                </a:cubicBezTo>
                <a:cubicBezTo>
                  <a:pt x="236" y="4"/>
                  <a:pt x="235" y="3"/>
                  <a:pt x="235" y="4"/>
                </a:cubicBezTo>
                <a:cubicBezTo>
                  <a:pt x="235" y="4"/>
                  <a:pt x="235" y="4"/>
                  <a:pt x="235" y="4"/>
                </a:cubicBezTo>
                <a:cubicBezTo>
                  <a:pt x="234" y="4"/>
                  <a:pt x="233" y="4"/>
                  <a:pt x="233" y="3"/>
                </a:cubicBezTo>
                <a:cubicBezTo>
                  <a:pt x="233" y="3"/>
                  <a:pt x="234" y="3"/>
                  <a:pt x="234" y="2"/>
                </a:cubicBezTo>
                <a:cubicBezTo>
                  <a:pt x="233" y="2"/>
                  <a:pt x="233" y="4"/>
                  <a:pt x="231" y="3"/>
                </a:cubicBezTo>
                <a:cubicBezTo>
                  <a:pt x="231" y="4"/>
                  <a:pt x="232" y="4"/>
                  <a:pt x="231" y="4"/>
                </a:cubicBezTo>
                <a:cubicBezTo>
                  <a:pt x="231" y="4"/>
                  <a:pt x="231" y="4"/>
                  <a:pt x="230" y="4"/>
                </a:cubicBezTo>
                <a:cubicBezTo>
                  <a:pt x="230" y="4"/>
                  <a:pt x="230" y="4"/>
                  <a:pt x="230" y="3"/>
                </a:cubicBezTo>
                <a:cubicBezTo>
                  <a:pt x="228" y="4"/>
                  <a:pt x="227" y="3"/>
                  <a:pt x="226" y="4"/>
                </a:cubicBezTo>
                <a:cubicBezTo>
                  <a:pt x="224" y="3"/>
                  <a:pt x="220" y="4"/>
                  <a:pt x="218" y="4"/>
                </a:cubicBezTo>
                <a:cubicBezTo>
                  <a:pt x="218" y="4"/>
                  <a:pt x="217" y="4"/>
                  <a:pt x="217" y="4"/>
                </a:cubicBezTo>
                <a:cubicBezTo>
                  <a:pt x="216" y="4"/>
                  <a:pt x="216" y="3"/>
                  <a:pt x="215" y="4"/>
                </a:cubicBezTo>
                <a:cubicBezTo>
                  <a:pt x="216" y="4"/>
                  <a:pt x="216" y="4"/>
                  <a:pt x="216" y="4"/>
                </a:cubicBezTo>
                <a:cubicBezTo>
                  <a:pt x="215" y="4"/>
                  <a:pt x="215" y="4"/>
                  <a:pt x="215" y="4"/>
                </a:cubicBezTo>
                <a:cubicBezTo>
                  <a:pt x="215" y="4"/>
                  <a:pt x="215" y="4"/>
                  <a:pt x="214" y="4"/>
                </a:cubicBezTo>
                <a:cubicBezTo>
                  <a:pt x="214" y="5"/>
                  <a:pt x="213" y="4"/>
                  <a:pt x="212" y="4"/>
                </a:cubicBezTo>
                <a:cubicBezTo>
                  <a:pt x="212" y="4"/>
                  <a:pt x="212" y="4"/>
                  <a:pt x="212" y="4"/>
                </a:cubicBezTo>
                <a:cubicBezTo>
                  <a:pt x="211" y="4"/>
                  <a:pt x="210" y="4"/>
                  <a:pt x="210" y="4"/>
                </a:cubicBezTo>
                <a:cubicBezTo>
                  <a:pt x="211" y="3"/>
                  <a:pt x="211" y="4"/>
                  <a:pt x="211" y="4"/>
                </a:cubicBezTo>
                <a:cubicBezTo>
                  <a:pt x="211" y="4"/>
                  <a:pt x="211" y="3"/>
                  <a:pt x="211" y="3"/>
                </a:cubicBezTo>
                <a:cubicBezTo>
                  <a:pt x="209" y="4"/>
                  <a:pt x="207" y="4"/>
                  <a:pt x="206" y="4"/>
                </a:cubicBezTo>
                <a:cubicBezTo>
                  <a:pt x="205" y="4"/>
                  <a:pt x="205" y="4"/>
                  <a:pt x="205" y="4"/>
                </a:cubicBezTo>
                <a:cubicBezTo>
                  <a:pt x="204" y="4"/>
                  <a:pt x="204" y="4"/>
                  <a:pt x="203" y="4"/>
                </a:cubicBezTo>
                <a:cubicBezTo>
                  <a:pt x="203" y="4"/>
                  <a:pt x="203" y="4"/>
                  <a:pt x="203" y="4"/>
                </a:cubicBezTo>
                <a:cubicBezTo>
                  <a:pt x="202" y="4"/>
                  <a:pt x="201" y="4"/>
                  <a:pt x="200" y="4"/>
                </a:cubicBezTo>
                <a:cubicBezTo>
                  <a:pt x="200" y="3"/>
                  <a:pt x="202" y="3"/>
                  <a:pt x="201" y="3"/>
                </a:cubicBezTo>
                <a:cubicBezTo>
                  <a:pt x="201" y="3"/>
                  <a:pt x="200" y="3"/>
                  <a:pt x="200" y="3"/>
                </a:cubicBezTo>
                <a:cubicBezTo>
                  <a:pt x="200" y="4"/>
                  <a:pt x="199" y="4"/>
                  <a:pt x="199" y="3"/>
                </a:cubicBezTo>
                <a:cubicBezTo>
                  <a:pt x="199" y="3"/>
                  <a:pt x="200" y="3"/>
                  <a:pt x="200" y="3"/>
                </a:cubicBezTo>
                <a:cubicBezTo>
                  <a:pt x="199" y="3"/>
                  <a:pt x="197" y="4"/>
                  <a:pt x="198" y="2"/>
                </a:cubicBezTo>
                <a:cubicBezTo>
                  <a:pt x="198" y="2"/>
                  <a:pt x="197" y="2"/>
                  <a:pt x="197" y="2"/>
                </a:cubicBezTo>
                <a:cubicBezTo>
                  <a:pt x="198" y="2"/>
                  <a:pt x="198" y="2"/>
                  <a:pt x="198" y="1"/>
                </a:cubicBezTo>
                <a:cubicBezTo>
                  <a:pt x="196" y="3"/>
                  <a:pt x="195" y="0"/>
                  <a:pt x="193" y="2"/>
                </a:cubicBezTo>
                <a:cubicBezTo>
                  <a:pt x="193" y="2"/>
                  <a:pt x="193" y="2"/>
                  <a:pt x="193" y="2"/>
                </a:cubicBezTo>
                <a:cubicBezTo>
                  <a:pt x="192" y="2"/>
                  <a:pt x="193" y="2"/>
                  <a:pt x="192" y="2"/>
                </a:cubicBezTo>
                <a:cubicBezTo>
                  <a:pt x="192" y="2"/>
                  <a:pt x="192" y="2"/>
                  <a:pt x="192" y="1"/>
                </a:cubicBezTo>
                <a:cubicBezTo>
                  <a:pt x="191" y="2"/>
                  <a:pt x="191" y="2"/>
                  <a:pt x="191" y="2"/>
                </a:cubicBezTo>
                <a:cubicBezTo>
                  <a:pt x="191" y="2"/>
                  <a:pt x="192" y="2"/>
                  <a:pt x="192" y="3"/>
                </a:cubicBezTo>
                <a:cubicBezTo>
                  <a:pt x="191" y="2"/>
                  <a:pt x="190" y="3"/>
                  <a:pt x="189" y="2"/>
                </a:cubicBezTo>
                <a:cubicBezTo>
                  <a:pt x="190" y="2"/>
                  <a:pt x="190" y="2"/>
                  <a:pt x="190" y="2"/>
                </a:cubicBezTo>
                <a:cubicBezTo>
                  <a:pt x="190" y="2"/>
                  <a:pt x="190" y="1"/>
                  <a:pt x="190" y="1"/>
                </a:cubicBezTo>
                <a:cubicBezTo>
                  <a:pt x="190" y="1"/>
                  <a:pt x="190" y="2"/>
                  <a:pt x="190" y="2"/>
                </a:cubicBezTo>
                <a:cubicBezTo>
                  <a:pt x="190" y="1"/>
                  <a:pt x="188" y="1"/>
                  <a:pt x="187" y="1"/>
                </a:cubicBezTo>
                <a:cubicBezTo>
                  <a:pt x="187" y="1"/>
                  <a:pt x="187" y="1"/>
                  <a:pt x="187" y="2"/>
                </a:cubicBezTo>
                <a:cubicBezTo>
                  <a:pt x="187" y="1"/>
                  <a:pt x="187" y="2"/>
                  <a:pt x="186" y="2"/>
                </a:cubicBezTo>
                <a:cubicBezTo>
                  <a:pt x="186" y="1"/>
                  <a:pt x="186" y="1"/>
                  <a:pt x="186" y="1"/>
                </a:cubicBezTo>
                <a:cubicBezTo>
                  <a:pt x="186" y="0"/>
                  <a:pt x="186" y="1"/>
                  <a:pt x="186" y="1"/>
                </a:cubicBezTo>
                <a:cubicBezTo>
                  <a:pt x="186" y="0"/>
                  <a:pt x="185" y="1"/>
                  <a:pt x="185" y="0"/>
                </a:cubicBezTo>
                <a:cubicBezTo>
                  <a:pt x="184" y="1"/>
                  <a:pt x="184" y="0"/>
                  <a:pt x="184" y="0"/>
                </a:cubicBezTo>
                <a:cubicBezTo>
                  <a:pt x="183" y="0"/>
                  <a:pt x="183" y="0"/>
                  <a:pt x="183" y="1"/>
                </a:cubicBezTo>
                <a:cubicBezTo>
                  <a:pt x="182" y="1"/>
                  <a:pt x="183" y="1"/>
                  <a:pt x="183" y="0"/>
                </a:cubicBezTo>
                <a:cubicBezTo>
                  <a:pt x="182" y="0"/>
                  <a:pt x="182" y="0"/>
                  <a:pt x="182" y="0"/>
                </a:cubicBezTo>
                <a:cubicBezTo>
                  <a:pt x="181" y="1"/>
                  <a:pt x="181" y="1"/>
                  <a:pt x="181" y="1"/>
                </a:cubicBezTo>
                <a:cubicBezTo>
                  <a:pt x="181" y="0"/>
                  <a:pt x="180" y="1"/>
                  <a:pt x="181" y="0"/>
                </a:cubicBezTo>
                <a:cubicBezTo>
                  <a:pt x="179" y="0"/>
                  <a:pt x="179" y="2"/>
                  <a:pt x="178" y="1"/>
                </a:cubicBezTo>
                <a:cubicBezTo>
                  <a:pt x="178" y="2"/>
                  <a:pt x="177" y="2"/>
                  <a:pt x="176" y="2"/>
                </a:cubicBezTo>
                <a:cubicBezTo>
                  <a:pt x="176" y="2"/>
                  <a:pt x="177" y="2"/>
                  <a:pt x="176" y="2"/>
                </a:cubicBezTo>
                <a:cubicBezTo>
                  <a:pt x="176" y="2"/>
                  <a:pt x="176" y="2"/>
                  <a:pt x="175" y="2"/>
                </a:cubicBezTo>
                <a:cubicBezTo>
                  <a:pt x="175" y="2"/>
                  <a:pt x="175" y="2"/>
                  <a:pt x="175" y="1"/>
                </a:cubicBezTo>
                <a:cubicBezTo>
                  <a:pt x="175" y="2"/>
                  <a:pt x="175" y="1"/>
                  <a:pt x="174" y="2"/>
                </a:cubicBezTo>
                <a:cubicBezTo>
                  <a:pt x="175" y="2"/>
                  <a:pt x="175" y="2"/>
                  <a:pt x="175" y="2"/>
                </a:cubicBezTo>
                <a:cubicBezTo>
                  <a:pt x="175" y="2"/>
                  <a:pt x="174" y="2"/>
                  <a:pt x="174" y="2"/>
                </a:cubicBezTo>
                <a:cubicBezTo>
                  <a:pt x="174" y="2"/>
                  <a:pt x="174" y="2"/>
                  <a:pt x="174" y="2"/>
                </a:cubicBezTo>
                <a:cubicBezTo>
                  <a:pt x="173" y="3"/>
                  <a:pt x="171" y="2"/>
                  <a:pt x="170" y="3"/>
                </a:cubicBezTo>
                <a:cubicBezTo>
                  <a:pt x="170" y="3"/>
                  <a:pt x="170" y="2"/>
                  <a:pt x="170" y="2"/>
                </a:cubicBezTo>
                <a:cubicBezTo>
                  <a:pt x="170" y="2"/>
                  <a:pt x="170" y="2"/>
                  <a:pt x="170" y="3"/>
                </a:cubicBezTo>
                <a:cubicBezTo>
                  <a:pt x="169" y="3"/>
                  <a:pt x="168" y="2"/>
                  <a:pt x="169" y="3"/>
                </a:cubicBezTo>
                <a:cubicBezTo>
                  <a:pt x="168" y="3"/>
                  <a:pt x="168" y="2"/>
                  <a:pt x="167" y="2"/>
                </a:cubicBezTo>
                <a:cubicBezTo>
                  <a:pt x="168" y="2"/>
                  <a:pt x="168" y="3"/>
                  <a:pt x="167" y="3"/>
                </a:cubicBezTo>
                <a:cubicBezTo>
                  <a:pt x="167" y="3"/>
                  <a:pt x="167" y="2"/>
                  <a:pt x="167" y="2"/>
                </a:cubicBezTo>
                <a:cubicBezTo>
                  <a:pt x="167" y="3"/>
                  <a:pt x="166" y="3"/>
                  <a:pt x="166" y="3"/>
                </a:cubicBezTo>
                <a:cubicBezTo>
                  <a:pt x="167" y="2"/>
                  <a:pt x="165" y="2"/>
                  <a:pt x="165" y="3"/>
                </a:cubicBezTo>
                <a:cubicBezTo>
                  <a:pt x="165" y="3"/>
                  <a:pt x="165" y="3"/>
                  <a:pt x="165" y="3"/>
                </a:cubicBezTo>
                <a:cubicBezTo>
                  <a:pt x="165" y="3"/>
                  <a:pt x="164" y="3"/>
                  <a:pt x="164" y="3"/>
                </a:cubicBezTo>
                <a:cubicBezTo>
                  <a:pt x="164" y="3"/>
                  <a:pt x="165" y="3"/>
                  <a:pt x="165" y="2"/>
                </a:cubicBezTo>
                <a:cubicBezTo>
                  <a:pt x="164" y="2"/>
                  <a:pt x="164" y="3"/>
                  <a:pt x="163" y="3"/>
                </a:cubicBezTo>
                <a:cubicBezTo>
                  <a:pt x="163" y="2"/>
                  <a:pt x="162" y="4"/>
                  <a:pt x="162" y="2"/>
                </a:cubicBezTo>
                <a:cubicBezTo>
                  <a:pt x="163" y="3"/>
                  <a:pt x="164" y="1"/>
                  <a:pt x="165" y="2"/>
                </a:cubicBezTo>
                <a:cubicBezTo>
                  <a:pt x="165" y="1"/>
                  <a:pt x="165" y="2"/>
                  <a:pt x="166" y="2"/>
                </a:cubicBezTo>
                <a:cubicBezTo>
                  <a:pt x="166" y="1"/>
                  <a:pt x="166" y="1"/>
                  <a:pt x="166" y="1"/>
                </a:cubicBezTo>
                <a:cubicBezTo>
                  <a:pt x="165" y="1"/>
                  <a:pt x="166" y="1"/>
                  <a:pt x="165" y="1"/>
                </a:cubicBezTo>
                <a:cubicBezTo>
                  <a:pt x="165" y="1"/>
                  <a:pt x="165" y="1"/>
                  <a:pt x="165" y="1"/>
                </a:cubicBezTo>
                <a:cubicBezTo>
                  <a:pt x="165" y="1"/>
                  <a:pt x="165" y="1"/>
                  <a:pt x="165" y="1"/>
                </a:cubicBezTo>
                <a:cubicBezTo>
                  <a:pt x="165" y="1"/>
                  <a:pt x="165" y="1"/>
                  <a:pt x="164" y="0"/>
                </a:cubicBezTo>
                <a:cubicBezTo>
                  <a:pt x="164" y="1"/>
                  <a:pt x="163" y="0"/>
                  <a:pt x="161" y="0"/>
                </a:cubicBezTo>
                <a:cubicBezTo>
                  <a:pt x="161" y="1"/>
                  <a:pt x="162" y="1"/>
                  <a:pt x="161" y="1"/>
                </a:cubicBezTo>
                <a:cubicBezTo>
                  <a:pt x="159" y="0"/>
                  <a:pt x="157" y="2"/>
                  <a:pt x="156" y="1"/>
                </a:cubicBezTo>
                <a:cubicBezTo>
                  <a:pt x="155" y="2"/>
                  <a:pt x="156" y="2"/>
                  <a:pt x="155" y="2"/>
                </a:cubicBezTo>
                <a:cubicBezTo>
                  <a:pt x="155" y="2"/>
                  <a:pt x="155" y="2"/>
                  <a:pt x="155" y="1"/>
                </a:cubicBezTo>
                <a:cubicBezTo>
                  <a:pt x="154" y="2"/>
                  <a:pt x="153" y="1"/>
                  <a:pt x="151" y="1"/>
                </a:cubicBezTo>
                <a:cubicBezTo>
                  <a:pt x="151" y="3"/>
                  <a:pt x="148" y="1"/>
                  <a:pt x="147" y="2"/>
                </a:cubicBezTo>
                <a:cubicBezTo>
                  <a:pt x="148" y="2"/>
                  <a:pt x="149" y="2"/>
                  <a:pt x="149" y="3"/>
                </a:cubicBezTo>
                <a:cubicBezTo>
                  <a:pt x="149" y="3"/>
                  <a:pt x="147" y="3"/>
                  <a:pt x="147" y="2"/>
                </a:cubicBezTo>
                <a:cubicBezTo>
                  <a:pt x="146" y="3"/>
                  <a:pt x="146" y="2"/>
                  <a:pt x="145" y="3"/>
                </a:cubicBezTo>
                <a:cubicBezTo>
                  <a:pt x="145" y="2"/>
                  <a:pt x="144" y="2"/>
                  <a:pt x="143" y="2"/>
                </a:cubicBezTo>
                <a:cubicBezTo>
                  <a:pt x="143" y="2"/>
                  <a:pt x="142" y="2"/>
                  <a:pt x="142" y="2"/>
                </a:cubicBezTo>
                <a:cubicBezTo>
                  <a:pt x="140" y="2"/>
                  <a:pt x="137" y="2"/>
                  <a:pt x="135" y="3"/>
                </a:cubicBezTo>
                <a:cubicBezTo>
                  <a:pt x="135" y="3"/>
                  <a:pt x="135" y="2"/>
                  <a:pt x="135" y="2"/>
                </a:cubicBezTo>
                <a:cubicBezTo>
                  <a:pt x="135" y="3"/>
                  <a:pt x="135" y="3"/>
                  <a:pt x="135" y="3"/>
                </a:cubicBezTo>
                <a:cubicBezTo>
                  <a:pt x="135" y="3"/>
                  <a:pt x="135" y="3"/>
                  <a:pt x="134" y="3"/>
                </a:cubicBezTo>
                <a:cubicBezTo>
                  <a:pt x="134" y="3"/>
                  <a:pt x="134" y="3"/>
                  <a:pt x="134" y="3"/>
                </a:cubicBezTo>
                <a:cubicBezTo>
                  <a:pt x="133" y="3"/>
                  <a:pt x="134" y="3"/>
                  <a:pt x="134" y="3"/>
                </a:cubicBezTo>
                <a:cubicBezTo>
                  <a:pt x="133" y="3"/>
                  <a:pt x="133" y="3"/>
                  <a:pt x="133" y="3"/>
                </a:cubicBezTo>
                <a:cubicBezTo>
                  <a:pt x="133" y="3"/>
                  <a:pt x="133" y="3"/>
                  <a:pt x="133" y="3"/>
                </a:cubicBezTo>
                <a:cubicBezTo>
                  <a:pt x="133" y="3"/>
                  <a:pt x="133" y="3"/>
                  <a:pt x="132" y="3"/>
                </a:cubicBezTo>
                <a:cubicBezTo>
                  <a:pt x="132" y="4"/>
                  <a:pt x="132" y="3"/>
                  <a:pt x="133" y="4"/>
                </a:cubicBezTo>
                <a:cubicBezTo>
                  <a:pt x="129" y="6"/>
                  <a:pt x="125" y="5"/>
                  <a:pt x="122" y="5"/>
                </a:cubicBezTo>
                <a:cubicBezTo>
                  <a:pt x="122" y="5"/>
                  <a:pt x="123" y="5"/>
                  <a:pt x="122" y="5"/>
                </a:cubicBezTo>
                <a:cubicBezTo>
                  <a:pt x="121" y="5"/>
                  <a:pt x="120" y="6"/>
                  <a:pt x="119" y="5"/>
                </a:cubicBezTo>
                <a:cubicBezTo>
                  <a:pt x="119" y="5"/>
                  <a:pt x="119" y="6"/>
                  <a:pt x="118" y="6"/>
                </a:cubicBezTo>
                <a:cubicBezTo>
                  <a:pt x="118" y="6"/>
                  <a:pt x="116" y="7"/>
                  <a:pt x="116" y="6"/>
                </a:cubicBezTo>
                <a:cubicBezTo>
                  <a:pt x="115" y="6"/>
                  <a:pt x="115" y="6"/>
                  <a:pt x="115" y="6"/>
                </a:cubicBezTo>
                <a:cubicBezTo>
                  <a:pt x="114" y="6"/>
                  <a:pt x="114" y="6"/>
                  <a:pt x="114" y="6"/>
                </a:cubicBezTo>
                <a:cubicBezTo>
                  <a:pt x="114" y="5"/>
                  <a:pt x="113" y="6"/>
                  <a:pt x="113" y="5"/>
                </a:cubicBezTo>
                <a:cubicBezTo>
                  <a:pt x="113" y="6"/>
                  <a:pt x="112" y="6"/>
                  <a:pt x="112" y="5"/>
                </a:cubicBezTo>
                <a:cubicBezTo>
                  <a:pt x="111" y="6"/>
                  <a:pt x="112" y="6"/>
                  <a:pt x="112" y="6"/>
                </a:cubicBezTo>
                <a:cubicBezTo>
                  <a:pt x="111" y="6"/>
                  <a:pt x="110" y="6"/>
                  <a:pt x="109" y="5"/>
                </a:cubicBezTo>
                <a:cubicBezTo>
                  <a:pt x="109" y="6"/>
                  <a:pt x="107" y="6"/>
                  <a:pt x="106" y="5"/>
                </a:cubicBezTo>
                <a:cubicBezTo>
                  <a:pt x="106" y="6"/>
                  <a:pt x="104" y="6"/>
                  <a:pt x="104" y="6"/>
                </a:cubicBezTo>
                <a:cubicBezTo>
                  <a:pt x="104" y="6"/>
                  <a:pt x="103" y="6"/>
                  <a:pt x="103" y="7"/>
                </a:cubicBezTo>
                <a:cubicBezTo>
                  <a:pt x="103" y="6"/>
                  <a:pt x="103" y="6"/>
                  <a:pt x="103" y="6"/>
                </a:cubicBezTo>
                <a:cubicBezTo>
                  <a:pt x="100" y="6"/>
                  <a:pt x="98" y="7"/>
                  <a:pt x="94" y="6"/>
                </a:cubicBezTo>
                <a:cubicBezTo>
                  <a:pt x="94" y="6"/>
                  <a:pt x="94" y="7"/>
                  <a:pt x="94" y="7"/>
                </a:cubicBezTo>
                <a:cubicBezTo>
                  <a:pt x="93" y="5"/>
                  <a:pt x="91" y="8"/>
                  <a:pt x="90" y="6"/>
                </a:cubicBezTo>
                <a:cubicBezTo>
                  <a:pt x="90" y="6"/>
                  <a:pt x="90" y="6"/>
                  <a:pt x="90" y="7"/>
                </a:cubicBezTo>
                <a:cubicBezTo>
                  <a:pt x="88" y="6"/>
                  <a:pt x="87" y="7"/>
                  <a:pt x="86" y="6"/>
                </a:cubicBezTo>
                <a:cubicBezTo>
                  <a:pt x="85" y="7"/>
                  <a:pt x="84" y="7"/>
                  <a:pt x="83" y="7"/>
                </a:cubicBezTo>
                <a:cubicBezTo>
                  <a:pt x="83" y="7"/>
                  <a:pt x="84" y="7"/>
                  <a:pt x="84" y="6"/>
                </a:cubicBezTo>
                <a:cubicBezTo>
                  <a:pt x="82" y="7"/>
                  <a:pt x="81" y="7"/>
                  <a:pt x="80" y="6"/>
                </a:cubicBezTo>
                <a:cubicBezTo>
                  <a:pt x="80" y="7"/>
                  <a:pt x="80" y="7"/>
                  <a:pt x="79" y="7"/>
                </a:cubicBezTo>
                <a:cubicBezTo>
                  <a:pt x="80" y="7"/>
                  <a:pt x="81" y="7"/>
                  <a:pt x="82" y="8"/>
                </a:cubicBezTo>
                <a:cubicBezTo>
                  <a:pt x="81" y="9"/>
                  <a:pt x="81" y="8"/>
                  <a:pt x="81" y="8"/>
                </a:cubicBezTo>
                <a:cubicBezTo>
                  <a:pt x="82" y="9"/>
                  <a:pt x="83" y="8"/>
                  <a:pt x="85" y="8"/>
                </a:cubicBezTo>
                <a:cubicBezTo>
                  <a:pt x="85" y="8"/>
                  <a:pt x="85" y="8"/>
                  <a:pt x="85" y="8"/>
                </a:cubicBezTo>
                <a:cubicBezTo>
                  <a:pt x="85" y="9"/>
                  <a:pt x="86" y="8"/>
                  <a:pt x="86" y="8"/>
                </a:cubicBezTo>
                <a:cubicBezTo>
                  <a:pt x="89" y="9"/>
                  <a:pt x="93" y="7"/>
                  <a:pt x="96" y="8"/>
                </a:cubicBezTo>
                <a:cubicBezTo>
                  <a:pt x="96" y="8"/>
                  <a:pt x="98" y="8"/>
                  <a:pt x="100" y="8"/>
                </a:cubicBezTo>
                <a:cubicBezTo>
                  <a:pt x="99" y="8"/>
                  <a:pt x="98" y="8"/>
                  <a:pt x="98" y="9"/>
                </a:cubicBezTo>
                <a:cubicBezTo>
                  <a:pt x="98" y="9"/>
                  <a:pt x="101" y="8"/>
                  <a:pt x="101" y="9"/>
                </a:cubicBezTo>
                <a:cubicBezTo>
                  <a:pt x="101" y="9"/>
                  <a:pt x="101" y="8"/>
                  <a:pt x="101" y="8"/>
                </a:cubicBezTo>
                <a:cubicBezTo>
                  <a:pt x="102" y="8"/>
                  <a:pt x="102" y="9"/>
                  <a:pt x="102" y="9"/>
                </a:cubicBezTo>
                <a:cubicBezTo>
                  <a:pt x="102" y="8"/>
                  <a:pt x="105" y="8"/>
                  <a:pt x="106" y="8"/>
                </a:cubicBezTo>
                <a:cubicBezTo>
                  <a:pt x="105" y="8"/>
                  <a:pt x="105" y="8"/>
                  <a:pt x="105" y="8"/>
                </a:cubicBezTo>
                <a:cubicBezTo>
                  <a:pt x="106" y="8"/>
                  <a:pt x="107" y="7"/>
                  <a:pt x="107" y="8"/>
                </a:cubicBezTo>
                <a:cubicBezTo>
                  <a:pt x="107" y="8"/>
                  <a:pt x="107" y="8"/>
                  <a:pt x="107" y="8"/>
                </a:cubicBezTo>
                <a:cubicBezTo>
                  <a:pt x="107" y="9"/>
                  <a:pt x="107" y="8"/>
                  <a:pt x="108" y="8"/>
                </a:cubicBezTo>
                <a:cubicBezTo>
                  <a:pt x="108" y="8"/>
                  <a:pt x="107" y="8"/>
                  <a:pt x="107" y="8"/>
                </a:cubicBezTo>
                <a:cubicBezTo>
                  <a:pt x="109" y="8"/>
                  <a:pt x="111" y="8"/>
                  <a:pt x="112" y="8"/>
                </a:cubicBezTo>
                <a:cubicBezTo>
                  <a:pt x="112" y="7"/>
                  <a:pt x="112" y="8"/>
                  <a:pt x="112" y="7"/>
                </a:cubicBezTo>
                <a:cubicBezTo>
                  <a:pt x="112" y="7"/>
                  <a:pt x="113" y="7"/>
                  <a:pt x="113" y="7"/>
                </a:cubicBezTo>
                <a:cubicBezTo>
                  <a:pt x="113" y="8"/>
                  <a:pt x="112" y="8"/>
                  <a:pt x="112" y="8"/>
                </a:cubicBezTo>
                <a:cubicBezTo>
                  <a:pt x="115" y="8"/>
                  <a:pt x="117" y="8"/>
                  <a:pt x="120" y="8"/>
                </a:cubicBezTo>
                <a:cubicBezTo>
                  <a:pt x="120" y="8"/>
                  <a:pt x="122" y="8"/>
                  <a:pt x="123" y="8"/>
                </a:cubicBezTo>
                <a:cubicBezTo>
                  <a:pt x="124" y="8"/>
                  <a:pt x="126" y="8"/>
                  <a:pt x="127" y="7"/>
                </a:cubicBezTo>
                <a:cubicBezTo>
                  <a:pt x="130" y="7"/>
                  <a:pt x="132" y="8"/>
                  <a:pt x="135" y="7"/>
                </a:cubicBezTo>
                <a:cubicBezTo>
                  <a:pt x="135" y="7"/>
                  <a:pt x="135" y="7"/>
                  <a:pt x="135" y="7"/>
                </a:cubicBezTo>
                <a:cubicBezTo>
                  <a:pt x="135" y="7"/>
                  <a:pt x="135" y="7"/>
                  <a:pt x="135" y="7"/>
                </a:cubicBezTo>
                <a:cubicBezTo>
                  <a:pt x="136" y="7"/>
                  <a:pt x="136" y="7"/>
                  <a:pt x="137" y="8"/>
                </a:cubicBezTo>
                <a:cubicBezTo>
                  <a:pt x="137" y="7"/>
                  <a:pt x="137" y="7"/>
                  <a:pt x="137" y="7"/>
                </a:cubicBezTo>
                <a:cubicBezTo>
                  <a:pt x="137" y="7"/>
                  <a:pt x="136" y="7"/>
                  <a:pt x="136" y="7"/>
                </a:cubicBezTo>
                <a:cubicBezTo>
                  <a:pt x="137" y="7"/>
                  <a:pt x="137" y="6"/>
                  <a:pt x="137" y="6"/>
                </a:cubicBezTo>
                <a:cubicBezTo>
                  <a:pt x="138" y="7"/>
                  <a:pt x="137" y="7"/>
                  <a:pt x="138" y="7"/>
                </a:cubicBezTo>
                <a:cubicBezTo>
                  <a:pt x="138" y="7"/>
                  <a:pt x="138" y="7"/>
                  <a:pt x="138" y="7"/>
                </a:cubicBezTo>
                <a:cubicBezTo>
                  <a:pt x="139" y="7"/>
                  <a:pt x="140" y="8"/>
                  <a:pt x="140" y="7"/>
                </a:cubicBezTo>
                <a:cubicBezTo>
                  <a:pt x="139" y="7"/>
                  <a:pt x="139" y="7"/>
                  <a:pt x="139" y="7"/>
                </a:cubicBezTo>
                <a:cubicBezTo>
                  <a:pt x="139" y="7"/>
                  <a:pt x="140" y="7"/>
                  <a:pt x="140" y="6"/>
                </a:cubicBezTo>
                <a:cubicBezTo>
                  <a:pt x="140" y="7"/>
                  <a:pt x="140" y="7"/>
                  <a:pt x="140" y="7"/>
                </a:cubicBezTo>
                <a:cubicBezTo>
                  <a:pt x="141" y="6"/>
                  <a:pt x="142" y="8"/>
                  <a:pt x="143" y="7"/>
                </a:cubicBezTo>
                <a:cubicBezTo>
                  <a:pt x="143" y="7"/>
                  <a:pt x="142" y="7"/>
                  <a:pt x="143" y="7"/>
                </a:cubicBezTo>
                <a:cubicBezTo>
                  <a:pt x="143" y="7"/>
                  <a:pt x="143" y="7"/>
                  <a:pt x="144" y="7"/>
                </a:cubicBezTo>
                <a:cubicBezTo>
                  <a:pt x="144" y="6"/>
                  <a:pt x="145" y="7"/>
                  <a:pt x="146" y="7"/>
                </a:cubicBezTo>
                <a:cubicBezTo>
                  <a:pt x="146" y="7"/>
                  <a:pt x="146" y="7"/>
                  <a:pt x="146" y="7"/>
                </a:cubicBezTo>
                <a:cubicBezTo>
                  <a:pt x="147" y="7"/>
                  <a:pt x="148" y="7"/>
                  <a:pt x="148" y="7"/>
                </a:cubicBezTo>
                <a:cubicBezTo>
                  <a:pt x="149" y="7"/>
                  <a:pt x="148" y="7"/>
                  <a:pt x="148" y="7"/>
                </a:cubicBezTo>
                <a:cubicBezTo>
                  <a:pt x="149" y="7"/>
                  <a:pt x="150" y="6"/>
                  <a:pt x="150" y="6"/>
                </a:cubicBezTo>
                <a:cubicBezTo>
                  <a:pt x="151" y="6"/>
                  <a:pt x="151" y="7"/>
                  <a:pt x="151" y="7"/>
                </a:cubicBezTo>
                <a:cubicBezTo>
                  <a:pt x="151" y="6"/>
                  <a:pt x="152" y="6"/>
                  <a:pt x="153" y="6"/>
                </a:cubicBezTo>
                <a:cubicBezTo>
                  <a:pt x="153" y="6"/>
                  <a:pt x="153" y="6"/>
                  <a:pt x="152" y="7"/>
                </a:cubicBezTo>
                <a:cubicBezTo>
                  <a:pt x="152" y="6"/>
                  <a:pt x="152" y="6"/>
                  <a:pt x="152" y="7"/>
                </a:cubicBezTo>
                <a:cubicBezTo>
                  <a:pt x="152" y="7"/>
                  <a:pt x="151" y="7"/>
                  <a:pt x="151" y="8"/>
                </a:cubicBezTo>
                <a:cubicBezTo>
                  <a:pt x="151" y="8"/>
                  <a:pt x="151" y="7"/>
                  <a:pt x="151" y="7"/>
                </a:cubicBezTo>
                <a:cubicBezTo>
                  <a:pt x="150" y="8"/>
                  <a:pt x="148" y="7"/>
                  <a:pt x="147" y="8"/>
                </a:cubicBezTo>
                <a:cubicBezTo>
                  <a:pt x="147" y="7"/>
                  <a:pt x="147" y="7"/>
                  <a:pt x="147" y="7"/>
                </a:cubicBezTo>
                <a:cubicBezTo>
                  <a:pt x="147" y="8"/>
                  <a:pt x="147" y="7"/>
                  <a:pt x="147" y="8"/>
                </a:cubicBezTo>
                <a:cubicBezTo>
                  <a:pt x="147" y="8"/>
                  <a:pt x="146" y="8"/>
                  <a:pt x="146" y="8"/>
                </a:cubicBezTo>
                <a:cubicBezTo>
                  <a:pt x="146" y="8"/>
                  <a:pt x="146" y="8"/>
                  <a:pt x="146" y="8"/>
                </a:cubicBezTo>
                <a:cubicBezTo>
                  <a:pt x="146" y="9"/>
                  <a:pt x="145" y="8"/>
                  <a:pt x="144" y="8"/>
                </a:cubicBezTo>
                <a:cubicBezTo>
                  <a:pt x="144" y="8"/>
                  <a:pt x="145" y="8"/>
                  <a:pt x="144" y="8"/>
                </a:cubicBezTo>
                <a:cubicBezTo>
                  <a:pt x="144" y="8"/>
                  <a:pt x="144" y="8"/>
                  <a:pt x="144" y="8"/>
                </a:cubicBezTo>
                <a:cubicBezTo>
                  <a:pt x="144" y="9"/>
                  <a:pt x="142" y="9"/>
                  <a:pt x="142" y="9"/>
                </a:cubicBezTo>
                <a:cubicBezTo>
                  <a:pt x="141" y="9"/>
                  <a:pt x="142" y="9"/>
                  <a:pt x="141" y="9"/>
                </a:cubicBezTo>
                <a:cubicBezTo>
                  <a:pt x="141" y="9"/>
                  <a:pt x="140" y="10"/>
                  <a:pt x="139" y="9"/>
                </a:cubicBezTo>
                <a:cubicBezTo>
                  <a:pt x="138" y="9"/>
                  <a:pt x="137" y="8"/>
                  <a:pt x="136" y="9"/>
                </a:cubicBezTo>
                <a:cubicBezTo>
                  <a:pt x="136" y="9"/>
                  <a:pt x="135" y="9"/>
                  <a:pt x="135" y="9"/>
                </a:cubicBezTo>
                <a:cubicBezTo>
                  <a:pt x="135" y="9"/>
                  <a:pt x="136" y="9"/>
                  <a:pt x="135" y="9"/>
                </a:cubicBezTo>
                <a:cubicBezTo>
                  <a:pt x="133" y="9"/>
                  <a:pt x="130" y="9"/>
                  <a:pt x="128" y="9"/>
                </a:cubicBezTo>
                <a:cubicBezTo>
                  <a:pt x="128" y="9"/>
                  <a:pt x="128" y="9"/>
                  <a:pt x="128" y="9"/>
                </a:cubicBezTo>
                <a:cubicBezTo>
                  <a:pt x="127" y="9"/>
                  <a:pt x="127" y="9"/>
                  <a:pt x="127" y="9"/>
                </a:cubicBezTo>
                <a:cubicBezTo>
                  <a:pt x="127" y="9"/>
                  <a:pt x="127" y="9"/>
                  <a:pt x="127" y="9"/>
                </a:cubicBezTo>
                <a:cubicBezTo>
                  <a:pt x="127" y="9"/>
                  <a:pt x="126" y="8"/>
                  <a:pt x="126" y="8"/>
                </a:cubicBezTo>
                <a:cubicBezTo>
                  <a:pt x="126" y="8"/>
                  <a:pt x="126" y="8"/>
                  <a:pt x="125" y="8"/>
                </a:cubicBezTo>
                <a:cubicBezTo>
                  <a:pt x="125" y="9"/>
                  <a:pt x="125" y="9"/>
                  <a:pt x="125" y="9"/>
                </a:cubicBezTo>
                <a:cubicBezTo>
                  <a:pt x="125" y="9"/>
                  <a:pt x="126" y="9"/>
                  <a:pt x="126" y="9"/>
                </a:cubicBezTo>
                <a:cubicBezTo>
                  <a:pt x="124" y="10"/>
                  <a:pt x="122" y="9"/>
                  <a:pt x="121" y="9"/>
                </a:cubicBezTo>
                <a:cubicBezTo>
                  <a:pt x="121" y="9"/>
                  <a:pt x="122" y="10"/>
                  <a:pt x="121" y="10"/>
                </a:cubicBezTo>
                <a:cubicBezTo>
                  <a:pt x="121" y="9"/>
                  <a:pt x="120" y="11"/>
                  <a:pt x="120" y="10"/>
                </a:cubicBezTo>
                <a:cubicBezTo>
                  <a:pt x="120" y="9"/>
                  <a:pt x="121" y="10"/>
                  <a:pt x="121" y="9"/>
                </a:cubicBezTo>
                <a:cubicBezTo>
                  <a:pt x="120" y="9"/>
                  <a:pt x="119" y="10"/>
                  <a:pt x="118" y="10"/>
                </a:cubicBezTo>
                <a:cubicBezTo>
                  <a:pt x="119" y="11"/>
                  <a:pt x="116" y="11"/>
                  <a:pt x="116" y="11"/>
                </a:cubicBezTo>
                <a:cubicBezTo>
                  <a:pt x="115" y="11"/>
                  <a:pt x="114" y="10"/>
                  <a:pt x="114" y="11"/>
                </a:cubicBezTo>
                <a:cubicBezTo>
                  <a:pt x="115" y="11"/>
                  <a:pt x="116" y="11"/>
                  <a:pt x="116" y="12"/>
                </a:cubicBezTo>
                <a:cubicBezTo>
                  <a:pt x="116" y="12"/>
                  <a:pt x="116" y="12"/>
                  <a:pt x="116" y="12"/>
                </a:cubicBezTo>
                <a:cubicBezTo>
                  <a:pt x="117" y="13"/>
                  <a:pt x="116" y="12"/>
                  <a:pt x="117" y="12"/>
                </a:cubicBezTo>
                <a:cubicBezTo>
                  <a:pt x="117" y="11"/>
                  <a:pt x="116" y="12"/>
                  <a:pt x="116" y="11"/>
                </a:cubicBezTo>
                <a:cubicBezTo>
                  <a:pt x="118" y="11"/>
                  <a:pt x="119" y="11"/>
                  <a:pt x="120" y="11"/>
                </a:cubicBezTo>
                <a:cubicBezTo>
                  <a:pt x="119" y="11"/>
                  <a:pt x="119" y="12"/>
                  <a:pt x="119" y="12"/>
                </a:cubicBezTo>
                <a:cubicBezTo>
                  <a:pt x="119" y="12"/>
                  <a:pt x="118" y="11"/>
                  <a:pt x="118" y="12"/>
                </a:cubicBezTo>
                <a:cubicBezTo>
                  <a:pt x="118" y="12"/>
                  <a:pt x="116" y="13"/>
                  <a:pt x="115" y="12"/>
                </a:cubicBezTo>
                <a:cubicBezTo>
                  <a:pt x="115" y="13"/>
                  <a:pt x="114" y="12"/>
                  <a:pt x="114" y="12"/>
                </a:cubicBezTo>
                <a:cubicBezTo>
                  <a:pt x="114" y="12"/>
                  <a:pt x="113" y="13"/>
                  <a:pt x="113" y="13"/>
                </a:cubicBezTo>
                <a:cubicBezTo>
                  <a:pt x="113" y="12"/>
                  <a:pt x="112" y="12"/>
                  <a:pt x="112" y="13"/>
                </a:cubicBezTo>
                <a:cubicBezTo>
                  <a:pt x="112" y="13"/>
                  <a:pt x="112" y="13"/>
                  <a:pt x="112" y="13"/>
                </a:cubicBezTo>
                <a:cubicBezTo>
                  <a:pt x="111" y="13"/>
                  <a:pt x="111" y="13"/>
                  <a:pt x="110" y="14"/>
                </a:cubicBezTo>
                <a:cubicBezTo>
                  <a:pt x="110" y="13"/>
                  <a:pt x="111" y="13"/>
                  <a:pt x="110" y="13"/>
                </a:cubicBezTo>
                <a:cubicBezTo>
                  <a:pt x="110" y="13"/>
                  <a:pt x="110" y="13"/>
                  <a:pt x="110" y="13"/>
                </a:cubicBezTo>
                <a:cubicBezTo>
                  <a:pt x="110" y="13"/>
                  <a:pt x="110" y="13"/>
                  <a:pt x="110" y="13"/>
                </a:cubicBezTo>
                <a:cubicBezTo>
                  <a:pt x="109" y="14"/>
                  <a:pt x="108" y="13"/>
                  <a:pt x="108" y="13"/>
                </a:cubicBezTo>
                <a:cubicBezTo>
                  <a:pt x="108" y="13"/>
                  <a:pt x="108" y="13"/>
                  <a:pt x="108" y="14"/>
                </a:cubicBezTo>
                <a:cubicBezTo>
                  <a:pt x="107" y="13"/>
                  <a:pt x="106" y="13"/>
                  <a:pt x="106" y="13"/>
                </a:cubicBezTo>
                <a:cubicBezTo>
                  <a:pt x="106" y="14"/>
                  <a:pt x="106" y="13"/>
                  <a:pt x="105" y="13"/>
                </a:cubicBezTo>
                <a:cubicBezTo>
                  <a:pt x="105" y="14"/>
                  <a:pt x="102" y="14"/>
                  <a:pt x="102" y="13"/>
                </a:cubicBezTo>
                <a:cubicBezTo>
                  <a:pt x="102" y="14"/>
                  <a:pt x="102" y="14"/>
                  <a:pt x="101" y="13"/>
                </a:cubicBezTo>
                <a:cubicBezTo>
                  <a:pt x="101" y="14"/>
                  <a:pt x="102" y="14"/>
                  <a:pt x="102" y="14"/>
                </a:cubicBezTo>
                <a:cubicBezTo>
                  <a:pt x="102" y="14"/>
                  <a:pt x="100" y="14"/>
                  <a:pt x="100" y="14"/>
                </a:cubicBezTo>
                <a:cubicBezTo>
                  <a:pt x="100" y="14"/>
                  <a:pt x="99" y="14"/>
                  <a:pt x="99" y="13"/>
                </a:cubicBezTo>
                <a:cubicBezTo>
                  <a:pt x="99" y="13"/>
                  <a:pt x="99" y="14"/>
                  <a:pt x="99" y="14"/>
                </a:cubicBezTo>
                <a:cubicBezTo>
                  <a:pt x="99" y="14"/>
                  <a:pt x="99" y="14"/>
                  <a:pt x="99" y="14"/>
                </a:cubicBezTo>
                <a:cubicBezTo>
                  <a:pt x="99" y="15"/>
                  <a:pt x="97" y="14"/>
                  <a:pt x="97" y="14"/>
                </a:cubicBezTo>
                <a:cubicBezTo>
                  <a:pt x="98" y="14"/>
                  <a:pt x="98" y="13"/>
                  <a:pt x="98" y="13"/>
                </a:cubicBezTo>
                <a:cubicBezTo>
                  <a:pt x="97" y="14"/>
                  <a:pt x="96" y="13"/>
                  <a:pt x="96" y="14"/>
                </a:cubicBezTo>
                <a:cubicBezTo>
                  <a:pt x="97" y="14"/>
                  <a:pt x="97" y="14"/>
                  <a:pt x="97" y="14"/>
                </a:cubicBezTo>
                <a:cubicBezTo>
                  <a:pt x="97" y="14"/>
                  <a:pt x="97" y="14"/>
                  <a:pt x="98" y="15"/>
                </a:cubicBezTo>
                <a:cubicBezTo>
                  <a:pt x="97" y="15"/>
                  <a:pt x="96" y="15"/>
                  <a:pt x="96" y="15"/>
                </a:cubicBezTo>
                <a:cubicBezTo>
                  <a:pt x="96" y="14"/>
                  <a:pt x="96" y="15"/>
                  <a:pt x="96" y="14"/>
                </a:cubicBezTo>
                <a:cubicBezTo>
                  <a:pt x="95" y="14"/>
                  <a:pt x="96" y="15"/>
                  <a:pt x="95" y="15"/>
                </a:cubicBezTo>
                <a:cubicBezTo>
                  <a:pt x="95" y="15"/>
                  <a:pt x="95" y="15"/>
                  <a:pt x="94" y="14"/>
                </a:cubicBezTo>
                <a:cubicBezTo>
                  <a:pt x="93" y="15"/>
                  <a:pt x="92" y="15"/>
                  <a:pt x="90" y="15"/>
                </a:cubicBezTo>
                <a:cubicBezTo>
                  <a:pt x="90" y="15"/>
                  <a:pt x="91" y="15"/>
                  <a:pt x="91" y="15"/>
                </a:cubicBezTo>
                <a:cubicBezTo>
                  <a:pt x="90" y="16"/>
                  <a:pt x="88" y="16"/>
                  <a:pt x="86" y="17"/>
                </a:cubicBezTo>
                <a:cubicBezTo>
                  <a:pt x="86" y="16"/>
                  <a:pt x="86" y="16"/>
                  <a:pt x="86" y="16"/>
                </a:cubicBezTo>
                <a:cubicBezTo>
                  <a:pt x="86" y="17"/>
                  <a:pt x="85" y="16"/>
                  <a:pt x="85" y="17"/>
                </a:cubicBezTo>
                <a:cubicBezTo>
                  <a:pt x="82" y="16"/>
                  <a:pt x="77" y="17"/>
                  <a:pt x="75" y="16"/>
                </a:cubicBezTo>
                <a:cubicBezTo>
                  <a:pt x="74" y="16"/>
                  <a:pt x="73" y="17"/>
                  <a:pt x="72" y="16"/>
                </a:cubicBezTo>
                <a:cubicBezTo>
                  <a:pt x="71" y="16"/>
                  <a:pt x="70" y="16"/>
                  <a:pt x="69" y="16"/>
                </a:cubicBezTo>
                <a:cubicBezTo>
                  <a:pt x="70" y="16"/>
                  <a:pt x="69" y="16"/>
                  <a:pt x="69" y="17"/>
                </a:cubicBezTo>
                <a:cubicBezTo>
                  <a:pt x="67" y="16"/>
                  <a:pt x="66" y="17"/>
                  <a:pt x="63" y="17"/>
                </a:cubicBezTo>
                <a:cubicBezTo>
                  <a:pt x="63" y="18"/>
                  <a:pt x="65" y="17"/>
                  <a:pt x="64" y="18"/>
                </a:cubicBezTo>
                <a:cubicBezTo>
                  <a:pt x="66" y="18"/>
                  <a:pt x="66" y="18"/>
                  <a:pt x="68" y="18"/>
                </a:cubicBezTo>
                <a:cubicBezTo>
                  <a:pt x="68" y="18"/>
                  <a:pt x="67" y="18"/>
                  <a:pt x="67" y="19"/>
                </a:cubicBezTo>
                <a:cubicBezTo>
                  <a:pt x="67" y="19"/>
                  <a:pt x="68" y="19"/>
                  <a:pt x="68" y="19"/>
                </a:cubicBezTo>
                <a:cubicBezTo>
                  <a:pt x="67" y="19"/>
                  <a:pt x="66" y="19"/>
                  <a:pt x="66" y="19"/>
                </a:cubicBezTo>
                <a:cubicBezTo>
                  <a:pt x="67" y="19"/>
                  <a:pt x="69" y="19"/>
                  <a:pt x="70" y="19"/>
                </a:cubicBezTo>
                <a:cubicBezTo>
                  <a:pt x="70" y="20"/>
                  <a:pt x="68" y="19"/>
                  <a:pt x="67" y="20"/>
                </a:cubicBezTo>
                <a:cubicBezTo>
                  <a:pt x="68" y="20"/>
                  <a:pt x="69" y="20"/>
                  <a:pt x="70" y="20"/>
                </a:cubicBezTo>
                <a:cubicBezTo>
                  <a:pt x="70" y="21"/>
                  <a:pt x="71" y="21"/>
                  <a:pt x="71" y="21"/>
                </a:cubicBezTo>
                <a:cubicBezTo>
                  <a:pt x="70" y="22"/>
                  <a:pt x="70" y="21"/>
                  <a:pt x="69" y="21"/>
                </a:cubicBezTo>
                <a:cubicBezTo>
                  <a:pt x="69" y="21"/>
                  <a:pt x="70" y="22"/>
                  <a:pt x="69" y="22"/>
                </a:cubicBezTo>
                <a:cubicBezTo>
                  <a:pt x="69" y="22"/>
                  <a:pt x="69" y="22"/>
                  <a:pt x="68" y="22"/>
                </a:cubicBezTo>
                <a:cubicBezTo>
                  <a:pt x="68" y="22"/>
                  <a:pt x="69" y="21"/>
                  <a:pt x="68" y="21"/>
                </a:cubicBezTo>
                <a:cubicBezTo>
                  <a:pt x="68" y="22"/>
                  <a:pt x="67" y="22"/>
                  <a:pt x="66" y="21"/>
                </a:cubicBezTo>
                <a:cubicBezTo>
                  <a:pt x="66" y="22"/>
                  <a:pt x="66" y="22"/>
                  <a:pt x="66" y="22"/>
                </a:cubicBezTo>
                <a:cubicBezTo>
                  <a:pt x="66" y="22"/>
                  <a:pt x="66" y="22"/>
                  <a:pt x="65" y="22"/>
                </a:cubicBezTo>
                <a:cubicBezTo>
                  <a:pt x="65" y="22"/>
                  <a:pt x="65" y="22"/>
                  <a:pt x="65" y="22"/>
                </a:cubicBezTo>
                <a:cubicBezTo>
                  <a:pt x="64" y="22"/>
                  <a:pt x="64" y="22"/>
                  <a:pt x="64" y="23"/>
                </a:cubicBezTo>
                <a:cubicBezTo>
                  <a:pt x="63" y="23"/>
                  <a:pt x="61" y="22"/>
                  <a:pt x="61" y="23"/>
                </a:cubicBezTo>
                <a:cubicBezTo>
                  <a:pt x="62" y="23"/>
                  <a:pt x="63" y="22"/>
                  <a:pt x="63" y="23"/>
                </a:cubicBezTo>
                <a:cubicBezTo>
                  <a:pt x="65" y="23"/>
                  <a:pt x="68" y="24"/>
                  <a:pt x="69" y="23"/>
                </a:cubicBezTo>
                <a:cubicBezTo>
                  <a:pt x="70" y="23"/>
                  <a:pt x="71" y="24"/>
                  <a:pt x="72" y="24"/>
                </a:cubicBezTo>
                <a:cubicBezTo>
                  <a:pt x="73" y="23"/>
                  <a:pt x="74" y="23"/>
                  <a:pt x="74" y="24"/>
                </a:cubicBezTo>
                <a:cubicBezTo>
                  <a:pt x="74" y="24"/>
                  <a:pt x="73" y="24"/>
                  <a:pt x="73" y="24"/>
                </a:cubicBezTo>
                <a:cubicBezTo>
                  <a:pt x="72" y="24"/>
                  <a:pt x="73" y="24"/>
                  <a:pt x="73" y="24"/>
                </a:cubicBezTo>
                <a:cubicBezTo>
                  <a:pt x="65" y="23"/>
                  <a:pt x="57" y="26"/>
                  <a:pt x="48" y="26"/>
                </a:cubicBezTo>
                <a:cubicBezTo>
                  <a:pt x="49" y="27"/>
                  <a:pt x="46" y="27"/>
                  <a:pt x="45" y="26"/>
                </a:cubicBezTo>
                <a:cubicBezTo>
                  <a:pt x="45" y="27"/>
                  <a:pt x="44" y="26"/>
                  <a:pt x="44" y="27"/>
                </a:cubicBezTo>
                <a:cubicBezTo>
                  <a:pt x="44" y="27"/>
                  <a:pt x="45" y="27"/>
                  <a:pt x="45" y="28"/>
                </a:cubicBezTo>
                <a:cubicBezTo>
                  <a:pt x="45" y="28"/>
                  <a:pt x="46" y="28"/>
                  <a:pt x="45" y="28"/>
                </a:cubicBezTo>
                <a:cubicBezTo>
                  <a:pt x="43" y="29"/>
                  <a:pt x="42" y="27"/>
                  <a:pt x="41" y="28"/>
                </a:cubicBezTo>
                <a:cubicBezTo>
                  <a:pt x="42" y="28"/>
                  <a:pt x="43" y="29"/>
                  <a:pt x="45" y="29"/>
                </a:cubicBezTo>
                <a:cubicBezTo>
                  <a:pt x="44" y="29"/>
                  <a:pt x="44" y="30"/>
                  <a:pt x="45" y="30"/>
                </a:cubicBezTo>
                <a:cubicBezTo>
                  <a:pt x="44" y="29"/>
                  <a:pt x="45" y="30"/>
                  <a:pt x="46" y="29"/>
                </a:cubicBezTo>
                <a:cubicBezTo>
                  <a:pt x="46" y="29"/>
                  <a:pt x="46" y="30"/>
                  <a:pt x="46" y="30"/>
                </a:cubicBezTo>
                <a:cubicBezTo>
                  <a:pt x="46" y="31"/>
                  <a:pt x="45" y="31"/>
                  <a:pt x="44" y="31"/>
                </a:cubicBezTo>
                <a:cubicBezTo>
                  <a:pt x="44" y="32"/>
                  <a:pt x="45" y="32"/>
                  <a:pt x="45" y="32"/>
                </a:cubicBezTo>
                <a:cubicBezTo>
                  <a:pt x="48" y="33"/>
                  <a:pt x="52" y="32"/>
                  <a:pt x="54" y="32"/>
                </a:cubicBezTo>
                <a:cubicBezTo>
                  <a:pt x="54" y="32"/>
                  <a:pt x="54" y="32"/>
                  <a:pt x="55" y="32"/>
                </a:cubicBezTo>
                <a:cubicBezTo>
                  <a:pt x="56" y="32"/>
                  <a:pt x="58" y="31"/>
                  <a:pt x="60" y="32"/>
                </a:cubicBezTo>
                <a:cubicBezTo>
                  <a:pt x="61" y="32"/>
                  <a:pt x="61" y="32"/>
                  <a:pt x="62" y="32"/>
                </a:cubicBezTo>
                <a:cubicBezTo>
                  <a:pt x="62" y="32"/>
                  <a:pt x="63" y="32"/>
                  <a:pt x="63" y="32"/>
                </a:cubicBezTo>
                <a:cubicBezTo>
                  <a:pt x="63" y="32"/>
                  <a:pt x="63" y="32"/>
                  <a:pt x="63" y="33"/>
                </a:cubicBezTo>
                <a:cubicBezTo>
                  <a:pt x="63" y="33"/>
                  <a:pt x="62" y="33"/>
                  <a:pt x="62" y="33"/>
                </a:cubicBezTo>
                <a:cubicBezTo>
                  <a:pt x="62" y="33"/>
                  <a:pt x="63" y="33"/>
                  <a:pt x="63" y="33"/>
                </a:cubicBezTo>
                <a:cubicBezTo>
                  <a:pt x="62" y="33"/>
                  <a:pt x="61" y="34"/>
                  <a:pt x="61" y="34"/>
                </a:cubicBezTo>
                <a:cubicBezTo>
                  <a:pt x="61" y="34"/>
                  <a:pt x="61" y="35"/>
                  <a:pt x="61" y="35"/>
                </a:cubicBezTo>
                <a:cubicBezTo>
                  <a:pt x="62" y="34"/>
                  <a:pt x="64" y="34"/>
                  <a:pt x="64" y="33"/>
                </a:cubicBezTo>
                <a:cubicBezTo>
                  <a:pt x="64" y="33"/>
                  <a:pt x="65" y="33"/>
                  <a:pt x="64" y="34"/>
                </a:cubicBezTo>
                <a:cubicBezTo>
                  <a:pt x="65" y="34"/>
                  <a:pt x="67" y="34"/>
                  <a:pt x="68" y="34"/>
                </a:cubicBezTo>
                <a:cubicBezTo>
                  <a:pt x="68" y="35"/>
                  <a:pt x="68" y="35"/>
                  <a:pt x="68" y="35"/>
                </a:cubicBezTo>
                <a:cubicBezTo>
                  <a:pt x="69" y="35"/>
                  <a:pt x="67" y="36"/>
                  <a:pt x="68" y="36"/>
                </a:cubicBezTo>
                <a:cubicBezTo>
                  <a:pt x="68" y="35"/>
                  <a:pt x="70" y="35"/>
                  <a:pt x="71" y="35"/>
                </a:cubicBezTo>
                <a:cubicBezTo>
                  <a:pt x="79" y="37"/>
                  <a:pt x="88" y="35"/>
                  <a:pt x="95" y="36"/>
                </a:cubicBezTo>
                <a:cubicBezTo>
                  <a:pt x="97" y="35"/>
                  <a:pt x="99" y="35"/>
                  <a:pt x="101" y="35"/>
                </a:cubicBezTo>
                <a:cubicBezTo>
                  <a:pt x="102" y="34"/>
                  <a:pt x="104" y="34"/>
                  <a:pt x="104" y="34"/>
                </a:cubicBezTo>
                <a:cubicBezTo>
                  <a:pt x="105" y="34"/>
                  <a:pt x="107" y="34"/>
                  <a:pt x="108" y="34"/>
                </a:cubicBezTo>
                <a:cubicBezTo>
                  <a:pt x="107" y="34"/>
                  <a:pt x="108" y="34"/>
                  <a:pt x="108" y="34"/>
                </a:cubicBezTo>
                <a:cubicBezTo>
                  <a:pt x="107" y="34"/>
                  <a:pt x="106" y="34"/>
                  <a:pt x="106" y="35"/>
                </a:cubicBezTo>
                <a:cubicBezTo>
                  <a:pt x="105" y="35"/>
                  <a:pt x="105" y="35"/>
                  <a:pt x="105" y="35"/>
                </a:cubicBezTo>
                <a:cubicBezTo>
                  <a:pt x="105" y="35"/>
                  <a:pt x="106" y="35"/>
                  <a:pt x="106" y="35"/>
                </a:cubicBezTo>
                <a:cubicBezTo>
                  <a:pt x="105" y="34"/>
                  <a:pt x="106" y="36"/>
                  <a:pt x="105" y="36"/>
                </a:cubicBezTo>
                <a:cubicBezTo>
                  <a:pt x="105" y="35"/>
                  <a:pt x="104" y="36"/>
                  <a:pt x="104" y="35"/>
                </a:cubicBezTo>
                <a:cubicBezTo>
                  <a:pt x="104" y="35"/>
                  <a:pt x="105" y="35"/>
                  <a:pt x="105" y="35"/>
                </a:cubicBezTo>
                <a:cubicBezTo>
                  <a:pt x="103" y="35"/>
                  <a:pt x="102" y="35"/>
                  <a:pt x="101" y="35"/>
                </a:cubicBezTo>
                <a:cubicBezTo>
                  <a:pt x="102" y="36"/>
                  <a:pt x="103" y="35"/>
                  <a:pt x="104" y="35"/>
                </a:cubicBezTo>
                <a:cubicBezTo>
                  <a:pt x="104" y="35"/>
                  <a:pt x="104" y="36"/>
                  <a:pt x="104" y="36"/>
                </a:cubicBezTo>
                <a:cubicBezTo>
                  <a:pt x="105" y="36"/>
                  <a:pt x="106" y="36"/>
                  <a:pt x="106" y="36"/>
                </a:cubicBezTo>
                <a:cubicBezTo>
                  <a:pt x="104" y="37"/>
                  <a:pt x="104" y="36"/>
                  <a:pt x="103" y="36"/>
                </a:cubicBezTo>
                <a:cubicBezTo>
                  <a:pt x="103" y="36"/>
                  <a:pt x="103" y="36"/>
                  <a:pt x="103" y="36"/>
                </a:cubicBezTo>
                <a:cubicBezTo>
                  <a:pt x="102" y="36"/>
                  <a:pt x="102" y="36"/>
                  <a:pt x="101" y="36"/>
                </a:cubicBezTo>
                <a:cubicBezTo>
                  <a:pt x="100" y="36"/>
                  <a:pt x="99" y="35"/>
                  <a:pt x="99" y="36"/>
                </a:cubicBezTo>
                <a:cubicBezTo>
                  <a:pt x="100" y="36"/>
                  <a:pt x="101" y="36"/>
                  <a:pt x="101" y="37"/>
                </a:cubicBezTo>
                <a:cubicBezTo>
                  <a:pt x="102" y="37"/>
                  <a:pt x="103" y="36"/>
                  <a:pt x="104" y="36"/>
                </a:cubicBezTo>
                <a:cubicBezTo>
                  <a:pt x="103" y="36"/>
                  <a:pt x="103" y="37"/>
                  <a:pt x="102" y="37"/>
                </a:cubicBezTo>
                <a:cubicBezTo>
                  <a:pt x="103" y="37"/>
                  <a:pt x="103" y="36"/>
                  <a:pt x="104" y="37"/>
                </a:cubicBezTo>
                <a:cubicBezTo>
                  <a:pt x="104" y="37"/>
                  <a:pt x="103" y="37"/>
                  <a:pt x="103" y="37"/>
                </a:cubicBezTo>
                <a:cubicBezTo>
                  <a:pt x="104" y="37"/>
                  <a:pt x="105" y="37"/>
                  <a:pt x="106" y="37"/>
                </a:cubicBezTo>
                <a:cubicBezTo>
                  <a:pt x="104" y="38"/>
                  <a:pt x="103" y="38"/>
                  <a:pt x="102" y="38"/>
                </a:cubicBezTo>
                <a:cubicBezTo>
                  <a:pt x="102" y="38"/>
                  <a:pt x="102" y="37"/>
                  <a:pt x="102" y="38"/>
                </a:cubicBezTo>
                <a:cubicBezTo>
                  <a:pt x="102" y="38"/>
                  <a:pt x="102" y="38"/>
                  <a:pt x="102" y="38"/>
                </a:cubicBezTo>
                <a:cubicBezTo>
                  <a:pt x="103" y="39"/>
                  <a:pt x="104" y="37"/>
                  <a:pt x="105" y="38"/>
                </a:cubicBezTo>
                <a:cubicBezTo>
                  <a:pt x="104" y="38"/>
                  <a:pt x="104" y="39"/>
                  <a:pt x="103" y="38"/>
                </a:cubicBezTo>
                <a:cubicBezTo>
                  <a:pt x="103" y="39"/>
                  <a:pt x="101" y="39"/>
                  <a:pt x="101" y="39"/>
                </a:cubicBezTo>
                <a:cubicBezTo>
                  <a:pt x="103" y="40"/>
                  <a:pt x="104" y="38"/>
                  <a:pt x="106" y="38"/>
                </a:cubicBezTo>
                <a:cubicBezTo>
                  <a:pt x="106" y="39"/>
                  <a:pt x="105" y="39"/>
                  <a:pt x="106" y="39"/>
                </a:cubicBezTo>
                <a:cubicBezTo>
                  <a:pt x="108" y="38"/>
                  <a:pt x="111" y="40"/>
                  <a:pt x="113" y="40"/>
                </a:cubicBezTo>
                <a:cubicBezTo>
                  <a:pt x="111" y="40"/>
                  <a:pt x="109" y="40"/>
                  <a:pt x="108" y="40"/>
                </a:cubicBezTo>
                <a:cubicBezTo>
                  <a:pt x="107" y="40"/>
                  <a:pt x="108" y="41"/>
                  <a:pt x="108" y="41"/>
                </a:cubicBezTo>
                <a:cubicBezTo>
                  <a:pt x="106" y="40"/>
                  <a:pt x="104" y="41"/>
                  <a:pt x="102" y="41"/>
                </a:cubicBezTo>
                <a:cubicBezTo>
                  <a:pt x="102" y="41"/>
                  <a:pt x="102" y="41"/>
                  <a:pt x="102" y="41"/>
                </a:cubicBezTo>
                <a:cubicBezTo>
                  <a:pt x="101" y="42"/>
                  <a:pt x="99" y="41"/>
                  <a:pt x="98" y="41"/>
                </a:cubicBezTo>
                <a:cubicBezTo>
                  <a:pt x="98" y="41"/>
                  <a:pt x="99" y="41"/>
                  <a:pt x="99" y="41"/>
                </a:cubicBezTo>
                <a:cubicBezTo>
                  <a:pt x="96" y="41"/>
                  <a:pt x="93" y="41"/>
                  <a:pt x="91" y="42"/>
                </a:cubicBezTo>
                <a:cubicBezTo>
                  <a:pt x="91" y="41"/>
                  <a:pt x="91" y="41"/>
                  <a:pt x="91" y="41"/>
                </a:cubicBezTo>
                <a:cubicBezTo>
                  <a:pt x="89" y="42"/>
                  <a:pt x="85" y="43"/>
                  <a:pt x="82" y="42"/>
                </a:cubicBezTo>
                <a:cubicBezTo>
                  <a:pt x="82" y="42"/>
                  <a:pt x="82" y="42"/>
                  <a:pt x="82" y="42"/>
                </a:cubicBezTo>
                <a:cubicBezTo>
                  <a:pt x="75" y="42"/>
                  <a:pt x="67" y="44"/>
                  <a:pt x="61" y="43"/>
                </a:cubicBezTo>
                <a:cubicBezTo>
                  <a:pt x="61" y="43"/>
                  <a:pt x="62" y="43"/>
                  <a:pt x="62" y="44"/>
                </a:cubicBezTo>
                <a:cubicBezTo>
                  <a:pt x="59" y="43"/>
                  <a:pt x="56" y="43"/>
                  <a:pt x="54" y="43"/>
                </a:cubicBezTo>
                <a:cubicBezTo>
                  <a:pt x="53" y="43"/>
                  <a:pt x="53" y="42"/>
                  <a:pt x="53" y="42"/>
                </a:cubicBezTo>
                <a:cubicBezTo>
                  <a:pt x="53" y="43"/>
                  <a:pt x="53" y="42"/>
                  <a:pt x="53" y="43"/>
                </a:cubicBezTo>
                <a:cubicBezTo>
                  <a:pt x="52" y="43"/>
                  <a:pt x="50" y="43"/>
                  <a:pt x="49" y="43"/>
                </a:cubicBezTo>
                <a:cubicBezTo>
                  <a:pt x="49" y="42"/>
                  <a:pt x="49" y="42"/>
                  <a:pt x="49" y="42"/>
                </a:cubicBezTo>
                <a:cubicBezTo>
                  <a:pt x="48" y="43"/>
                  <a:pt x="47" y="43"/>
                  <a:pt x="46" y="43"/>
                </a:cubicBezTo>
                <a:cubicBezTo>
                  <a:pt x="46" y="43"/>
                  <a:pt x="46" y="43"/>
                  <a:pt x="46" y="43"/>
                </a:cubicBezTo>
                <a:cubicBezTo>
                  <a:pt x="45" y="43"/>
                  <a:pt x="45" y="43"/>
                  <a:pt x="45" y="43"/>
                </a:cubicBezTo>
                <a:cubicBezTo>
                  <a:pt x="44" y="43"/>
                  <a:pt x="44" y="43"/>
                  <a:pt x="43" y="42"/>
                </a:cubicBezTo>
                <a:cubicBezTo>
                  <a:pt x="43" y="43"/>
                  <a:pt x="43" y="43"/>
                  <a:pt x="43" y="43"/>
                </a:cubicBezTo>
                <a:cubicBezTo>
                  <a:pt x="37" y="42"/>
                  <a:pt x="29" y="43"/>
                  <a:pt x="23" y="43"/>
                </a:cubicBezTo>
                <a:cubicBezTo>
                  <a:pt x="28" y="43"/>
                  <a:pt x="33" y="44"/>
                  <a:pt x="39" y="43"/>
                </a:cubicBezTo>
                <a:cubicBezTo>
                  <a:pt x="39" y="44"/>
                  <a:pt x="40" y="43"/>
                  <a:pt x="39" y="44"/>
                </a:cubicBezTo>
                <a:cubicBezTo>
                  <a:pt x="42" y="43"/>
                  <a:pt x="46" y="44"/>
                  <a:pt x="49" y="44"/>
                </a:cubicBezTo>
                <a:cubicBezTo>
                  <a:pt x="49" y="44"/>
                  <a:pt x="49" y="44"/>
                  <a:pt x="49" y="44"/>
                </a:cubicBezTo>
                <a:cubicBezTo>
                  <a:pt x="49" y="44"/>
                  <a:pt x="50" y="44"/>
                  <a:pt x="50" y="43"/>
                </a:cubicBezTo>
                <a:cubicBezTo>
                  <a:pt x="50" y="44"/>
                  <a:pt x="51" y="43"/>
                  <a:pt x="52" y="44"/>
                </a:cubicBezTo>
                <a:cubicBezTo>
                  <a:pt x="52" y="43"/>
                  <a:pt x="54" y="44"/>
                  <a:pt x="55" y="44"/>
                </a:cubicBezTo>
                <a:cubicBezTo>
                  <a:pt x="55" y="44"/>
                  <a:pt x="55" y="44"/>
                  <a:pt x="55" y="44"/>
                </a:cubicBezTo>
                <a:cubicBezTo>
                  <a:pt x="55" y="44"/>
                  <a:pt x="56" y="44"/>
                  <a:pt x="56" y="44"/>
                </a:cubicBezTo>
                <a:cubicBezTo>
                  <a:pt x="57" y="43"/>
                  <a:pt x="57" y="44"/>
                  <a:pt x="58" y="44"/>
                </a:cubicBezTo>
                <a:cubicBezTo>
                  <a:pt x="58" y="45"/>
                  <a:pt x="59" y="44"/>
                  <a:pt x="60" y="44"/>
                </a:cubicBezTo>
                <a:cubicBezTo>
                  <a:pt x="60" y="44"/>
                  <a:pt x="60" y="44"/>
                  <a:pt x="60" y="44"/>
                </a:cubicBezTo>
                <a:cubicBezTo>
                  <a:pt x="64" y="44"/>
                  <a:pt x="68" y="44"/>
                  <a:pt x="72" y="44"/>
                </a:cubicBezTo>
                <a:cubicBezTo>
                  <a:pt x="72" y="44"/>
                  <a:pt x="72" y="44"/>
                  <a:pt x="72" y="44"/>
                </a:cubicBezTo>
                <a:cubicBezTo>
                  <a:pt x="72" y="44"/>
                  <a:pt x="72" y="44"/>
                  <a:pt x="73" y="44"/>
                </a:cubicBezTo>
                <a:cubicBezTo>
                  <a:pt x="73" y="44"/>
                  <a:pt x="73" y="44"/>
                  <a:pt x="73" y="45"/>
                </a:cubicBezTo>
                <a:cubicBezTo>
                  <a:pt x="73" y="44"/>
                  <a:pt x="74" y="45"/>
                  <a:pt x="75" y="45"/>
                </a:cubicBezTo>
                <a:cubicBezTo>
                  <a:pt x="75" y="44"/>
                  <a:pt x="75" y="44"/>
                  <a:pt x="75" y="44"/>
                </a:cubicBezTo>
                <a:cubicBezTo>
                  <a:pt x="75" y="44"/>
                  <a:pt x="75" y="44"/>
                  <a:pt x="76" y="44"/>
                </a:cubicBezTo>
                <a:cubicBezTo>
                  <a:pt x="76" y="44"/>
                  <a:pt x="75" y="44"/>
                  <a:pt x="75" y="45"/>
                </a:cubicBezTo>
                <a:cubicBezTo>
                  <a:pt x="76" y="45"/>
                  <a:pt x="76" y="44"/>
                  <a:pt x="77" y="44"/>
                </a:cubicBezTo>
                <a:cubicBezTo>
                  <a:pt x="76" y="45"/>
                  <a:pt x="77" y="44"/>
                  <a:pt x="78" y="45"/>
                </a:cubicBezTo>
                <a:cubicBezTo>
                  <a:pt x="78" y="44"/>
                  <a:pt x="78" y="44"/>
                  <a:pt x="78" y="44"/>
                </a:cubicBezTo>
                <a:cubicBezTo>
                  <a:pt x="78" y="44"/>
                  <a:pt x="79" y="44"/>
                  <a:pt x="79" y="44"/>
                </a:cubicBezTo>
                <a:cubicBezTo>
                  <a:pt x="79" y="44"/>
                  <a:pt x="79" y="44"/>
                  <a:pt x="79" y="44"/>
                </a:cubicBezTo>
                <a:cubicBezTo>
                  <a:pt x="79" y="44"/>
                  <a:pt x="81" y="44"/>
                  <a:pt x="81" y="44"/>
                </a:cubicBezTo>
                <a:cubicBezTo>
                  <a:pt x="80" y="44"/>
                  <a:pt x="79" y="45"/>
                  <a:pt x="79" y="44"/>
                </a:cubicBezTo>
                <a:cubicBezTo>
                  <a:pt x="79" y="45"/>
                  <a:pt x="82" y="44"/>
                  <a:pt x="82" y="45"/>
                </a:cubicBezTo>
                <a:cubicBezTo>
                  <a:pt x="79" y="45"/>
                  <a:pt x="76" y="45"/>
                  <a:pt x="73" y="45"/>
                </a:cubicBezTo>
                <a:cubicBezTo>
                  <a:pt x="72" y="45"/>
                  <a:pt x="73" y="45"/>
                  <a:pt x="73" y="46"/>
                </a:cubicBezTo>
                <a:cubicBezTo>
                  <a:pt x="72" y="45"/>
                  <a:pt x="72" y="46"/>
                  <a:pt x="72" y="45"/>
                </a:cubicBezTo>
                <a:cubicBezTo>
                  <a:pt x="72" y="45"/>
                  <a:pt x="72" y="46"/>
                  <a:pt x="72" y="45"/>
                </a:cubicBezTo>
                <a:cubicBezTo>
                  <a:pt x="71" y="45"/>
                  <a:pt x="70" y="45"/>
                  <a:pt x="70" y="45"/>
                </a:cubicBezTo>
                <a:cubicBezTo>
                  <a:pt x="70" y="45"/>
                  <a:pt x="71" y="46"/>
                  <a:pt x="70" y="46"/>
                </a:cubicBezTo>
                <a:cubicBezTo>
                  <a:pt x="67" y="45"/>
                  <a:pt x="64" y="46"/>
                  <a:pt x="62" y="46"/>
                </a:cubicBezTo>
                <a:cubicBezTo>
                  <a:pt x="58" y="46"/>
                  <a:pt x="54" y="45"/>
                  <a:pt x="51" y="45"/>
                </a:cubicBezTo>
                <a:cubicBezTo>
                  <a:pt x="51" y="45"/>
                  <a:pt x="51" y="45"/>
                  <a:pt x="51" y="45"/>
                </a:cubicBezTo>
                <a:cubicBezTo>
                  <a:pt x="49" y="45"/>
                  <a:pt x="48" y="44"/>
                  <a:pt x="47" y="45"/>
                </a:cubicBezTo>
                <a:cubicBezTo>
                  <a:pt x="46" y="45"/>
                  <a:pt x="46" y="45"/>
                  <a:pt x="46" y="44"/>
                </a:cubicBezTo>
                <a:cubicBezTo>
                  <a:pt x="46" y="45"/>
                  <a:pt x="45" y="44"/>
                  <a:pt x="45" y="45"/>
                </a:cubicBezTo>
                <a:cubicBezTo>
                  <a:pt x="46" y="45"/>
                  <a:pt x="46" y="45"/>
                  <a:pt x="46" y="45"/>
                </a:cubicBezTo>
                <a:cubicBezTo>
                  <a:pt x="45" y="45"/>
                  <a:pt x="43" y="45"/>
                  <a:pt x="42" y="45"/>
                </a:cubicBezTo>
                <a:cubicBezTo>
                  <a:pt x="40" y="46"/>
                  <a:pt x="38" y="45"/>
                  <a:pt x="37" y="46"/>
                </a:cubicBezTo>
                <a:cubicBezTo>
                  <a:pt x="38" y="46"/>
                  <a:pt x="40" y="45"/>
                  <a:pt x="40" y="46"/>
                </a:cubicBezTo>
                <a:cubicBezTo>
                  <a:pt x="39" y="46"/>
                  <a:pt x="38" y="47"/>
                  <a:pt x="37" y="47"/>
                </a:cubicBezTo>
                <a:cubicBezTo>
                  <a:pt x="37" y="47"/>
                  <a:pt x="37" y="47"/>
                  <a:pt x="36" y="47"/>
                </a:cubicBezTo>
                <a:cubicBezTo>
                  <a:pt x="35" y="48"/>
                  <a:pt x="33" y="47"/>
                  <a:pt x="32" y="48"/>
                </a:cubicBezTo>
                <a:cubicBezTo>
                  <a:pt x="31" y="47"/>
                  <a:pt x="31" y="47"/>
                  <a:pt x="30" y="47"/>
                </a:cubicBezTo>
                <a:cubicBezTo>
                  <a:pt x="30" y="47"/>
                  <a:pt x="31" y="47"/>
                  <a:pt x="31" y="47"/>
                </a:cubicBezTo>
                <a:cubicBezTo>
                  <a:pt x="31" y="48"/>
                  <a:pt x="31" y="47"/>
                  <a:pt x="31" y="48"/>
                </a:cubicBezTo>
                <a:cubicBezTo>
                  <a:pt x="28" y="48"/>
                  <a:pt x="26" y="48"/>
                  <a:pt x="23" y="48"/>
                </a:cubicBezTo>
                <a:cubicBezTo>
                  <a:pt x="23" y="50"/>
                  <a:pt x="21" y="48"/>
                  <a:pt x="21" y="49"/>
                </a:cubicBezTo>
                <a:cubicBezTo>
                  <a:pt x="21" y="49"/>
                  <a:pt x="19" y="49"/>
                  <a:pt x="19" y="49"/>
                </a:cubicBezTo>
                <a:cubicBezTo>
                  <a:pt x="17" y="49"/>
                  <a:pt x="16" y="49"/>
                  <a:pt x="15" y="49"/>
                </a:cubicBezTo>
                <a:cubicBezTo>
                  <a:pt x="16" y="50"/>
                  <a:pt x="16" y="49"/>
                  <a:pt x="17" y="50"/>
                </a:cubicBezTo>
                <a:cubicBezTo>
                  <a:pt x="17" y="50"/>
                  <a:pt x="17" y="50"/>
                  <a:pt x="17" y="50"/>
                </a:cubicBezTo>
                <a:cubicBezTo>
                  <a:pt x="17" y="50"/>
                  <a:pt x="16" y="50"/>
                  <a:pt x="16" y="51"/>
                </a:cubicBezTo>
                <a:cubicBezTo>
                  <a:pt x="17" y="51"/>
                  <a:pt x="17" y="51"/>
                  <a:pt x="18" y="51"/>
                </a:cubicBezTo>
                <a:cubicBezTo>
                  <a:pt x="17" y="52"/>
                  <a:pt x="16" y="52"/>
                  <a:pt x="15" y="52"/>
                </a:cubicBezTo>
                <a:cubicBezTo>
                  <a:pt x="14" y="52"/>
                  <a:pt x="13" y="52"/>
                  <a:pt x="12" y="52"/>
                </a:cubicBezTo>
                <a:cubicBezTo>
                  <a:pt x="12" y="53"/>
                  <a:pt x="10" y="53"/>
                  <a:pt x="9" y="53"/>
                </a:cubicBezTo>
                <a:cubicBezTo>
                  <a:pt x="9" y="53"/>
                  <a:pt x="9" y="54"/>
                  <a:pt x="8" y="54"/>
                </a:cubicBezTo>
                <a:cubicBezTo>
                  <a:pt x="8" y="54"/>
                  <a:pt x="9" y="54"/>
                  <a:pt x="9" y="54"/>
                </a:cubicBezTo>
                <a:cubicBezTo>
                  <a:pt x="9" y="55"/>
                  <a:pt x="8" y="55"/>
                  <a:pt x="7" y="55"/>
                </a:cubicBezTo>
                <a:cubicBezTo>
                  <a:pt x="7" y="55"/>
                  <a:pt x="7" y="55"/>
                  <a:pt x="8" y="55"/>
                </a:cubicBezTo>
                <a:cubicBezTo>
                  <a:pt x="7" y="55"/>
                  <a:pt x="6" y="55"/>
                  <a:pt x="6" y="55"/>
                </a:cubicBezTo>
                <a:cubicBezTo>
                  <a:pt x="5" y="55"/>
                  <a:pt x="5" y="55"/>
                  <a:pt x="4" y="55"/>
                </a:cubicBezTo>
                <a:cubicBezTo>
                  <a:pt x="4" y="56"/>
                  <a:pt x="2" y="55"/>
                  <a:pt x="2" y="56"/>
                </a:cubicBezTo>
                <a:cubicBezTo>
                  <a:pt x="2" y="56"/>
                  <a:pt x="3" y="56"/>
                  <a:pt x="3" y="56"/>
                </a:cubicBezTo>
                <a:cubicBezTo>
                  <a:pt x="3" y="57"/>
                  <a:pt x="2" y="56"/>
                  <a:pt x="2" y="57"/>
                </a:cubicBezTo>
                <a:cubicBezTo>
                  <a:pt x="3" y="57"/>
                  <a:pt x="4" y="56"/>
                  <a:pt x="4" y="57"/>
                </a:cubicBezTo>
                <a:cubicBezTo>
                  <a:pt x="3" y="57"/>
                  <a:pt x="3" y="57"/>
                  <a:pt x="3" y="57"/>
                </a:cubicBezTo>
                <a:cubicBezTo>
                  <a:pt x="3" y="58"/>
                  <a:pt x="4" y="58"/>
                  <a:pt x="4" y="58"/>
                </a:cubicBezTo>
                <a:cubicBezTo>
                  <a:pt x="4" y="58"/>
                  <a:pt x="4" y="58"/>
                  <a:pt x="4" y="58"/>
                </a:cubicBezTo>
                <a:cubicBezTo>
                  <a:pt x="4" y="58"/>
                  <a:pt x="4" y="58"/>
                  <a:pt x="4" y="58"/>
                </a:cubicBezTo>
                <a:cubicBezTo>
                  <a:pt x="4" y="58"/>
                  <a:pt x="5" y="58"/>
                  <a:pt x="6" y="58"/>
                </a:cubicBezTo>
                <a:cubicBezTo>
                  <a:pt x="5" y="59"/>
                  <a:pt x="2" y="59"/>
                  <a:pt x="1" y="58"/>
                </a:cubicBezTo>
                <a:cubicBezTo>
                  <a:pt x="1" y="59"/>
                  <a:pt x="1" y="59"/>
                  <a:pt x="0" y="59"/>
                </a:cubicBezTo>
                <a:cubicBezTo>
                  <a:pt x="1" y="59"/>
                  <a:pt x="2" y="59"/>
                  <a:pt x="1" y="59"/>
                </a:cubicBezTo>
                <a:cubicBezTo>
                  <a:pt x="2" y="59"/>
                  <a:pt x="2" y="59"/>
                  <a:pt x="2" y="59"/>
                </a:cubicBezTo>
                <a:cubicBezTo>
                  <a:pt x="1" y="60"/>
                  <a:pt x="1" y="59"/>
                  <a:pt x="0" y="59"/>
                </a:cubicBezTo>
                <a:cubicBezTo>
                  <a:pt x="0" y="59"/>
                  <a:pt x="1" y="60"/>
                  <a:pt x="0" y="60"/>
                </a:cubicBezTo>
                <a:close/>
                <a:moveTo>
                  <a:pt x="81" y="7"/>
                </a:moveTo>
                <a:cubicBezTo>
                  <a:pt x="81" y="7"/>
                  <a:pt x="82" y="7"/>
                  <a:pt x="82" y="7"/>
                </a:cubicBezTo>
                <a:cubicBezTo>
                  <a:pt x="82" y="8"/>
                  <a:pt x="81" y="8"/>
                  <a:pt x="81" y="7"/>
                </a:cubicBezTo>
                <a:close/>
                <a:moveTo>
                  <a:pt x="105" y="6"/>
                </a:moveTo>
                <a:cubicBezTo>
                  <a:pt x="105" y="6"/>
                  <a:pt x="106" y="6"/>
                  <a:pt x="107" y="6"/>
                </a:cubicBezTo>
                <a:cubicBezTo>
                  <a:pt x="107" y="6"/>
                  <a:pt x="106" y="6"/>
                  <a:pt x="106" y="6"/>
                </a:cubicBezTo>
                <a:cubicBezTo>
                  <a:pt x="106" y="6"/>
                  <a:pt x="106" y="6"/>
                  <a:pt x="106" y="6"/>
                </a:cubicBezTo>
                <a:cubicBezTo>
                  <a:pt x="105" y="6"/>
                  <a:pt x="105" y="6"/>
                  <a:pt x="105" y="6"/>
                </a:cubicBezTo>
                <a:close/>
                <a:moveTo>
                  <a:pt x="165" y="1"/>
                </a:moveTo>
                <a:cubicBezTo>
                  <a:pt x="165" y="1"/>
                  <a:pt x="165" y="1"/>
                  <a:pt x="165" y="1"/>
                </a:cubicBezTo>
                <a:cubicBezTo>
                  <a:pt x="165" y="1"/>
                  <a:pt x="164" y="1"/>
                  <a:pt x="164" y="1"/>
                </a:cubicBezTo>
                <a:cubicBezTo>
                  <a:pt x="164" y="1"/>
                  <a:pt x="164" y="1"/>
                  <a:pt x="164" y="1"/>
                </a:cubicBezTo>
                <a:cubicBezTo>
                  <a:pt x="164" y="1"/>
                  <a:pt x="163" y="1"/>
                  <a:pt x="163" y="1"/>
                </a:cubicBezTo>
                <a:cubicBezTo>
                  <a:pt x="164" y="1"/>
                  <a:pt x="164" y="1"/>
                  <a:pt x="165" y="1"/>
                </a:cubicBezTo>
                <a:close/>
                <a:moveTo>
                  <a:pt x="256" y="21"/>
                </a:moveTo>
                <a:cubicBezTo>
                  <a:pt x="256" y="21"/>
                  <a:pt x="257" y="22"/>
                  <a:pt x="257" y="21"/>
                </a:cubicBezTo>
                <a:cubicBezTo>
                  <a:pt x="257" y="22"/>
                  <a:pt x="257" y="22"/>
                  <a:pt x="257" y="22"/>
                </a:cubicBezTo>
                <a:cubicBezTo>
                  <a:pt x="257" y="22"/>
                  <a:pt x="257" y="22"/>
                  <a:pt x="256" y="22"/>
                </a:cubicBezTo>
                <a:cubicBezTo>
                  <a:pt x="257" y="22"/>
                  <a:pt x="257" y="21"/>
                  <a:pt x="256" y="21"/>
                </a:cubicBezTo>
                <a:close/>
                <a:moveTo>
                  <a:pt x="272" y="80"/>
                </a:moveTo>
                <a:cubicBezTo>
                  <a:pt x="272" y="81"/>
                  <a:pt x="273" y="80"/>
                  <a:pt x="273" y="80"/>
                </a:cubicBezTo>
                <a:cubicBezTo>
                  <a:pt x="273" y="81"/>
                  <a:pt x="272" y="81"/>
                  <a:pt x="272" y="80"/>
                </a:cubicBezTo>
                <a:close/>
                <a:moveTo>
                  <a:pt x="124" y="73"/>
                </a:moveTo>
                <a:cubicBezTo>
                  <a:pt x="124" y="73"/>
                  <a:pt x="125" y="73"/>
                  <a:pt x="126" y="73"/>
                </a:cubicBezTo>
                <a:cubicBezTo>
                  <a:pt x="125" y="73"/>
                  <a:pt x="125" y="73"/>
                  <a:pt x="124" y="73"/>
                </a:cubicBezTo>
                <a:close/>
                <a:moveTo>
                  <a:pt x="2" y="59"/>
                </a:moveTo>
                <a:cubicBezTo>
                  <a:pt x="2" y="59"/>
                  <a:pt x="2" y="59"/>
                  <a:pt x="2" y="59"/>
                </a:cubicBezTo>
                <a:cubicBezTo>
                  <a:pt x="3" y="59"/>
                  <a:pt x="3" y="59"/>
                  <a:pt x="3" y="59"/>
                </a:cubicBezTo>
                <a:cubicBezTo>
                  <a:pt x="3" y="59"/>
                  <a:pt x="3" y="59"/>
                  <a:pt x="3" y="59"/>
                </a:cubicBezTo>
                <a:cubicBezTo>
                  <a:pt x="3" y="59"/>
                  <a:pt x="3" y="59"/>
                  <a:pt x="3" y="59"/>
                </a:cubicBezTo>
                <a:cubicBezTo>
                  <a:pt x="3" y="60"/>
                  <a:pt x="2" y="59"/>
                  <a:pt x="2" y="59"/>
                </a:cubicBezTo>
                <a:close/>
                <a:moveTo>
                  <a:pt x="9" y="54"/>
                </a:moveTo>
                <a:cubicBezTo>
                  <a:pt x="9" y="54"/>
                  <a:pt x="10" y="54"/>
                  <a:pt x="10" y="54"/>
                </a:cubicBezTo>
                <a:cubicBezTo>
                  <a:pt x="10" y="55"/>
                  <a:pt x="10" y="55"/>
                  <a:pt x="9" y="55"/>
                </a:cubicBezTo>
                <a:cubicBezTo>
                  <a:pt x="9" y="55"/>
                  <a:pt x="9" y="55"/>
                  <a:pt x="9" y="54"/>
                </a:cubicBezTo>
                <a:close/>
                <a:moveTo>
                  <a:pt x="17" y="50"/>
                </a:moveTo>
                <a:cubicBezTo>
                  <a:pt x="18" y="50"/>
                  <a:pt x="19" y="50"/>
                  <a:pt x="19" y="50"/>
                </a:cubicBezTo>
                <a:cubicBezTo>
                  <a:pt x="18" y="50"/>
                  <a:pt x="18" y="50"/>
                  <a:pt x="17" y="50"/>
                </a:cubicBezTo>
                <a:close/>
                <a:moveTo>
                  <a:pt x="35" y="66"/>
                </a:moveTo>
                <a:cubicBezTo>
                  <a:pt x="34" y="66"/>
                  <a:pt x="36" y="65"/>
                  <a:pt x="36" y="66"/>
                </a:cubicBezTo>
                <a:cubicBezTo>
                  <a:pt x="36" y="66"/>
                  <a:pt x="35" y="66"/>
                  <a:pt x="35" y="66"/>
                </a:cubicBezTo>
                <a:close/>
                <a:moveTo>
                  <a:pt x="39" y="67"/>
                </a:moveTo>
                <a:cubicBezTo>
                  <a:pt x="39" y="67"/>
                  <a:pt x="40" y="67"/>
                  <a:pt x="39" y="66"/>
                </a:cubicBezTo>
                <a:cubicBezTo>
                  <a:pt x="40" y="66"/>
                  <a:pt x="41" y="66"/>
                  <a:pt x="41" y="67"/>
                </a:cubicBezTo>
                <a:cubicBezTo>
                  <a:pt x="40" y="67"/>
                  <a:pt x="40" y="67"/>
                  <a:pt x="39" y="67"/>
                </a:cubicBezTo>
                <a:close/>
                <a:moveTo>
                  <a:pt x="70" y="17"/>
                </a:moveTo>
                <a:cubicBezTo>
                  <a:pt x="70" y="16"/>
                  <a:pt x="71" y="16"/>
                  <a:pt x="71" y="16"/>
                </a:cubicBezTo>
                <a:cubicBezTo>
                  <a:pt x="71" y="17"/>
                  <a:pt x="70" y="17"/>
                  <a:pt x="70" y="17"/>
                </a:cubicBezTo>
                <a:close/>
                <a:moveTo>
                  <a:pt x="77" y="44"/>
                </a:moveTo>
                <a:cubicBezTo>
                  <a:pt x="77" y="44"/>
                  <a:pt x="78" y="44"/>
                  <a:pt x="78" y="44"/>
                </a:cubicBezTo>
                <a:cubicBezTo>
                  <a:pt x="78" y="45"/>
                  <a:pt x="77" y="44"/>
                  <a:pt x="77" y="44"/>
                </a:cubicBezTo>
                <a:close/>
                <a:moveTo>
                  <a:pt x="95" y="44"/>
                </a:moveTo>
                <a:cubicBezTo>
                  <a:pt x="95" y="44"/>
                  <a:pt x="94" y="44"/>
                  <a:pt x="94" y="44"/>
                </a:cubicBezTo>
                <a:cubicBezTo>
                  <a:pt x="94" y="44"/>
                  <a:pt x="94" y="44"/>
                  <a:pt x="95" y="44"/>
                </a:cubicBezTo>
                <a:cubicBezTo>
                  <a:pt x="96" y="43"/>
                  <a:pt x="99" y="44"/>
                  <a:pt x="102" y="43"/>
                </a:cubicBezTo>
                <a:cubicBezTo>
                  <a:pt x="103" y="43"/>
                  <a:pt x="105" y="43"/>
                  <a:pt x="106" y="43"/>
                </a:cubicBezTo>
                <a:cubicBezTo>
                  <a:pt x="106" y="43"/>
                  <a:pt x="107" y="43"/>
                  <a:pt x="107" y="43"/>
                </a:cubicBezTo>
                <a:cubicBezTo>
                  <a:pt x="107" y="43"/>
                  <a:pt x="108" y="43"/>
                  <a:pt x="108" y="43"/>
                </a:cubicBezTo>
                <a:cubicBezTo>
                  <a:pt x="109" y="44"/>
                  <a:pt x="108" y="44"/>
                  <a:pt x="109" y="43"/>
                </a:cubicBezTo>
                <a:cubicBezTo>
                  <a:pt x="109" y="44"/>
                  <a:pt x="109" y="44"/>
                  <a:pt x="109" y="44"/>
                </a:cubicBezTo>
                <a:cubicBezTo>
                  <a:pt x="109" y="44"/>
                  <a:pt x="109" y="44"/>
                  <a:pt x="109" y="44"/>
                </a:cubicBezTo>
                <a:cubicBezTo>
                  <a:pt x="108" y="44"/>
                  <a:pt x="108" y="44"/>
                  <a:pt x="108" y="45"/>
                </a:cubicBezTo>
                <a:cubicBezTo>
                  <a:pt x="108" y="44"/>
                  <a:pt x="108" y="44"/>
                  <a:pt x="107" y="44"/>
                </a:cubicBezTo>
                <a:cubicBezTo>
                  <a:pt x="107" y="44"/>
                  <a:pt x="107" y="44"/>
                  <a:pt x="107" y="44"/>
                </a:cubicBezTo>
                <a:cubicBezTo>
                  <a:pt x="107" y="45"/>
                  <a:pt x="108" y="44"/>
                  <a:pt x="109" y="45"/>
                </a:cubicBezTo>
                <a:cubicBezTo>
                  <a:pt x="108" y="45"/>
                  <a:pt x="108" y="45"/>
                  <a:pt x="107" y="45"/>
                </a:cubicBezTo>
                <a:cubicBezTo>
                  <a:pt x="107" y="45"/>
                  <a:pt x="108" y="45"/>
                  <a:pt x="108" y="45"/>
                </a:cubicBezTo>
                <a:cubicBezTo>
                  <a:pt x="110" y="45"/>
                  <a:pt x="109" y="43"/>
                  <a:pt x="111" y="43"/>
                </a:cubicBezTo>
                <a:cubicBezTo>
                  <a:pt x="111" y="43"/>
                  <a:pt x="110" y="43"/>
                  <a:pt x="110" y="43"/>
                </a:cubicBezTo>
                <a:cubicBezTo>
                  <a:pt x="111" y="42"/>
                  <a:pt x="112" y="43"/>
                  <a:pt x="113" y="42"/>
                </a:cubicBezTo>
                <a:cubicBezTo>
                  <a:pt x="113" y="42"/>
                  <a:pt x="114" y="42"/>
                  <a:pt x="114" y="42"/>
                </a:cubicBezTo>
                <a:cubicBezTo>
                  <a:pt x="114" y="42"/>
                  <a:pt x="115" y="42"/>
                  <a:pt x="115" y="42"/>
                </a:cubicBezTo>
                <a:cubicBezTo>
                  <a:pt x="116" y="42"/>
                  <a:pt x="115" y="42"/>
                  <a:pt x="116" y="42"/>
                </a:cubicBezTo>
                <a:cubicBezTo>
                  <a:pt x="117" y="43"/>
                  <a:pt x="119" y="41"/>
                  <a:pt x="120" y="42"/>
                </a:cubicBezTo>
                <a:cubicBezTo>
                  <a:pt x="121" y="41"/>
                  <a:pt x="122" y="41"/>
                  <a:pt x="123" y="42"/>
                </a:cubicBezTo>
                <a:cubicBezTo>
                  <a:pt x="124" y="41"/>
                  <a:pt x="127" y="41"/>
                  <a:pt x="128" y="42"/>
                </a:cubicBezTo>
                <a:cubicBezTo>
                  <a:pt x="129" y="42"/>
                  <a:pt x="129" y="41"/>
                  <a:pt x="130" y="41"/>
                </a:cubicBezTo>
                <a:cubicBezTo>
                  <a:pt x="130" y="41"/>
                  <a:pt x="129" y="41"/>
                  <a:pt x="129" y="41"/>
                </a:cubicBezTo>
                <a:cubicBezTo>
                  <a:pt x="129" y="40"/>
                  <a:pt x="130" y="40"/>
                  <a:pt x="131" y="40"/>
                </a:cubicBezTo>
                <a:cubicBezTo>
                  <a:pt x="131" y="40"/>
                  <a:pt x="131" y="41"/>
                  <a:pt x="130" y="41"/>
                </a:cubicBezTo>
                <a:cubicBezTo>
                  <a:pt x="132" y="41"/>
                  <a:pt x="135" y="39"/>
                  <a:pt x="137" y="41"/>
                </a:cubicBezTo>
                <a:cubicBezTo>
                  <a:pt x="136" y="41"/>
                  <a:pt x="136" y="41"/>
                  <a:pt x="135" y="41"/>
                </a:cubicBezTo>
                <a:cubicBezTo>
                  <a:pt x="136" y="41"/>
                  <a:pt x="138" y="42"/>
                  <a:pt x="138" y="41"/>
                </a:cubicBezTo>
                <a:cubicBezTo>
                  <a:pt x="138" y="41"/>
                  <a:pt x="138" y="41"/>
                  <a:pt x="138" y="41"/>
                </a:cubicBezTo>
                <a:cubicBezTo>
                  <a:pt x="138" y="42"/>
                  <a:pt x="138" y="42"/>
                  <a:pt x="138" y="42"/>
                </a:cubicBezTo>
                <a:cubicBezTo>
                  <a:pt x="138" y="42"/>
                  <a:pt x="139" y="42"/>
                  <a:pt x="138" y="42"/>
                </a:cubicBezTo>
                <a:cubicBezTo>
                  <a:pt x="137" y="42"/>
                  <a:pt x="137" y="42"/>
                  <a:pt x="136" y="42"/>
                </a:cubicBezTo>
                <a:cubicBezTo>
                  <a:pt x="136" y="42"/>
                  <a:pt x="137" y="42"/>
                  <a:pt x="138" y="42"/>
                </a:cubicBezTo>
                <a:cubicBezTo>
                  <a:pt x="136" y="43"/>
                  <a:pt x="134" y="43"/>
                  <a:pt x="132" y="43"/>
                </a:cubicBezTo>
                <a:cubicBezTo>
                  <a:pt x="132" y="44"/>
                  <a:pt x="133" y="44"/>
                  <a:pt x="133" y="44"/>
                </a:cubicBezTo>
                <a:cubicBezTo>
                  <a:pt x="131" y="44"/>
                  <a:pt x="130" y="45"/>
                  <a:pt x="129" y="45"/>
                </a:cubicBezTo>
                <a:cubicBezTo>
                  <a:pt x="129" y="44"/>
                  <a:pt x="129" y="44"/>
                  <a:pt x="129" y="44"/>
                </a:cubicBezTo>
                <a:cubicBezTo>
                  <a:pt x="129" y="44"/>
                  <a:pt x="129" y="44"/>
                  <a:pt x="129" y="44"/>
                </a:cubicBezTo>
                <a:cubicBezTo>
                  <a:pt x="129" y="43"/>
                  <a:pt x="128" y="44"/>
                  <a:pt x="129" y="45"/>
                </a:cubicBezTo>
                <a:cubicBezTo>
                  <a:pt x="128" y="45"/>
                  <a:pt x="128" y="45"/>
                  <a:pt x="127" y="45"/>
                </a:cubicBezTo>
                <a:cubicBezTo>
                  <a:pt x="127" y="44"/>
                  <a:pt x="128" y="44"/>
                  <a:pt x="128" y="44"/>
                </a:cubicBezTo>
                <a:cubicBezTo>
                  <a:pt x="128" y="44"/>
                  <a:pt x="127" y="45"/>
                  <a:pt x="126" y="45"/>
                </a:cubicBezTo>
                <a:cubicBezTo>
                  <a:pt x="125" y="45"/>
                  <a:pt x="126" y="44"/>
                  <a:pt x="125" y="44"/>
                </a:cubicBezTo>
                <a:cubicBezTo>
                  <a:pt x="125" y="45"/>
                  <a:pt x="121" y="45"/>
                  <a:pt x="121" y="44"/>
                </a:cubicBezTo>
                <a:cubicBezTo>
                  <a:pt x="120" y="45"/>
                  <a:pt x="120" y="45"/>
                  <a:pt x="120" y="45"/>
                </a:cubicBezTo>
                <a:cubicBezTo>
                  <a:pt x="120" y="45"/>
                  <a:pt x="119" y="45"/>
                  <a:pt x="119" y="45"/>
                </a:cubicBezTo>
                <a:cubicBezTo>
                  <a:pt x="119" y="45"/>
                  <a:pt x="118" y="45"/>
                  <a:pt x="117" y="45"/>
                </a:cubicBezTo>
                <a:cubicBezTo>
                  <a:pt x="117" y="45"/>
                  <a:pt x="117" y="45"/>
                  <a:pt x="117" y="45"/>
                </a:cubicBezTo>
                <a:cubicBezTo>
                  <a:pt x="117" y="45"/>
                  <a:pt x="117" y="45"/>
                  <a:pt x="117" y="45"/>
                </a:cubicBezTo>
                <a:cubicBezTo>
                  <a:pt x="116" y="45"/>
                  <a:pt x="116" y="45"/>
                  <a:pt x="116" y="45"/>
                </a:cubicBezTo>
                <a:cubicBezTo>
                  <a:pt x="116" y="45"/>
                  <a:pt x="116" y="44"/>
                  <a:pt x="116" y="44"/>
                </a:cubicBezTo>
                <a:cubicBezTo>
                  <a:pt x="115" y="44"/>
                  <a:pt x="116" y="44"/>
                  <a:pt x="116" y="45"/>
                </a:cubicBezTo>
                <a:cubicBezTo>
                  <a:pt x="115" y="45"/>
                  <a:pt x="115" y="44"/>
                  <a:pt x="114" y="44"/>
                </a:cubicBezTo>
                <a:cubicBezTo>
                  <a:pt x="115" y="45"/>
                  <a:pt x="114" y="46"/>
                  <a:pt x="113" y="45"/>
                </a:cubicBezTo>
                <a:cubicBezTo>
                  <a:pt x="114" y="45"/>
                  <a:pt x="114" y="45"/>
                  <a:pt x="114" y="45"/>
                </a:cubicBezTo>
                <a:cubicBezTo>
                  <a:pt x="114" y="45"/>
                  <a:pt x="114" y="45"/>
                  <a:pt x="114" y="44"/>
                </a:cubicBezTo>
                <a:cubicBezTo>
                  <a:pt x="113" y="45"/>
                  <a:pt x="113" y="45"/>
                  <a:pt x="113" y="44"/>
                </a:cubicBezTo>
                <a:cubicBezTo>
                  <a:pt x="113" y="45"/>
                  <a:pt x="112" y="45"/>
                  <a:pt x="113" y="46"/>
                </a:cubicBezTo>
                <a:cubicBezTo>
                  <a:pt x="112" y="46"/>
                  <a:pt x="112" y="45"/>
                  <a:pt x="111" y="45"/>
                </a:cubicBezTo>
                <a:cubicBezTo>
                  <a:pt x="111" y="45"/>
                  <a:pt x="112" y="45"/>
                  <a:pt x="112" y="45"/>
                </a:cubicBezTo>
                <a:cubicBezTo>
                  <a:pt x="112" y="45"/>
                  <a:pt x="112" y="44"/>
                  <a:pt x="112" y="44"/>
                </a:cubicBezTo>
                <a:cubicBezTo>
                  <a:pt x="111" y="44"/>
                  <a:pt x="112" y="44"/>
                  <a:pt x="112" y="45"/>
                </a:cubicBezTo>
                <a:cubicBezTo>
                  <a:pt x="111" y="44"/>
                  <a:pt x="111" y="44"/>
                  <a:pt x="110" y="44"/>
                </a:cubicBezTo>
                <a:cubicBezTo>
                  <a:pt x="110" y="44"/>
                  <a:pt x="110" y="44"/>
                  <a:pt x="110" y="44"/>
                </a:cubicBezTo>
                <a:cubicBezTo>
                  <a:pt x="109" y="44"/>
                  <a:pt x="110" y="45"/>
                  <a:pt x="109" y="45"/>
                </a:cubicBezTo>
                <a:cubicBezTo>
                  <a:pt x="109" y="45"/>
                  <a:pt x="109" y="45"/>
                  <a:pt x="109" y="45"/>
                </a:cubicBezTo>
                <a:cubicBezTo>
                  <a:pt x="108" y="47"/>
                  <a:pt x="105" y="45"/>
                  <a:pt x="104" y="46"/>
                </a:cubicBezTo>
                <a:cubicBezTo>
                  <a:pt x="103" y="46"/>
                  <a:pt x="104" y="46"/>
                  <a:pt x="103" y="46"/>
                </a:cubicBezTo>
                <a:cubicBezTo>
                  <a:pt x="103" y="45"/>
                  <a:pt x="103" y="45"/>
                  <a:pt x="104" y="44"/>
                </a:cubicBezTo>
                <a:cubicBezTo>
                  <a:pt x="104" y="45"/>
                  <a:pt x="104" y="45"/>
                  <a:pt x="104" y="45"/>
                </a:cubicBezTo>
                <a:cubicBezTo>
                  <a:pt x="105" y="45"/>
                  <a:pt x="106" y="46"/>
                  <a:pt x="107" y="45"/>
                </a:cubicBezTo>
                <a:cubicBezTo>
                  <a:pt x="105" y="45"/>
                  <a:pt x="105" y="45"/>
                  <a:pt x="103" y="44"/>
                </a:cubicBezTo>
                <a:cubicBezTo>
                  <a:pt x="104" y="44"/>
                  <a:pt x="103" y="44"/>
                  <a:pt x="103" y="44"/>
                </a:cubicBezTo>
                <a:cubicBezTo>
                  <a:pt x="103" y="44"/>
                  <a:pt x="104" y="45"/>
                  <a:pt x="103" y="45"/>
                </a:cubicBezTo>
                <a:cubicBezTo>
                  <a:pt x="103" y="44"/>
                  <a:pt x="102" y="45"/>
                  <a:pt x="101" y="45"/>
                </a:cubicBezTo>
                <a:cubicBezTo>
                  <a:pt x="101" y="45"/>
                  <a:pt x="101" y="45"/>
                  <a:pt x="101" y="45"/>
                </a:cubicBezTo>
                <a:cubicBezTo>
                  <a:pt x="101" y="45"/>
                  <a:pt x="101" y="44"/>
                  <a:pt x="100" y="45"/>
                </a:cubicBezTo>
                <a:cubicBezTo>
                  <a:pt x="101" y="45"/>
                  <a:pt x="101" y="45"/>
                  <a:pt x="101" y="45"/>
                </a:cubicBezTo>
                <a:cubicBezTo>
                  <a:pt x="101" y="45"/>
                  <a:pt x="100" y="45"/>
                  <a:pt x="100" y="45"/>
                </a:cubicBezTo>
                <a:cubicBezTo>
                  <a:pt x="100" y="45"/>
                  <a:pt x="100" y="45"/>
                  <a:pt x="100" y="45"/>
                </a:cubicBezTo>
                <a:cubicBezTo>
                  <a:pt x="100" y="45"/>
                  <a:pt x="100" y="45"/>
                  <a:pt x="99" y="45"/>
                </a:cubicBezTo>
                <a:cubicBezTo>
                  <a:pt x="99" y="45"/>
                  <a:pt x="99" y="45"/>
                  <a:pt x="98" y="45"/>
                </a:cubicBezTo>
                <a:cubicBezTo>
                  <a:pt x="96" y="45"/>
                  <a:pt x="94" y="45"/>
                  <a:pt x="92" y="45"/>
                </a:cubicBezTo>
                <a:cubicBezTo>
                  <a:pt x="92" y="44"/>
                  <a:pt x="92" y="44"/>
                  <a:pt x="92" y="44"/>
                </a:cubicBezTo>
                <a:cubicBezTo>
                  <a:pt x="90" y="45"/>
                  <a:pt x="89" y="44"/>
                  <a:pt x="88" y="45"/>
                </a:cubicBezTo>
                <a:cubicBezTo>
                  <a:pt x="89" y="43"/>
                  <a:pt x="91" y="44"/>
                  <a:pt x="92" y="44"/>
                </a:cubicBezTo>
                <a:cubicBezTo>
                  <a:pt x="93" y="44"/>
                  <a:pt x="94" y="43"/>
                  <a:pt x="95" y="44"/>
                </a:cubicBezTo>
                <a:close/>
                <a:moveTo>
                  <a:pt x="83" y="45"/>
                </a:moveTo>
                <a:cubicBezTo>
                  <a:pt x="84" y="43"/>
                  <a:pt x="86" y="44"/>
                  <a:pt x="88" y="44"/>
                </a:cubicBezTo>
                <a:cubicBezTo>
                  <a:pt x="87" y="45"/>
                  <a:pt x="84" y="45"/>
                  <a:pt x="83" y="45"/>
                </a:cubicBezTo>
                <a:close/>
                <a:moveTo>
                  <a:pt x="92" y="70"/>
                </a:moveTo>
                <a:cubicBezTo>
                  <a:pt x="92" y="69"/>
                  <a:pt x="93" y="69"/>
                  <a:pt x="94" y="69"/>
                </a:cubicBezTo>
                <a:cubicBezTo>
                  <a:pt x="93" y="70"/>
                  <a:pt x="92" y="70"/>
                  <a:pt x="92" y="70"/>
                </a:cubicBezTo>
                <a:close/>
                <a:moveTo>
                  <a:pt x="108" y="43"/>
                </a:moveTo>
                <a:cubicBezTo>
                  <a:pt x="108" y="42"/>
                  <a:pt x="108" y="42"/>
                  <a:pt x="109" y="42"/>
                </a:cubicBezTo>
                <a:cubicBezTo>
                  <a:pt x="109" y="43"/>
                  <a:pt x="109" y="43"/>
                  <a:pt x="109" y="43"/>
                </a:cubicBezTo>
                <a:lnTo>
                  <a:pt x="108" y="43"/>
                </a:lnTo>
                <a:close/>
                <a:moveTo>
                  <a:pt x="110" y="75"/>
                </a:moveTo>
                <a:cubicBezTo>
                  <a:pt x="110" y="74"/>
                  <a:pt x="111" y="75"/>
                  <a:pt x="111" y="75"/>
                </a:cubicBezTo>
                <a:cubicBezTo>
                  <a:pt x="111" y="75"/>
                  <a:pt x="110" y="75"/>
                  <a:pt x="110" y="75"/>
                </a:cubicBezTo>
                <a:close/>
                <a:moveTo>
                  <a:pt x="110" y="45"/>
                </a:moveTo>
                <a:cubicBezTo>
                  <a:pt x="110" y="45"/>
                  <a:pt x="110" y="46"/>
                  <a:pt x="110" y="46"/>
                </a:cubicBezTo>
                <a:cubicBezTo>
                  <a:pt x="109" y="46"/>
                  <a:pt x="110" y="45"/>
                  <a:pt x="110" y="45"/>
                </a:cubicBezTo>
                <a:close/>
                <a:moveTo>
                  <a:pt x="110" y="45"/>
                </a:moveTo>
                <a:cubicBezTo>
                  <a:pt x="110" y="45"/>
                  <a:pt x="111" y="45"/>
                  <a:pt x="111" y="45"/>
                </a:cubicBezTo>
                <a:cubicBezTo>
                  <a:pt x="111" y="45"/>
                  <a:pt x="111" y="45"/>
                  <a:pt x="111" y="46"/>
                </a:cubicBezTo>
                <a:cubicBezTo>
                  <a:pt x="111" y="46"/>
                  <a:pt x="111" y="45"/>
                  <a:pt x="110" y="45"/>
                </a:cubicBezTo>
                <a:close/>
                <a:moveTo>
                  <a:pt x="111" y="72"/>
                </a:moveTo>
                <a:cubicBezTo>
                  <a:pt x="111" y="71"/>
                  <a:pt x="112" y="71"/>
                  <a:pt x="112" y="72"/>
                </a:cubicBezTo>
                <a:cubicBezTo>
                  <a:pt x="111" y="72"/>
                  <a:pt x="111" y="72"/>
                  <a:pt x="111" y="72"/>
                </a:cubicBezTo>
                <a:close/>
                <a:moveTo>
                  <a:pt x="116" y="73"/>
                </a:moveTo>
                <a:cubicBezTo>
                  <a:pt x="116" y="73"/>
                  <a:pt x="116" y="74"/>
                  <a:pt x="117" y="73"/>
                </a:cubicBezTo>
                <a:cubicBezTo>
                  <a:pt x="117" y="74"/>
                  <a:pt x="116" y="74"/>
                  <a:pt x="116" y="73"/>
                </a:cubicBezTo>
                <a:close/>
                <a:moveTo>
                  <a:pt x="115" y="40"/>
                </a:moveTo>
                <a:cubicBezTo>
                  <a:pt x="116" y="39"/>
                  <a:pt x="116" y="40"/>
                  <a:pt x="117" y="40"/>
                </a:cubicBezTo>
                <a:cubicBezTo>
                  <a:pt x="116" y="40"/>
                  <a:pt x="116" y="40"/>
                  <a:pt x="115" y="40"/>
                </a:cubicBezTo>
                <a:close/>
                <a:moveTo>
                  <a:pt x="116" y="75"/>
                </a:moveTo>
                <a:cubicBezTo>
                  <a:pt x="116" y="74"/>
                  <a:pt x="118" y="75"/>
                  <a:pt x="118" y="74"/>
                </a:cubicBezTo>
                <a:cubicBezTo>
                  <a:pt x="118" y="74"/>
                  <a:pt x="117" y="75"/>
                  <a:pt x="118" y="75"/>
                </a:cubicBezTo>
                <a:cubicBezTo>
                  <a:pt x="118" y="75"/>
                  <a:pt x="117" y="75"/>
                  <a:pt x="116" y="75"/>
                </a:cubicBezTo>
                <a:close/>
                <a:moveTo>
                  <a:pt x="118" y="11"/>
                </a:moveTo>
                <a:cubicBezTo>
                  <a:pt x="118" y="11"/>
                  <a:pt x="119" y="11"/>
                  <a:pt x="119" y="10"/>
                </a:cubicBezTo>
                <a:cubicBezTo>
                  <a:pt x="119" y="10"/>
                  <a:pt x="119" y="11"/>
                  <a:pt x="119" y="11"/>
                </a:cubicBezTo>
                <a:cubicBezTo>
                  <a:pt x="119" y="11"/>
                  <a:pt x="119" y="11"/>
                  <a:pt x="118" y="11"/>
                </a:cubicBezTo>
                <a:close/>
                <a:moveTo>
                  <a:pt x="120" y="11"/>
                </a:moveTo>
                <a:cubicBezTo>
                  <a:pt x="120" y="11"/>
                  <a:pt x="121" y="11"/>
                  <a:pt x="122" y="11"/>
                </a:cubicBezTo>
                <a:cubicBezTo>
                  <a:pt x="121" y="12"/>
                  <a:pt x="120" y="11"/>
                  <a:pt x="120" y="11"/>
                </a:cubicBezTo>
                <a:close/>
                <a:moveTo>
                  <a:pt x="120" y="7"/>
                </a:moveTo>
                <a:cubicBezTo>
                  <a:pt x="120" y="8"/>
                  <a:pt x="121" y="7"/>
                  <a:pt x="121" y="7"/>
                </a:cubicBezTo>
                <a:cubicBezTo>
                  <a:pt x="121" y="8"/>
                  <a:pt x="120" y="8"/>
                  <a:pt x="120" y="7"/>
                </a:cubicBezTo>
                <a:close/>
                <a:moveTo>
                  <a:pt x="120" y="11"/>
                </a:moveTo>
                <a:cubicBezTo>
                  <a:pt x="120" y="10"/>
                  <a:pt x="121" y="10"/>
                  <a:pt x="121" y="10"/>
                </a:cubicBezTo>
                <a:cubicBezTo>
                  <a:pt x="121" y="11"/>
                  <a:pt x="121" y="11"/>
                  <a:pt x="120" y="11"/>
                </a:cubicBezTo>
                <a:close/>
                <a:moveTo>
                  <a:pt x="123" y="11"/>
                </a:moveTo>
                <a:cubicBezTo>
                  <a:pt x="123" y="10"/>
                  <a:pt x="123" y="10"/>
                  <a:pt x="124" y="10"/>
                </a:cubicBezTo>
                <a:cubicBezTo>
                  <a:pt x="124" y="11"/>
                  <a:pt x="123" y="11"/>
                  <a:pt x="123" y="11"/>
                </a:cubicBezTo>
                <a:cubicBezTo>
                  <a:pt x="123" y="11"/>
                  <a:pt x="124" y="11"/>
                  <a:pt x="124" y="11"/>
                </a:cubicBezTo>
                <a:cubicBezTo>
                  <a:pt x="124" y="11"/>
                  <a:pt x="123" y="11"/>
                  <a:pt x="123" y="11"/>
                </a:cubicBezTo>
                <a:close/>
                <a:moveTo>
                  <a:pt x="128" y="10"/>
                </a:moveTo>
                <a:cubicBezTo>
                  <a:pt x="128" y="9"/>
                  <a:pt x="129" y="10"/>
                  <a:pt x="129" y="9"/>
                </a:cubicBezTo>
                <a:cubicBezTo>
                  <a:pt x="129" y="10"/>
                  <a:pt x="128" y="10"/>
                  <a:pt x="128" y="10"/>
                </a:cubicBezTo>
                <a:close/>
                <a:moveTo>
                  <a:pt x="128" y="10"/>
                </a:moveTo>
                <a:cubicBezTo>
                  <a:pt x="129" y="10"/>
                  <a:pt x="130" y="10"/>
                  <a:pt x="130" y="10"/>
                </a:cubicBezTo>
                <a:cubicBezTo>
                  <a:pt x="130" y="11"/>
                  <a:pt x="129" y="10"/>
                  <a:pt x="129" y="11"/>
                </a:cubicBezTo>
                <a:cubicBezTo>
                  <a:pt x="129" y="11"/>
                  <a:pt x="129" y="11"/>
                  <a:pt x="128" y="10"/>
                </a:cubicBezTo>
                <a:close/>
                <a:moveTo>
                  <a:pt x="129" y="40"/>
                </a:moveTo>
                <a:cubicBezTo>
                  <a:pt x="131" y="39"/>
                  <a:pt x="131" y="39"/>
                  <a:pt x="133" y="39"/>
                </a:cubicBezTo>
                <a:cubicBezTo>
                  <a:pt x="133" y="39"/>
                  <a:pt x="132" y="39"/>
                  <a:pt x="132" y="40"/>
                </a:cubicBezTo>
                <a:cubicBezTo>
                  <a:pt x="131" y="40"/>
                  <a:pt x="130" y="40"/>
                  <a:pt x="129" y="40"/>
                </a:cubicBezTo>
                <a:close/>
                <a:moveTo>
                  <a:pt x="130" y="10"/>
                </a:moveTo>
                <a:cubicBezTo>
                  <a:pt x="130" y="10"/>
                  <a:pt x="131" y="9"/>
                  <a:pt x="132" y="10"/>
                </a:cubicBezTo>
                <a:cubicBezTo>
                  <a:pt x="131" y="9"/>
                  <a:pt x="130" y="10"/>
                  <a:pt x="130" y="10"/>
                </a:cubicBezTo>
                <a:close/>
                <a:moveTo>
                  <a:pt x="130" y="11"/>
                </a:moveTo>
                <a:cubicBezTo>
                  <a:pt x="130" y="11"/>
                  <a:pt x="131" y="10"/>
                  <a:pt x="131" y="11"/>
                </a:cubicBezTo>
                <a:cubicBezTo>
                  <a:pt x="131" y="11"/>
                  <a:pt x="131" y="11"/>
                  <a:pt x="130" y="11"/>
                </a:cubicBezTo>
                <a:close/>
                <a:moveTo>
                  <a:pt x="131" y="10"/>
                </a:moveTo>
                <a:cubicBezTo>
                  <a:pt x="132" y="10"/>
                  <a:pt x="133" y="10"/>
                  <a:pt x="133" y="10"/>
                </a:cubicBezTo>
                <a:cubicBezTo>
                  <a:pt x="133" y="11"/>
                  <a:pt x="132" y="10"/>
                  <a:pt x="132" y="11"/>
                </a:cubicBezTo>
                <a:cubicBezTo>
                  <a:pt x="132" y="11"/>
                  <a:pt x="131" y="11"/>
                  <a:pt x="131" y="11"/>
                </a:cubicBezTo>
                <a:cubicBezTo>
                  <a:pt x="131" y="11"/>
                  <a:pt x="132" y="10"/>
                  <a:pt x="131" y="10"/>
                </a:cubicBezTo>
                <a:close/>
                <a:moveTo>
                  <a:pt x="135" y="73"/>
                </a:moveTo>
                <a:cubicBezTo>
                  <a:pt x="135" y="73"/>
                  <a:pt x="136" y="73"/>
                  <a:pt x="136" y="73"/>
                </a:cubicBezTo>
                <a:cubicBezTo>
                  <a:pt x="136" y="74"/>
                  <a:pt x="136" y="74"/>
                  <a:pt x="135" y="73"/>
                </a:cubicBezTo>
                <a:close/>
                <a:moveTo>
                  <a:pt x="135" y="10"/>
                </a:moveTo>
                <a:cubicBezTo>
                  <a:pt x="136" y="10"/>
                  <a:pt x="138" y="10"/>
                  <a:pt x="140" y="10"/>
                </a:cubicBezTo>
                <a:cubicBezTo>
                  <a:pt x="139" y="9"/>
                  <a:pt x="139" y="10"/>
                  <a:pt x="138" y="10"/>
                </a:cubicBezTo>
                <a:cubicBezTo>
                  <a:pt x="139" y="9"/>
                  <a:pt x="139" y="9"/>
                  <a:pt x="140" y="9"/>
                </a:cubicBezTo>
                <a:cubicBezTo>
                  <a:pt x="140" y="10"/>
                  <a:pt x="140" y="10"/>
                  <a:pt x="140" y="11"/>
                </a:cubicBezTo>
                <a:cubicBezTo>
                  <a:pt x="138" y="11"/>
                  <a:pt x="137" y="11"/>
                  <a:pt x="135" y="10"/>
                </a:cubicBezTo>
                <a:close/>
                <a:moveTo>
                  <a:pt x="139" y="42"/>
                </a:moveTo>
                <a:cubicBezTo>
                  <a:pt x="139" y="41"/>
                  <a:pt x="139" y="41"/>
                  <a:pt x="140" y="41"/>
                </a:cubicBezTo>
                <a:cubicBezTo>
                  <a:pt x="140" y="42"/>
                  <a:pt x="139" y="42"/>
                  <a:pt x="139" y="42"/>
                </a:cubicBezTo>
                <a:close/>
                <a:moveTo>
                  <a:pt x="140" y="41"/>
                </a:moveTo>
                <a:cubicBezTo>
                  <a:pt x="140" y="40"/>
                  <a:pt x="143" y="41"/>
                  <a:pt x="141" y="41"/>
                </a:cubicBezTo>
                <a:cubicBezTo>
                  <a:pt x="141" y="41"/>
                  <a:pt x="141" y="41"/>
                  <a:pt x="140" y="41"/>
                </a:cubicBezTo>
                <a:close/>
                <a:moveTo>
                  <a:pt x="142" y="10"/>
                </a:moveTo>
                <a:cubicBezTo>
                  <a:pt x="142" y="9"/>
                  <a:pt x="143" y="9"/>
                  <a:pt x="143" y="9"/>
                </a:cubicBezTo>
                <a:cubicBezTo>
                  <a:pt x="143" y="10"/>
                  <a:pt x="143" y="9"/>
                  <a:pt x="142" y="10"/>
                </a:cubicBezTo>
                <a:close/>
                <a:moveTo>
                  <a:pt x="143" y="10"/>
                </a:moveTo>
                <a:cubicBezTo>
                  <a:pt x="143" y="10"/>
                  <a:pt x="143" y="10"/>
                  <a:pt x="144" y="9"/>
                </a:cubicBezTo>
                <a:cubicBezTo>
                  <a:pt x="144" y="10"/>
                  <a:pt x="144" y="10"/>
                  <a:pt x="144" y="10"/>
                </a:cubicBezTo>
                <a:lnTo>
                  <a:pt x="143" y="10"/>
                </a:lnTo>
                <a:close/>
                <a:moveTo>
                  <a:pt x="147" y="8"/>
                </a:moveTo>
                <a:cubicBezTo>
                  <a:pt x="147" y="8"/>
                  <a:pt x="147" y="8"/>
                  <a:pt x="147" y="8"/>
                </a:cubicBezTo>
                <a:cubicBezTo>
                  <a:pt x="148" y="8"/>
                  <a:pt x="148" y="8"/>
                  <a:pt x="148" y="8"/>
                </a:cubicBezTo>
                <a:cubicBezTo>
                  <a:pt x="148" y="8"/>
                  <a:pt x="148" y="8"/>
                  <a:pt x="148" y="8"/>
                </a:cubicBezTo>
                <a:cubicBezTo>
                  <a:pt x="147" y="9"/>
                  <a:pt x="147" y="8"/>
                  <a:pt x="147" y="8"/>
                </a:cubicBezTo>
                <a:close/>
                <a:moveTo>
                  <a:pt x="148" y="8"/>
                </a:moveTo>
                <a:cubicBezTo>
                  <a:pt x="148" y="8"/>
                  <a:pt x="148" y="8"/>
                  <a:pt x="148" y="8"/>
                </a:cubicBezTo>
                <a:cubicBezTo>
                  <a:pt x="148" y="8"/>
                  <a:pt x="149" y="8"/>
                  <a:pt x="149" y="8"/>
                </a:cubicBezTo>
                <a:cubicBezTo>
                  <a:pt x="149" y="8"/>
                  <a:pt x="149" y="8"/>
                  <a:pt x="148" y="8"/>
                </a:cubicBezTo>
                <a:close/>
                <a:moveTo>
                  <a:pt x="152" y="7"/>
                </a:moveTo>
                <a:cubicBezTo>
                  <a:pt x="152" y="6"/>
                  <a:pt x="153" y="7"/>
                  <a:pt x="153" y="7"/>
                </a:cubicBezTo>
                <a:cubicBezTo>
                  <a:pt x="153" y="7"/>
                  <a:pt x="152" y="7"/>
                  <a:pt x="152" y="7"/>
                </a:cubicBezTo>
                <a:close/>
                <a:moveTo>
                  <a:pt x="152" y="2"/>
                </a:moveTo>
                <a:cubicBezTo>
                  <a:pt x="153" y="2"/>
                  <a:pt x="154" y="2"/>
                  <a:pt x="153" y="3"/>
                </a:cubicBezTo>
                <a:cubicBezTo>
                  <a:pt x="153" y="3"/>
                  <a:pt x="152" y="2"/>
                  <a:pt x="152" y="2"/>
                </a:cubicBezTo>
                <a:close/>
                <a:moveTo>
                  <a:pt x="153" y="6"/>
                </a:moveTo>
                <a:cubicBezTo>
                  <a:pt x="153" y="6"/>
                  <a:pt x="154" y="6"/>
                  <a:pt x="153" y="6"/>
                </a:cubicBezTo>
                <a:cubicBezTo>
                  <a:pt x="153" y="5"/>
                  <a:pt x="154" y="5"/>
                  <a:pt x="154" y="5"/>
                </a:cubicBezTo>
                <a:cubicBezTo>
                  <a:pt x="154" y="6"/>
                  <a:pt x="154" y="6"/>
                  <a:pt x="153" y="6"/>
                </a:cubicBezTo>
                <a:close/>
                <a:moveTo>
                  <a:pt x="155" y="74"/>
                </a:moveTo>
                <a:cubicBezTo>
                  <a:pt x="155" y="74"/>
                  <a:pt x="154" y="74"/>
                  <a:pt x="155" y="73"/>
                </a:cubicBezTo>
                <a:cubicBezTo>
                  <a:pt x="156" y="74"/>
                  <a:pt x="156" y="74"/>
                  <a:pt x="157" y="74"/>
                </a:cubicBezTo>
                <a:cubicBezTo>
                  <a:pt x="157" y="74"/>
                  <a:pt x="155" y="74"/>
                  <a:pt x="155" y="74"/>
                </a:cubicBezTo>
                <a:close/>
                <a:moveTo>
                  <a:pt x="154" y="3"/>
                </a:moveTo>
                <a:cubicBezTo>
                  <a:pt x="154" y="2"/>
                  <a:pt x="155" y="2"/>
                  <a:pt x="155" y="3"/>
                </a:cubicBezTo>
                <a:cubicBezTo>
                  <a:pt x="154" y="3"/>
                  <a:pt x="154" y="3"/>
                  <a:pt x="154" y="3"/>
                </a:cubicBezTo>
                <a:close/>
                <a:moveTo>
                  <a:pt x="154" y="6"/>
                </a:moveTo>
                <a:cubicBezTo>
                  <a:pt x="154" y="6"/>
                  <a:pt x="155" y="6"/>
                  <a:pt x="155" y="6"/>
                </a:cubicBezTo>
                <a:cubicBezTo>
                  <a:pt x="155" y="7"/>
                  <a:pt x="155" y="6"/>
                  <a:pt x="154" y="6"/>
                </a:cubicBezTo>
                <a:close/>
                <a:moveTo>
                  <a:pt x="157" y="74"/>
                </a:moveTo>
                <a:cubicBezTo>
                  <a:pt x="157" y="73"/>
                  <a:pt x="158" y="73"/>
                  <a:pt x="158" y="73"/>
                </a:cubicBezTo>
                <a:cubicBezTo>
                  <a:pt x="158" y="74"/>
                  <a:pt x="157" y="74"/>
                  <a:pt x="157" y="74"/>
                </a:cubicBezTo>
                <a:close/>
                <a:moveTo>
                  <a:pt x="157" y="5"/>
                </a:moveTo>
                <a:cubicBezTo>
                  <a:pt x="157" y="4"/>
                  <a:pt x="157" y="4"/>
                  <a:pt x="157" y="5"/>
                </a:cubicBezTo>
                <a:cubicBezTo>
                  <a:pt x="157" y="5"/>
                  <a:pt x="157" y="5"/>
                  <a:pt x="157" y="5"/>
                </a:cubicBezTo>
                <a:close/>
                <a:moveTo>
                  <a:pt x="160" y="4"/>
                </a:moveTo>
                <a:cubicBezTo>
                  <a:pt x="161" y="4"/>
                  <a:pt x="162" y="3"/>
                  <a:pt x="162" y="3"/>
                </a:cubicBezTo>
                <a:cubicBezTo>
                  <a:pt x="162" y="4"/>
                  <a:pt x="162" y="4"/>
                  <a:pt x="162" y="4"/>
                </a:cubicBezTo>
                <a:cubicBezTo>
                  <a:pt x="162" y="4"/>
                  <a:pt x="161" y="4"/>
                  <a:pt x="161" y="4"/>
                </a:cubicBezTo>
                <a:cubicBezTo>
                  <a:pt x="161" y="4"/>
                  <a:pt x="160" y="4"/>
                  <a:pt x="160" y="4"/>
                </a:cubicBezTo>
                <a:close/>
                <a:moveTo>
                  <a:pt x="160" y="4"/>
                </a:moveTo>
                <a:cubicBezTo>
                  <a:pt x="160" y="4"/>
                  <a:pt x="160" y="5"/>
                  <a:pt x="160" y="5"/>
                </a:cubicBezTo>
                <a:cubicBezTo>
                  <a:pt x="160" y="4"/>
                  <a:pt x="159" y="5"/>
                  <a:pt x="159" y="4"/>
                </a:cubicBezTo>
                <a:cubicBezTo>
                  <a:pt x="159" y="4"/>
                  <a:pt x="159" y="4"/>
                  <a:pt x="160" y="4"/>
                </a:cubicBezTo>
                <a:close/>
                <a:moveTo>
                  <a:pt x="162" y="1"/>
                </a:moveTo>
                <a:cubicBezTo>
                  <a:pt x="162" y="0"/>
                  <a:pt x="162" y="1"/>
                  <a:pt x="163" y="1"/>
                </a:cubicBezTo>
                <a:cubicBezTo>
                  <a:pt x="162" y="1"/>
                  <a:pt x="162" y="1"/>
                  <a:pt x="162" y="1"/>
                </a:cubicBezTo>
                <a:close/>
                <a:moveTo>
                  <a:pt x="172" y="75"/>
                </a:moveTo>
                <a:cubicBezTo>
                  <a:pt x="172" y="75"/>
                  <a:pt x="172" y="75"/>
                  <a:pt x="172" y="75"/>
                </a:cubicBezTo>
                <a:cubicBezTo>
                  <a:pt x="173" y="75"/>
                  <a:pt x="173" y="75"/>
                  <a:pt x="174" y="75"/>
                </a:cubicBezTo>
                <a:cubicBezTo>
                  <a:pt x="174" y="76"/>
                  <a:pt x="173" y="76"/>
                  <a:pt x="172" y="75"/>
                </a:cubicBezTo>
                <a:close/>
                <a:moveTo>
                  <a:pt x="173" y="4"/>
                </a:moveTo>
                <a:cubicBezTo>
                  <a:pt x="173" y="3"/>
                  <a:pt x="174" y="4"/>
                  <a:pt x="174" y="3"/>
                </a:cubicBezTo>
                <a:cubicBezTo>
                  <a:pt x="175" y="3"/>
                  <a:pt x="175" y="4"/>
                  <a:pt x="176" y="3"/>
                </a:cubicBezTo>
                <a:cubicBezTo>
                  <a:pt x="176" y="4"/>
                  <a:pt x="176" y="4"/>
                  <a:pt x="176" y="4"/>
                </a:cubicBezTo>
                <a:cubicBezTo>
                  <a:pt x="175" y="4"/>
                  <a:pt x="174" y="4"/>
                  <a:pt x="173" y="4"/>
                </a:cubicBezTo>
                <a:close/>
                <a:moveTo>
                  <a:pt x="175" y="75"/>
                </a:moveTo>
                <a:cubicBezTo>
                  <a:pt x="176" y="75"/>
                  <a:pt x="176" y="75"/>
                  <a:pt x="176" y="75"/>
                </a:cubicBezTo>
                <a:cubicBezTo>
                  <a:pt x="176" y="76"/>
                  <a:pt x="175" y="76"/>
                  <a:pt x="175" y="75"/>
                </a:cubicBezTo>
                <a:close/>
                <a:moveTo>
                  <a:pt x="176" y="3"/>
                </a:moveTo>
                <a:cubicBezTo>
                  <a:pt x="176" y="3"/>
                  <a:pt x="178" y="3"/>
                  <a:pt x="178" y="3"/>
                </a:cubicBezTo>
                <a:cubicBezTo>
                  <a:pt x="179" y="2"/>
                  <a:pt x="179" y="2"/>
                  <a:pt x="180" y="3"/>
                </a:cubicBezTo>
                <a:cubicBezTo>
                  <a:pt x="180" y="3"/>
                  <a:pt x="179" y="2"/>
                  <a:pt x="179" y="4"/>
                </a:cubicBezTo>
                <a:cubicBezTo>
                  <a:pt x="177" y="3"/>
                  <a:pt x="176" y="4"/>
                  <a:pt x="176" y="3"/>
                </a:cubicBezTo>
                <a:close/>
                <a:moveTo>
                  <a:pt x="176" y="5"/>
                </a:moveTo>
                <a:cubicBezTo>
                  <a:pt x="176" y="5"/>
                  <a:pt x="177" y="5"/>
                  <a:pt x="177" y="5"/>
                </a:cubicBezTo>
                <a:cubicBezTo>
                  <a:pt x="177" y="6"/>
                  <a:pt x="177" y="6"/>
                  <a:pt x="176" y="6"/>
                </a:cubicBezTo>
                <a:cubicBezTo>
                  <a:pt x="176" y="6"/>
                  <a:pt x="176" y="5"/>
                  <a:pt x="176" y="5"/>
                </a:cubicBezTo>
                <a:close/>
                <a:moveTo>
                  <a:pt x="178" y="6"/>
                </a:moveTo>
                <a:cubicBezTo>
                  <a:pt x="178" y="5"/>
                  <a:pt x="178" y="6"/>
                  <a:pt x="179" y="5"/>
                </a:cubicBezTo>
                <a:cubicBezTo>
                  <a:pt x="179" y="6"/>
                  <a:pt x="179" y="6"/>
                  <a:pt x="179" y="6"/>
                </a:cubicBezTo>
                <a:cubicBezTo>
                  <a:pt x="178" y="6"/>
                  <a:pt x="178" y="6"/>
                  <a:pt x="178" y="6"/>
                </a:cubicBezTo>
                <a:close/>
                <a:moveTo>
                  <a:pt x="180" y="79"/>
                </a:moveTo>
                <a:cubicBezTo>
                  <a:pt x="180" y="78"/>
                  <a:pt x="181" y="78"/>
                  <a:pt x="181" y="79"/>
                </a:cubicBezTo>
                <a:cubicBezTo>
                  <a:pt x="181" y="79"/>
                  <a:pt x="181" y="79"/>
                  <a:pt x="180" y="79"/>
                </a:cubicBezTo>
                <a:close/>
                <a:moveTo>
                  <a:pt x="179" y="1"/>
                </a:moveTo>
                <a:cubicBezTo>
                  <a:pt x="179" y="1"/>
                  <a:pt x="180" y="1"/>
                  <a:pt x="180" y="1"/>
                </a:cubicBezTo>
                <a:cubicBezTo>
                  <a:pt x="180" y="2"/>
                  <a:pt x="180" y="1"/>
                  <a:pt x="180" y="1"/>
                </a:cubicBezTo>
                <a:cubicBezTo>
                  <a:pt x="180" y="2"/>
                  <a:pt x="179" y="1"/>
                  <a:pt x="179" y="1"/>
                </a:cubicBezTo>
                <a:close/>
                <a:moveTo>
                  <a:pt x="180" y="4"/>
                </a:moveTo>
                <a:cubicBezTo>
                  <a:pt x="180" y="3"/>
                  <a:pt x="180" y="3"/>
                  <a:pt x="180" y="3"/>
                </a:cubicBezTo>
                <a:cubicBezTo>
                  <a:pt x="181" y="3"/>
                  <a:pt x="181" y="3"/>
                  <a:pt x="181" y="3"/>
                </a:cubicBezTo>
                <a:cubicBezTo>
                  <a:pt x="181" y="4"/>
                  <a:pt x="180" y="3"/>
                  <a:pt x="180" y="4"/>
                </a:cubicBezTo>
                <a:close/>
                <a:moveTo>
                  <a:pt x="181" y="79"/>
                </a:moveTo>
                <a:cubicBezTo>
                  <a:pt x="182" y="79"/>
                  <a:pt x="182" y="79"/>
                  <a:pt x="182" y="79"/>
                </a:cubicBezTo>
                <a:cubicBezTo>
                  <a:pt x="182" y="79"/>
                  <a:pt x="182" y="79"/>
                  <a:pt x="181" y="79"/>
                </a:cubicBezTo>
                <a:close/>
                <a:moveTo>
                  <a:pt x="182" y="77"/>
                </a:moveTo>
                <a:cubicBezTo>
                  <a:pt x="182" y="76"/>
                  <a:pt x="182" y="77"/>
                  <a:pt x="183" y="77"/>
                </a:cubicBezTo>
                <a:cubicBezTo>
                  <a:pt x="183" y="77"/>
                  <a:pt x="182" y="77"/>
                  <a:pt x="182" y="77"/>
                </a:cubicBezTo>
                <a:close/>
                <a:moveTo>
                  <a:pt x="183" y="76"/>
                </a:moveTo>
                <a:cubicBezTo>
                  <a:pt x="183" y="76"/>
                  <a:pt x="184" y="76"/>
                  <a:pt x="184" y="76"/>
                </a:cubicBezTo>
                <a:cubicBezTo>
                  <a:pt x="184" y="76"/>
                  <a:pt x="183" y="76"/>
                  <a:pt x="183" y="76"/>
                </a:cubicBezTo>
                <a:close/>
                <a:moveTo>
                  <a:pt x="185" y="76"/>
                </a:moveTo>
                <a:cubicBezTo>
                  <a:pt x="185" y="76"/>
                  <a:pt x="185" y="76"/>
                  <a:pt x="185" y="76"/>
                </a:cubicBezTo>
                <a:cubicBezTo>
                  <a:pt x="185" y="76"/>
                  <a:pt x="184" y="76"/>
                  <a:pt x="184" y="76"/>
                </a:cubicBezTo>
                <a:cubicBezTo>
                  <a:pt x="185" y="76"/>
                  <a:pt x="185" y="75"/>
                  <a:pt x="185" y="76"/>
                </a:cubicBezTo>
                <a:cubicBezTo>
                  <a:pt x="185" y="76"/>
                  <a:pt x="185" y="76"/>
                  <a:pt x="185" y="76"/>
                </a:cubicBezTo>
                <a:cubicBezTo>
                  <a:pt x="185" y="76"/>
                  <a:pt x="185" y="76"/>
                  <a:pt x="185" y="76"/>
                </a:cubicBezTo>
                <a:close/>
                <a:moveTo>
                  <a:pt x="184" y="1"/>
                </a:moveTo>
                <a:cubicBezTo>
                  <a:pt x="184" y="1"/>
                  <a:pt x="185" y="1"/>
                  <a:pt x="185" y="1"/>
                </a:cubicBezTo>
                <a:cubicBezTo>
                  <a:pt x="185" y="1"/>
                  <a:pt x="184" y="2"/>
                  <a:pt x="185" y="2"/>
                </a:cubicBezTo>
                <a:cubicBezTo>
                  <a:pt x="185" y="2"/>
                  <a:pt x="184" y="1"/>
                  <a:pt x="184" y="1"/>
                </a:cubicBezTo>
                <a:cubicBezTo>
                  <a:pt x="185" y="1"/>
                  <a:pt x="185" y="1"/>
                  <a:pt x="185" y="1"/>
                </a:cubicBezTo>
                <a:cubicBezTo>
                  <a:pt x="185" y="1"/>
                  <a:pt x="185" y="1"/>
                  <a:pt x="184" y="1"/>
                </a:cubicBezTo>
                <a:close/>
                <a:moveTo>
                  <a:pt x="186" y="80"/>
                </a:moveTo>
                <a:cubicBezTo>
                  <a:pt x="186" y="79"/>
                  <a:pt x="187" y="79"/>
                  <a:pt x="187" y="80"/>
                </a:cubicBezTo>
                <a:cubicBezTo>
                  <a:pt x="187" y="80"/>
                  <a:pt x="186" y="80"/>
                  <a:pt x="186" y="80"/>
                </a:cubicBezTo>
                <a:close/>
                <a:moveTo>
                  <a:pt x="186" y="77"/>
                </a:moveTo>
                <a:cubicBezTo>
                  <a:pt x="186" y="76"/>
                  <a:pt x="186" y="76"/>
                  <a:pt x="187" y="76"/>
                </a:cubicBezTo>
                <a:cubicBezTo>
                  <a:pt x="187" y="76"/>
                  <a:pt x="187" y="76"/>
                  <a:pt x="187" y="76"/>
                </a:cubicBezTo>
                <a:cubicBezTo>
                  <a:pt x="187" y="77"/>
                  <a:pt x="186" y="77"/>
                  <a:pt x="186" y="77"/>
                </a:cubicBezTo>
                <a:close/>
                <a:moveTo>
                  <a:pt x="187" y="2"/>
                </a:moveTo>
                <a:cubicBezTo>
                  <a:pt x="187" y="2"/>
                  <a:pt x="187" y="2"/>
                  <a:pt x="187" y="2"/>
                </a:cubicBezTo>
                <a:cubicBezTo>
                  <a:pt x="187" y="2"/>
                  <a:pt x="188" y="2"/>
                  <a:pt x="187" y="2"/>
                </a:cubicBezTo>
                <a:cubicBezTo>
                  <a:pt x="187" y="2"/>
                  <a:pt x="188" y="2"/>
                  <a:pt x="188" y="2"/>
                </a:cubicBezTo>
                <a:cubicBezTo>
                  <a:pt x="188" y="2"/>
                  <a:pt x="187" y="2"/>
                  <a:pt x="187" y="2"/>
                </a:cubicBezTo>
                <a:cubicBezTo>
                  <a:pt x="187" y="2"/>
                  <a:pt x="187" y="2"/>
                  <a:pt x="187" y="2"/>
                </a:cubicBezTo>
                <a:close/>
                <a:moveTo>
                  <a:pt x="188" y="1"/>
                </a:moveTo>
                <a:cubicBezTo>
                  <a:pt x="188" y="2"/>
                  <a:pt x="188" y="2"/>
                  <a:pt x="188" y="3"/>
                </a:cubicBezTo>
                <a:cubicBezTo>
                  <a:pt x="188" y="2"/>
                  <a:pt x="188" y="2"/>
                  <a:pt x="188" y="1"/>
                </a:cubicBezTo>
                <a:close/>
                <a:moveTo>
                  <a:pt x="190" y="78"/>
                </a:moveTo>
                <a:cubicBezTo>
                  <a:pt x="190" y="78"/>
                  <a:pt x="190" y="78"/>
                  <a:pt x="190" y="78"/>
                </a:cubicBezTo>
                <a:cubicBezTo>
                  <a:pt x="190" y="78"/>
                  <a:pt x="190" y="78"/>
                  <a:pt x="191" y="78"/>
                </a:cubicBezTo>
                <a:cubicBezTo>
                  <a:pt x="191" y="78"/>
                  <a:pt x="191" y="78"/>
                  <a:pt x="191" y="78"/>
                </a:cubicBezTo>
                <a:cubicBezTo>
                  <a:pt x="191" y="79"/>
                  <a:pt x="191" y="78"/>
                  <a:pt x="190" y="78"/>
                </a:cubicBezTo>
                <a:close/>
                <a:moveTo>
                  <a:pt x="191" y="7"/>
                </a:moveTo>
                <a:cubicBezTo>
                  <a:pt x="192" y="6"/>
                  <a:pt x="195" y="6"/>
                  <a:pt x="196" y="6"/>
                </a:cubicBezTo>
                <a:cubicBezTo>
                  <a:pt x="195" y="7"/>
                  <a:pt x="192" y="7"/>
                  <a:pt x="191" y="7"/>
                </a:cubicBezTo>
                <a:close/>
                <a:moveTo>
                  <a:pt x="193" y="6"/>
                </a:moveTo>
                <a:cubicBezTo>
                  <a:pt x="193" y="5"/>
                  <a:pt x="193" y="5"/>
                  <a:pt x="193" y="5"/>
                </a:cubicBezTo>
                <a:cubicBezTo>
                  <a:pt x="193" y="5"/>
                  <a:pt x="193" y="5"/>
                  <a:pt x="193" y="5"/>
                </a:cubicBezTo>
                <a:cubicBezTo>
                  <a:pt x="193" y="6"/>
                  <a:pt x="193" y="6"/>
                  <a:pt x="193" y="6"/>
                </a:cubicBezTo>
                <a:close/>
                <a:moveTo>
                  <a:pt x="194" y="5"/>
                </a:moveTo>
                <a:cubicBezTo>
                  <a:pt x="194" y="5"/>
                  <a:pt x="194" y="5"/>
                  <a:pt x="194" y="5"/>
                </a:cubicBezTo>
                <a:cubicBezTo>
                  <a:pt x="194" y="5"/>
                  <a:pt x="194" y="5"/>
                  <a:pt x="194" y="5"/>
                </a:cubicBezTo>
                <a:close/>
                <a:moveTo>
                  <a:pt x="194" y="3"/>
                </a:moveTo>
                <a:cubicBezTo>
                  <a:pt x="194" y="2"/>
                  <a:pt x="194" y="3"/>
                  <a:pt x="194" y="3"/>
                </a:cubicBezTo>
                <a:cubicBezTo>
                  <a:pt x="195" y="2"/>
                  <a:pt x="195" y="3"/>
                  <a:pt x="195" y="3"/>
                </a:cubicBezTo>
                <a:cubicBezTo>
                  <a:pt x="195" y="3"/>
                  <a:pt x="195" y="3"/>
                  <a:pt x="194" y="3"/>
                </a:cubicBezTo>
                <a:cubicBezTo>
                  <a:pt x="195" y="3"/>
                  <a:pt x="195" y="3"/>
                  <a:pt x="194" y="3"/>
                </a:cubicBezTo>
                <a:close/>
                <a:moveTo>
                  <a:pt x="197" y="6"/>
                </a:moveTo>
                <a:cubicBezTo>
                  <a:pt x="197" y="5"/>
                  <a:pt x="198" y="6"/>
                  <a:pt x="199" y="5"/>
                </a:cubicBezTo>
                <a:cubicBezTo>
                  <a:pt x="198" y="6"/>
                  <a:pt x="198" y="6"/>
                  <a:pt x="197" y="6"/>
                </a:cubicBezTo>
                <a:close/>
                <a:moveTo>
                  <a:pt x="204" y="84"/>
                </a:moveTo>
                <a:cubicBezTo>
                  <a:pt x="205" y="83"/>
                  <a:pt x="205" y="83"/>
                  <a:pt x="205" y="83"/>
                </a:cubicBezTo>
                <a:cubicBezTo>
                  <a:pt x="205" y="84"/>
                  <a:pt x="205" y="83"/>
                  <a:pt x="204" y="84"/>
                </a:cubicBezTo>
                <a:close/>
                <a:moveTo>
                  <a:pt x="218" y="8"/>
                </a:moveTo>
                <a:cubicBezTo>
                  <a:pt x="220" y="9"/>
                  <a:pt x="219" y="10"/>
                  <a:pt x="217" y="10"/>
                </a:cubicBezTo>
                <a:cubicBezTo>
                  <a:pt x="217" y="10"/>
                  <a:pt x="218" y="10"/>
                  <a:pt x="218" y="10"/>
                </a:cubicBezTo>
                <a:cubicBezTo>
                  <a:pt x="218" y="10"/>
                  <a:pt x="217" y="10"/>
                  <a:pt x="217" y="10"/>
                </a:cubicBezTo>
                <a:cubicBezTo>
                  <a:pt x="217" y="10"/>
                  <a:pt x="217" y="10"/>
                  <a:pt x="217" y="10"/>
                </a:cubicBezTo>
                <a:cubicBezTo>
                  <a:pt x="215" y="10"/>
                  <a:pt x="215" y="10"/>
                  <a:pt x="214" y="10"/>
                </a:cubicBezTo>
                <a:cubicBezTo>
                  <a:pt x="214" y="10"/>
                  <a:pt x="213" y="10"/>
                  <a:pt x="213" y="10"/>
                </a:cubicBezTo>
                <a:cubicBezTo>
                  <a:pt x="212" y="10"/>
                  <a:pt x="213" y="10"/>
                  <a:pt x="213" y="10"/>
                </a:cubicBezTo>
                <a:cubicBezTo>
                  <a:pt x="212" y="10"/>
                  <a:pt x="212" y="10"/>
                  <a:pt x="210" y="10"/>
                </a:cubicBezTo>
                <a:cubicBezTo>
                  <a:pt x="210" y="10"/>
                  <a:pt x="211" y="10"/>
                  <a:pt x="211" y="10"/>
                </a:cubicBezTo>
                <a:cubicBezTo>
                  <a:pt x="211" y="10"/>
                  <a:pt x="210" y="10"/>
                  <a:pt x="209" y="11"/>
                </a:cubicBezTo>
                <a:cubicBezTo>
                  <a:pt x="209" y="10"/>
                  <a:pt x="209" y="10"/>
                  <a:pt x="210" y="10"/>
                </a:cubicBezTo>
                <a:cubicBezTo>
                  <a:pt x="209" y="10"/>
                  <a:pt x="209" y="10"/>
                  <a:pt x="209" y="10"/>
                </a:cubicBezTo>
                <a:cubicBezTo>
                  <a:pt x="208" y="11"/>
                  <a:pt x="208" y="10"/>
                  <a:pt x="208" y="10"/>
                </a:cubicBezTo>
                <a:cubicBezTo>
                  <a:pt x="209" y="9"/>
                  <a:pt x="211" y="10"/>
                  <a:pt x="212" y="9"/>
                </a:cubicBezTo>
                <a:cubicBezTo>
                  <a:pt x="214" y="9"/>
                  <a:pt x="216" y="9"/>
                  <a:pt x="218" y="9"/>
                </a:cubicBezTo>
                <a:cubicBezTo>
                  <a:pt x="218" y="9"/>
                  <a:pt x="217" y="9"/>
                  <a:pt x="217" y="9"/>
                </a:cubicBezTo>
                <a:cubicBezTo>
                  <a:pt x="217" y="9"/>
                  <a:pt x="218" y="9"/>
                  <a:pt x="218" y="9"/>
                </a:cubicBezTo>
                <a:cubicBezTo>
                  <a:pt x="219" y="9"/>
                  <a:pt x="219" y="9"/>
                  <a:pt x="218" y="8"/>
                </a:cubicBezTo>
                <a:close/>
                <a:moveTo>
                  <a:pt x="210" y="87"/>
                </a:moveTo>
                <a:cubicBezTo>
                  <a:pt x="210" y="87"/>
                  <a:pt x="211" y="87"/>
                  <a:pt x="211" y="87"/>
                </a:cubicBezTo>
                <a:cubicBezTo>
                  <a:pt x="211" y="87"/>
                  <a:pt x="210" y="87"/>
                  <a:pt x="210" y="87"/>
                </a:cubicBezTo>
                <a:close/>
                <a:moveTo>
                  <a:pt x="210" y="88"/>
                </a:moveTo>
                <a:cubicBezTo>
                  <a:pt x="210" y="88"/>
                  <a:pt x="211" y="88"/>
                  <a:pt x="211" y="88"/>
                </a:cubicBezTo>
                <a:lnTo>
                  <a:pt x="210" y="88"/>
                </a:lnTo>
                <a:close/>
                <a:moveTo>
                  <a:pt x="210" y="77"/>
                </a:moveTo>
                <a:cubicBezTo>
                  <a:pt x="211" y="77"/>
                  <a:pt x="212" y="76"/>
                  <a:pt x="212" y="77"/>
                </a:cubicBezTo>
                <a:cubicBezTo>
                  <a:pt x="211" y="77"/>
                  <a:pt x="211" y="77"/>
                  <a:pt x="210" y="77"/>
                </a:cubicBezTo>
                <a:close/>
                <a:moveTo>
                  <a:pt x="211" y="87"/>
                </a:moveTo>
                <a:cubicBezTo>
                  <a:pt x="212" y="86"/>
                  <a:pt x="213" y="87"/>
                  <a:pt x="214" y="87"/>
                </a:cubicBezTo>
                <a:cubicBezTo>
                  <a:pt x="214" y="87"/>
                  <a:pt x="214" y="87"/>
                  <a:pt x="214" y="88"/>
                </a:cubicBezTo>
                <a:cubicBezTo>
                  <a:pt x="213" y="88"/>
                  <a:pt x="212" y="87"/>
                  <a:pt x="212" y="87"/>
                </a:cubicBezTo>
                <a:cubicBezTo>
                  <a:pt x="212" y="87"/>
                  <a:pt x="212" y="87"/>
                  <a:pt x="211" y="87"/>
                </a:cubicBezTo>
                <a:close/>
                <a:moveTo>
                  <a:pt x="211" y="12"/>
                </a:moveTo>
                <a:cubicBezTo>
                  <a:pt x="211" y="11"/>
                  <a:pt x="212" y="12"/>
                  <a:pt x="212" y="12"/>
                </a:cubicBezTo>
                <a:cubicBezTo>
                  <a:pt x="212" y="12"/>
                  <a:pt x="211" y="12"/>
                  <a:pt x="211" y="12"/>
                </a:cubicBezTo>
                <a:close/>
                <a:moveTo>
                  <a:pt x="212" y="81"/>
                </a:moveTo>
                <a:cubicBezTo>
                  <a:pt x="212" y="81"/>
                  <a:pt x="212" y="80"/>
                  <a:pt x="212" y="80"/>
                </a:cubicBezTo>
                <a:cubicBezTo>
                  <a:pt x="213" y="80"/>
                  <a:pt x="213" y="81"/>
                  <a:pt x="213" y="80"/>
                </a:cubicBezTo>
                <a:cubicBezTo>
                  <a:pt x="213" y="81"/>
                  <a:pt x="213" y="81"/>
                  <a:pt x="212" y="81"/>
                </a:cubicBezTo>
                <a:close/>
                <a:moveTo>
                  <a:pt x="213" y="79"/>
                </a:moveTo>
                <a:cubicBezTo>
                  <a:pt x="213" y="79"/>
                  <a:pt x="213" y="79"/>
                  <a:pt x="213" y="79"/>
                </a:cubicBezTo>
                <a:cubicBezTo>
                  <a:pt x="213" y="79"/>
                  <a:pt x="214" y="79"/>
                  <a:pt x="215" y="79"/>
                </a:cubicBezTo>
                <a:cubicBezTo>
                  <a:pt x="214" y="80"/>
                  <a:pt x="213" y="79"/>
                  <a:pt x="213" y="79"/>
                </a:cubicBezTo>
                <a:close/>
                <a:moveTo>
                  <a:pt x="215" y="79"/>
                </a:moveTo>
                <a:cubicBezTo>
                  <a:pt x="216" y="79"/>
                  <a:pt x="217" y="79"/>
                  <a:pt x="219" y="79"/>
                </a:cubicBezTo>
                <a:cubicBezTo>
                  <a:pt x="218" y="79"/>
                  <a:pt x="218" y="79"/>
                  <a:pt x="218" y="80"/>
                </a:cubicBezTo>
                <a:cubicBezTo>
                  <a:pt x="218" y="79"/>
                  <a:pt x="216" y="79"/>
                  <a:pt x="216" y="80"/>
                </a:cubicBezTo>
                <a:cubicBezTo>
                  <a:pt x="216" y="80"/>
                  <a:pt x="216" y="80"/>
                  <a:pt x="216" y="79"/>
                </a:cubicBezTo>
                <a:cubicBezTo>
                  <a:pt x="215" y="79"/>
                  <a:pt x="215" y="79"/>
                  <a:pt x="215" y="80"/>
                </a:cubicBezTo>
                <a:cubicBezTo>
                  <a:pt x="215" y="80"/>
                  <a:pt x="215" y="79"/>
                  <a:pt x="215" y="79"/>
                </a:cubicBezTo>
                <a:close/>
                <a:moveTo>
                  <a:pt x="214" y="13"/>
                </a:moveTo>
                <a:cubicBezTo>
                  <a:pt x="214" y="12"/>
                  <a:pt x="215" y="13"/>
                  <a:pt x="215" y="13"/>
                </a:cubicBezTo>
                <a:cubicBezTo>
                  <a:pt x="215" y="13"/>
                  <a:pt x="214" y="13"/>
                  <a:pt x="214" y="13"/>
                </a:cubicBezTo>
                <a:close/>
                <a:moveTo>
                  <a:pt x="216" y="17"/>
                </a:moveTo>
                <a:cubicBezTo>
                  <a:pt x="217" y="17"/>
                  <a:pt x="220" y="17"/>
                  <a:pt x="222" y="17"/>
                </a:cubicBezTo>
                <a:cubicBezTo>
                  <a:pt x="222" y="17"/>
                  <a:pt x="222" y="16"/>
                  <a:pt x="221" y="17"/>
                </a:cubicBezTo>
                <a:cubicBezTo>
                  <a:pt x="222" y="16"/>
                  <a:pt x="222" y="17"/>
                  <a:pt x="222" y="17"/>
                </a:cubicBezTo>
                <a:cubicBezTo>
                  <a:pt x="222" y="17"/>
                  <a:pt x="222" y="17"/>
                  <a:pt x="222" y="17"/>
                </a:cubicBezTo>
                <a:cubicBezTo>
                  <a:pt x="222" y="17"/>
                  <a:pt x="223" y="17"/>
                  <a:pt x="223" y="17"/>
                </a:cubicBezTo>
                <a:cubicBezTo>
                  <a:pt x="221" y="19"/>
                  <a:pt x="219" y="18"/>
                  <a:pt x="216" y="18"/>
                </a:cubicBezTo>
                <a:cubicBezTo>
                  <a:pt x="216" y="18"/>
                  <a:pt x="216" y="17"/>
                  <a:pt x="216" y="17"/>
                </a:cubicBezTo>
                <a:close/>
                <a:moveTo>
                  <a:pt x="216" y="8"/>
                </a:moveTo>
                <a:cubicBezTo>
                  <a:pt x="216" y="8"/>
                  <a:pt x="217" y="8"/>
                  <a:pt x="217" y="8"/>
                </a:cubicBezTo>
                <a:cubicBezTo>
                  <a:pt x="217" y="8"/>
                  <a:pt x="217" y="8"/>
                  <a:pt x="217" y="9"/>
                </a:cubicBezTo>
                <a:cubicBezTo>
                  <a:pt x="216" y="9"/>
                  <a:pt x="216" y="8"/>
                  <a:pt x="216" y="8"/>
                </a:cubicBezTo>
                <a:close/>
                <a:moveTo>
                  <a:pt x="219" y="80"/>
                </a:moveTo>
                <a:cubicBezTo>
                  <a:pt x="219" y="79"/>
                  <a:pt x="219" y="79"/>
                  <a:pt x="220" y="79"/>
                </a:cubicBezTo>
                <a:cubicBezTo>
                  <a:pt x="220" y="79"/>
                  <a:pt x="220" y="79"/>
                  <a:pt x="220" y="80"/>
                </a:cubicBezTo>
                <a:cubicBezTo>
                  <a:pt x="220" y="79"/>
                  <a:pt x="219" y="80"/>
                  <a:pt x="219" y="80"/>
                </a:cubicBezTo>
                <a:close/>
                <a:moveTo>
                  <a:pt x="219" y="10"/>
                </a:moveTo>
                <a:cubicBezTo>
                  <a:pt x="219" y="10"/>
                  <a:pt x="220" y="10"/>
                  <a:pt x="219" y="9"/>
                </a:cubicBezTo>
                <a:cubicBezTo>
                  <a:pt x="220" y="9"/>
                  <a:pt x="221" y="9"/>
                  <a:pt x="222" y="10"/>
                </a:cubicBezTo>
                <a:cubicBezTo>
                  <a:pt x="221" y="10"/>
                  <a:pt x="220" y="10"/>
                  <a:pt x="219" y="10"/>
                </a:cubicBezTo>
                <a:close/>
                <a:moveTo>
                  <a:pt x="224" y="7"/>
                </a:moveTo>
                <a:cubicBezTo>
                  <a:pt x="223" y="7"/>
                  <a:pt x="223" y="7"/>
                  <a:pt x="223" y="7"/>
                </a:cubicBezTo>
                <a:cubicBezTo>
                  <a:pt x="226" y="7"/>
                  <a:pt x="229" y="6"/>
                  <a:pt x="232" y="7"/>
                </a:cubicBezTo>
                <a:cubicBezTo>
                  <a:pt x="232" y="7"/>
                  <a:pt x="232" y="7"/>
                  <a:pt x="232" y="7"/>
                </a:cubicBezTo>
                <a:cubicBezTo>
                  <a:pt x="233" y="7"/>
                  <a:pt x="233" y="7"/>
                  <a:pt x="233" y="7"/>
                </a:cubicBezTo>
                <a:cubicBezTo>
                  <a:pt x="233" y="8"/>
                  <a:pt x="233" y="7"/>
                  <a:pt x="232" y="7"/>
                </a:cubicBezTo>
                <a:cubicBezTo>
                  <a:pt x="232" y="8"/>
                  <a:pt x="232" y="8"/>
                  <a:pt x="232" y="8"/>
                </a:cubicBezTo>
                <a:cubicBezTo>
                  <a:pt x="231" y="8"/>
                  <a:pt x="228" y="8"/>
                  <a:pt x="226" y="9"/>
                </a:cubicBezTo>
                <a:cubicBezTo>
                  <a:pt x="225" y="9"/>
                  <a:pt x="225" y="8"/>
                  <a:pt x="225" y="8"/>
                </a:cubicBezTo>
                <a:cubicBezTo>
                  <a:pt x="224" y="8"/>
                  <a:pt x="225" y="9"/>
                  <a:pt x="225" y="9"/>
                </a:cubicBezTo>
                <a:cubicBezTo>
                  <a:pt x="224" y="9"/>
                  <a:pt x="224" y="8"/>
                  <a:pt x="224" y="9"/>
                </a:cubicBezTo>
                <a:cubicBezTo>
                  <a:pt x="223" y="9"/>
                  <a:pt x="224" y="8"/>
                  <a:pt x="224" y="8"/>
                </a:cubicBezTo>
                <a:cubicBezTo>
                  <a:pt x="223" y="8"/>
                  <a:pt x="222" y="8"/>
                  <a:pt x="222" y="8"/>
                </a:cubicBezTo>
                <a:cubicBezTo>
                  <a:pt x="222" y="9"/>
                  <a:pt x="222" y="9"/>
                  <a:pt x="223" y="9"/>
                </a:cubicBezTo>
                <a:cubicBezTo>
                  <a:pt x="222" y="9"/>
                  <a:pt x="221" y="9"/>
                  <a:pt x="220" y="9"/>
                </a:cubicBezTo>
                <a:cubicBezTo>
                  <a:pt x="220" y="8"/>
                  <a:pt x="221" y="8"/>
                  <a:pt x="220" y="8"/>
                </a:cubicBezTo>
                <a:cubicBezTo>
                  <a:pt x="221" y="7"/>
                  <a:pt x="223" y="8"/>
                  <a:pt x="223" y="7"/>
                </a:cubicBezTo>
                <a:cubicBezTo>
                  <a:pt x="222" y="7"/>
                  <a:pt x="220" y="8"/>
                  <a:pt x="219" y="7"/>
                </a:cubicBezTo>
                <a:cubicBezTo>
                  <a:pt x="221" y="6"/>
                  <a:pt x="222" y="7"/>
                  <a:pt x="224" y="7"/>
                </a:cubicBezTo>
                <a:close/>
                <a:moveTo>
                  <a:pt x="220" y="13"/>
                </a:moveTo>
                <a:cubicBezTo>
                  <a:pt x="220" y="13"/>
                  <a:pt x="220" y="12"/>
                  <a:pt x="220" y="13"/>
                </a:cubicBezTo>
                <a:cubicBezTo>
                  <a:pt x="220" y="13"/>
                  <a:pt x="220" y="13"/>
                  <a:pt x="220" y="13"/>
                </a:cubicBezTo>
                <a:close/>
                <a:moveTo>
                  <a:pt x="221" y="12"/>
                </a:moveTo>
                <a:cubicBezTo>
                  <a:pt x="221" y="12"/>
                  <a:pt x="221" y="12"/>
                  <a:pt x="221" y="13"/>
                </a:cubicBezTo>
                <a:cubicBezTo>
                  <a:pt x="223" y="13"/>
                  <a:pt x="223" y="12"/>
                  <a:pt x="225" y="12"/>
                </a:cubicBezTo>
                <a:cubicBezTo>
                  <a:pt x="226" y="14"/>
                  <a:pt x="222" y="13"/>
                  <a:pt x="221" y="13"/>
                </a:cubicBezTo>
                <a:cubicBezTo>
                  <a:pt x="221" y="13"/>
                  <a:pt x="220" y="12"/>
                  <a:pt x="221" y="12"/>
                </a:cubicBezTo>
                <a:close/>
                <a:moveTo>
                  <a:pt x="222" y="10"/>
                </a:moveTo>
                <a:cubicBezTo>
                  <a:pt x="222" y="10"/>
                  <a:pt x="223" y="9"/>
                  <a:pt x="223" y="9"/>
                </a:cubicBezTo>
                <a:cubicBezTo>
                  <a:pt x="223" y="10"/>
                  <a:pt x="224" y="9"/>
                  <a:pt x="224" y="10"/>
                </a:cubicBezTo>
                <a:cubicBezTo>
                  <a:pt x="224" y="9"/>
                  <a:pt x="223" y="10"/>
                  <a:pt x="222" y="10"/>
                </a:cubicBezTo>
                <a:close/>
                <a:moveTo>
                  <a:pt x="228" y="16"/>
                </a:moveTo>
                <a:cubicBezTo>
                  <a:pt x="228" y="17"/>
                  <a:pt x="228" y="17"/>
                  <a:pt x="228" y="17"/>
                </a:cubicBezTo>
                <a:cubicBezTo>
                  <a:pt x="228" y="17"/>
                  <a:pt x="228" y="17"/>
                  <a:pt x="228" y="17"/>
                </a:cubicBezTo>
                <a:cubicBezTo>
                  <a:pt x="228" y="17"/>
                  <a:pt x="229" y="17"/>
                  <a:pt x="229" y="17"/>
                </a:cubicBezTo>
                <a:cubicBezTo>
                  <a:pt x="229" y="18"/>
                  <a:pt x="227" y="18"/>
                  <a:pt x="227" y="18"/>
                </a:cubicBezTo>
                <a:cubicBezTo>
                  <a:pt x="226" y="18"/>
                  <a:pt x="227" y="17"/>
                  <a:pt x="227" y="17"/>
                </a:cubicBezTo>
                <a:cubicBezTo>
                  <a:pt x="226" y="17"/>
                  <a:pt x="226" y="17"/>
                  <a:pt x="226" y="17"/>
                </a:cubicBezTo>
                <a:cubicBezTo>
                  <a:pt x="226" y="17"/>
                  <a:pt x="227" y="17"/>
                  <a:pt x="226" y="18"/>
                </a:cubicBezTo>
                <a:cubicBezTo>
                  <a:pt x="225" y="18"/>
                  <a:pt x="225" y="17"/>
                  <a:pt x="224" y="18"/>
                </a:cubicBezTo>
                <a:cubicBezTo>
                  <a:pt x="224" y="18"/>
                  <a:pt x="224" y="18"/>
                  <a:pt x="223" y="18"/>
                </a:cubicBezTo>
                <a:cubicBezTo>
                  <a:pt x="223" y="17"/>
                  <a:pt x="224" y="17"/>
                  <a:pt x="225" y="17"/>
                </a:cubicBezTo>
                <a:cubicBezTo>
                  <a:pt x="224" y="16"/>
                  <a:pt x="223" y="18"/>
                  <a:pt x="223" y="17"/>
                </a:cubicBezTo>
                <a:cubicBezTo>
                  <a:pt x="225" y="17"/>
                  <a:pt x="227" y="16"/>
                  <a:pt x="229" y="17"/>
                </a:cubicBezTo>
                <a:cubicBezTo>
                  <a:pt x="229" y="17"/>
                  <a:pt x="229" y="16"/>
                  <a:pt x="228" y="16"/>
                </a:cubicBezTo>
                <a:close/>
                <a:moveTo>
                  <a:pt x="224" y="11"/>
                </a:moveTo>
                <a:cubicBezTo>
                  <a:pt x="224" y="11"/>
                  <a:pt x="225" y="10"/>
                  <a:pt x="224" y="10"/>
                </a:cubicBezTo>
                <a:cubicBezTo>
                  <a:pt x="224" y="10"/>
                  <a:pt x="225" y="10"/>
                  <a:pt x="225" y="10"/>
                </a:cubicBezTo>
                <a:cubicBezTo>
                  <a:pt x="225" y="11"/>
                  <a:pt x="224" y="10"/>
                  <a:pt x="224" y="11"/>
                </a:cubicBezTo>
                <a:close/>
                <a:moveTo>
                  <a:pt x="225" y="10"/>
                </a:moveTo>
                <a:cubicBezTo>
                  <a:pt x="226" y="10"/>
                  <a:pt x="229" y="10"/>
                  <a:pt x="228" y="11"/>
                </a:cubicBezTo>
                <a:cubicBezTo>
                  <a:pt x="227" y="10"/>
                  <a:pt x="226" y="11"/>
                  <a:pt x="225" y="10"/>
                </a:cubicBezTo>
                <a:close/>
                <a:moveTo>
                  <a:pt x="228" y="22"/>
                </a:moveTo>
                <a:cubicBezTo>
                  <a:pt x="227" y="22"/>
                  <a:pt x="228" y="22"/>
                  <a:pt x="227" y="22"/>
                </a:cubicBezTo>
                <a:cubicBezTo>
                  <a:pt x="228" y="21"/>
                  <a:pt x="229" y="22"/>
                  <a:pt x="229" y="22"/>
                </a:cubicBezTo>
                <a:cubicBezTo>
                  <a:pt x="229" y="23"/>
                  <a:pt x="228" y="22"/>
                  <a:pt x="228" y="22"/>
                </a:cubicBezTo>
                <a:close/>
                <a:moveTo>
                  <a:pt x="229" y="22"/>
                </a:moveTo>
                <a:cubicBezTo>
                  <a:pt x="230" y="22"/>
                  <a:pt x="230" y="22"/>
                  <a:pt x="230" y="22"/>
                </a:cubicBezTo>
                <a:cubicBezTo>
                  <a:pt x="230" y="23"/>
                  <a:pt x="230" y="23"/>
                  <a:pt x="230" y="23"/>
                </a:cubicBezTo>
                <a:cubicBezTo>
                  <a:pt x="230" y="23"/>
                  <a:pt x="230" y="23"/>
                  <a:pt x="230" y="23"/>
                </a:cubicBezTo>
                <a:cubicBezTo>
                  <a:pt x="229" y="23"/>
                  <a:pt x="229" y="23"/>
                  <a:pt x="229" y="22"/>
                </a:cubicBezTo>
                <a:close/>
                <a:moveTo>
                  <a:pt x="228" y="10"/>
                </a:moveTo>
                <a:cubicBezTo>
                  <a:pt x="229" y="10"/>
                  <a:pt x="232" y="10"/>
                  <a:pt x="233" y="10"/>
                </a:cubicBezTo>
                <a:cubicBezTo>
                  <a:pt x="232" y="11"/>
                  <a:pt x="231" y="10"/>
                  <a:pt x="229" y="10"/>
                </a:cubicBezTo>
                <a:cubicBezTo>
                  <a:pt x="229" y="10"/>
                  <a:pt x="229" y="10"/>
                  <a:pt x="228" y="10"/>
                </a:cubicBezTo>
                <a:close/>
                <a:moveTo>
                  <a:pt x="234" y="23"/>
                </a:moveTo>
                <a:cubicBezTo>
                  <a:pt x="234" y="24"/>
                  <a:pt x="235" y="23"/>
                  <a:pt x="235" y="24"/>
                </a:cubicBezTo>
                <a:cubicBezTo>
                  <a:pt x="236" y="24"/>
                  <a:pt x="236" y="23"/>
                  <a:pt x="236" y="24"/>
                </a:cubicBezTo>
                <a:cubicBezTo>
                  <a:pt x="237" y="24"/>
                  <a:pt x="237" y="24"/>
                  <a:pt x="237" y="24"/>
                </a:cubicBezTo>
                <a:cubicBezTo>
                  <a:pt x="236" y="24"/>
                  <a:pt x="236" y="24"/>
                  <a:pt x="236" y="24"/>
                </a:cubicBezTo>
                <a:cubicBezTo>
                  <a:pt x="236" y="24"/>
                  <a:pt x="236" y="24"/>
                  <a:pt x="236" y="24"/>
                </a:cubicBezTo>
                <a:cubicBezTo>
                  <a:pt x="235" y="25"/>
                  <a:pt x="234" y="25"/>
                  <a:pt x="232" y="24"/>
                </a:cubicBezTo>
                <a:cubicBezTo>
                  <a:pt x="233" y="24"/>
                  <a:pt x="233" y="24"/>
                  <a:pt x="234" y="24"/>
                </a:cubicBezTo>
                <a:cubicBezTo>
                  <a:pt x="234" y="23"/>
                  <a:pt x="233" y="24"/>
                  <a:pt x="232" y="24"/>
                </a:cubicBezTo>
                <a:cubicBezTo>
                  <a:pt x="232" y="24"/>
                  <a:pt x="232" y="23"/>
                  <a:pt x="232" y="23"/>
                </a:cubicBezTo>
                <a:cubicBezTo>
                  <a:pt x="232" y="23"/>
                  <a:pt x="233" y="23"/>
                  <a:pt x="233" y="23"/>
                </a:cubicBezTo>
                <a:cubicBezTo>
                  <a:pt x="233" y="23"/>
                  <a:pt x="232" y="23"/>
                  <a:pt x="231" y="23"/>
                </a:cubicBezTo>
                <a:cubicBezTo>
                  <a:pt x="231" y="23"/>
                  <a:pt x="232" y="24"/>
                  <a:pt x="231" y="24"/>
                </a:cubicBezTo>
                <a:cubicBezTo>
                  <a:pt x="231" y="23"/>
                  <a:pt x="230" y="22"/>
                  <a:pt x="229" y="22"/>
                </a:cubicBezTo>
                <a:cubicBezTo>
                  <a:pt x="230" y="22"/>
                  <a:pt x="230" y="22"/>
                  <a:pt x="230" y="22"/>
                </a:cubicBezTo>
                <a:cubicBezTo>
                  <a:pt x="231" y="22"/>
                  <a:pt x="235" y="21"/>
                  <a:pt x="237" y="21"/>
                </a:cubicBezTo>
                <a:cubicBezTo>
                  <a:pt x="237" y="22"/>
                  <a:pt x="237" y="22"/>
                  <a:pt x="237" y="22"/>
                </a:cubicBezTo>
                <a:cubicBezTo>
                  <a:pt x="237" y="22"/>
                  <a:pt x="237" y="21"/>
                  <a:pt x="238" y="21"/>
                </a:cubicBezTo>
                <a:cubicBezTo>
                  <a:pt x="238" y="22"/>
                  <a:pt x="238" y="22"/>
                  <a:pt x="238" y="22"/>
                </a:cubicBezTo>
                <a:cubicBezTo>
                  <a:pt x="238" y="22"/>
                  <a:pt x="238" y="22"/>
                  <a:pt x="239" y="22"/>
                </a:cubicBezTo>
                <a:cubicBezTo>
                  <a:pt x="239" y="22"/>
                  <a:pt x="238" y="22"/>
                  <a:pt x="239" y="21"/>
                </a:cubicBezTo>
                <a:cubicBezTo>
                  <a:pt x="240" y="21"/>
                  <a:pt x="240" y="21"/>
                  <a:pt x="240" y="21"/>
                </a:cubicBezTo>
                <a:cubicBezTo>
                  <a:pt x="239" y="21"/>
                  <a:pt x="240" y="22"/>
                  <a:pt x="240" y="22"/>
                </a:cubicBezTo>
                <a:cubicBezTo>
                  <a:pt x="239" y="22"/>
                  <a:pt x="239" y="22"/>
                  <a:pt x="239" y="22"/>
                </a:cubicBezTo>
                <a:cubicBezTo>
                  <a:pt x="239" y="23"/>
                  <a:pt x="239" y="23"/>
                  <a:pt x="239" y="23"/>
                </a:cubicBezTo>
                <a:cubicBezTo>
                  <a:pt x="238" y="23"/>
                  <a:pt x="238" y="23"/>
                  <a:pt x="238" y="23"/>
                </a:cubicBezTo>
                <a:cubicBezTo>
                  <a:pt x="237" y="23"/>
                  <a:pt x="237" y="23"/>
                  <a:pt x="237" y="24"/>
                </a:cubicBezTo>
                <a:cubicBezTo>
                  <a:pt x="236" y="23"/>
                  <a:pt x="235" y="23"/>
                  <a:pt x="234" y="23"/>
                </a:cubicBezTo>
                <a:close/>
                <a:moveTo>
                  <a:pt x="234" y="8"/>
                </a:moveTo>
                <a:cubicBezTo>
                  <a:pt x="234" y="9"/>
                  <a:pt x="234" y="9"/>
                  <a:pt x="234" y="9"/>
                </a:cubicBezTo>
                <a:cubicBezTo>
                  <a:pt x="233" y="9"/>
                  <a:pt x="233" y="9"/>
                  <a:pt x="232" y="9"/>
                </a:cubicBezTo>
                <a:cubicBezTo>
                  <a:pt x="233" y="10"/>
                  <a:pt x="230" y="10"/>
                  <a:pt x="230" y="9"/>
                </a:cubicBezTo>
                <a:cubicBezTo>
                  <a:pt x="231" y="8"/>
                  <a:pt x="233" y="9"/>
                  <a:pt x="234" y="8"/>
                </a:cubicBezTo>
                <a:close/>
                <a:moveTo>
                  <a:pt x="234" y="8"/>
                </a:moveTo>
                <a:cubicBezTo>
                  <a:pt x="234" y="8"/>
                  <a:pt x="234" y="8"/>
                  <a:pt x="234" y="8"/>
                </a:cubicBezTo>
                <a:cubicBezTo>
                  <a:pt x="234" y="8"/>
                  <a:pt x="234" y="8"/>
                  <a:pt x="234" y="8"/>
                </a:cubicBezTo>
                <a:close/>
                <a:moveTo>
                  <a:pt x="235" y="9"/>
                </a:moveTo>
                <a:cubicBezTo>
                  <a:pt x="234" y="9"/>
                  <a:pt x="235" y="9"/>
                  <a:pt x="235" y="9"/>
                </a:cubicBezTo>
                <a:cubicBezTo>
                  <a:pt x="235" y="9"/>
                  <a:pt x="235" y="9"/>
                  <a:pt x="235" y="9"/>
                </a:cubicBezTo>
                <a:cubicBezTo>
                  <a:pt x="236" y="10"/>
                  <a:pt x="237" y="9"/>
                  <a:pt x="238" y="10"/>
                </a:cubicBezTo>
                <a:cubicBezTo>
                  <a:pt x="237" y="10"/>
                  <a:pt x="236" y="10"/>
                  <a:pt x="236" y="11"/>
                </a:cubicBezTo>
                <a:cubicBezTo>
                  <a:pt x="235" y="11"/>
                  <a:pt x="235" y="10"/>
                  <a:pt x="235" y="10"/>
                </a:cubicBezTo>
                <a:cubicBezTo>
                  <a:pt x="235" y="10"/>
                  <a:pt x="235" y="10"/>
                  <a:pt x="236" y="10"/>
                </a:cubicBezTo>
                <a:cubicBezTo>
                  <a:pt x="236" y="10"/>
                  <a:pt x="235" y="9"/>
                  <a:pt x="235" y="9"/>
                </a:cubicBezTo>
                <a:close/>
                <a:moveTo>
                  <a:pt x="239" y="9"/>
                </a:moveTo>
                <a:cubicBezTo>
                  <a:pt x="240" y="9"/>
                  <a:pt x="240" y="9"/>
                  <a:pt x="240" y="9"/>
                </a:cubicBezTo>
                <a:cubicBezTo>
                  <a:pt x="240" y="9"/>
                  <a:pt x="240" y="9"/>
                  <a:pt x="240" y="9"/>
                </a:cubicBezTo>
                <a:cubicBezTo>
                  <a:pt x="240" y="9"/>
                  <a:pt x="240" y="9"/>
                  <a:pt x="239" y="9"/>
                </a:cubicBezTo>
                <a:close/>
                <a:moveTo>
                  <a:pt x="244" y="89"/>
                </a:moveTo>
                <a:cubicBezTo>
                  <a:pt x="244" y="89"/>
                  <a:pt x="245" y="90"/>
                  <a:pt x="246" y="90"/>
                </a:cubicBezTo>
                <a:cubicBezTo>
                  <a:pt x="246" y="90"/>
                  <a:pt x="245" y="89"/>
                  <a:pt x="245" y="90"/>
                </a:cubicBezTo>
                <a:cubicBezTo>
                  <a:pt x="244" y="90"/>
                  <a:pt x="245" y="89"/>
                  <a:pt x="244" y="89"/>
                </a:cubicBezTo>
                <a:close/>
                <a:moveTo>
                  <a:pt x="249" y="87"/>
                </a:moveTo>
                <a:cubicBezTo>
                  <a:pt x="250" y="87"/>
                  <a:pt x="251" y="88"/>
                  <a:pt x="252" y="87"/>
                </a:cubicBezTo>
                <a:cubicBezTo>
                  <a:pt x="252" y="87"/>
                  <a:pt x="252" y="88"/>
                  <a:pt x="253" y="88"/>
                </a:cubicBezTo>
                <a:cubicBezTo>
                  <a:pt x="253" y="88"/>
                  <a:pt x="252" y="88"/>
                  <a:pt x="253" y="88"/>
                </a:cubicBezTo>
                <a:cubicBezTo>
                  <a:pt x="252" y="89"/>
                  <a:pt x="251" y="89"/>
                  <a:pt x="250" y="89"/>
                </a:cubicBezTo>
                <a:cubicBezTo>
                  <a:pt x="250" y="89"/>
                  <a:pt x="250" y="88"/>
                  <a:pt x="250" y="88"/>
                </a:cubicBezTo>
                <a:cubicBezTo>
                  <a:pt x="250" y="88"/>
                  <a:pt x="249" y="88"/>
                  <a:pt x="249" y="87"/>
                </a:cubicBezTo>
                <a:close/>
                <a:moveTo>
                  <a:pt x="251" y="13"/>
                </a:moveTo>
                <a:cubicBezTo>
                  <a:pt x="251" y="12"/>
                  <a:pt x="251" y="12"/>
                  <a:pt x="252" y="12"/>
                </a:cubicBezTo>
                <a:cubicBezTo>
                  <a:pt x="252" y="13"/>
                  <a:pt x="251" y="13"/>
                  <a:pt x="251" y="13"/>
                </a:cubicBezTo>
                <a:close/>
                <a:moveTo>
                  <a:pt x="251" y="10"/>
                </a:moveTo>
                <a:cubicBezTo>
                  <a:pt x="251" y="9"/>
                  <a:pt x="252" y="10"/>
                  <a:pt x="252" y="9"/>
                </a:cubicBezTo>
                <a:cubicBezTo>
                  <a:pt x="252" y="10"/>
                  <a:pt x="252" y="9"/>
                  <a:pt x="251" y="10"/>
                </a:cubicBezTo>
                <a:close/>
                <a:moveTo>
                  <a:pt x="257" y="11"/>
                </a:moveTo>
                <a:cubicBezTo>
                  <a:pt x="257" y="11"/>
                  <a:pt x="257" y="11"/>
                  <a:pt x="258" y="11"/>
                </a:cubicBezTo>
                <a:cubicBezTo>
                  <a:pt x="258" y="12"/>
                  <a:pt x="257" y="11"/>
                  <a:pt x="257" y="11"/>
                </a:cubicBezTo>
                <a:close/>
                <a:moveTo>
                  <a:pt x="263" y="79"/>
                </a:moveTo>
                <a:cubicBezTo>
                  <a:pt x="263" y="79"/>
                  <a:pt x="264" y="79"/>
                  <a:pt x="264" y="78"/>
                </a:cubicBezTo>
                <a:cubicBezTo>
                  <a:pt x="265" y="78"/>
                  <a:pt x="265" y="80"/>
                  <a:pt x="264" y="80"/>
                </a:cubicBezTo>
                <a:cubicBezTo>
                  <a:pt x="264" y="80"/>
                  <a:pt x="263" y="80"/>
                  <a:pt x="263" y="79"/>
                </a:cubicBezTo>
                <a:close/>
                <a:moveTo>
                  <a:pt x="268" y="27"/>
                </a:moveTo>
                <a:cubicBezTo>
                  <a:pt x="268" y="27"/>
                  <a:pt x="268" y="27"/>
                  <a:pt x="269" y="27"/>
                </a:cubicBezTo>
                <a:cubicBezTo>
                  <a:pt x="269" y="27"/>
                  <a:pt x="269" y="27"/>
                  <a:pt x="269" y="27"/>
                </a:cubicBezTo>
                <a:cubicBezTo>
                  <a:pt x="268" y="28"/>
                  <a:pt x="268" y="28"/>
                  <a:pt x="268" y="27"/>
                </a:cubicBezTo>
                <a:close/>
                <a:moveTo>
                  <a:pt x="279" y="77"/>
                </a:moveTo>
                <a:cubicBezTo>
                  <a:pt x="279" y="77"/>
                  <a:pt x="279" y="77"/>
                  <a:pt x="280" y="76"/>
                </a:cubicBezTo>
                <a:cubicBezTo>
                  <a:pt x="280" y="75"/>
                  <a:pt x="279" y="75"/>
                  <a:pt x="280" y="74"/>
                </a:cubicBezTo>
                <a:cubicBezTo>
                  <a:pt x="280" y="74"/>
                  <a:pt x="281" y="74"/>
                  <a:pt x="281" y="75"/>
                </a:cubicBezTo>
                <a:cubicBezTo>
                  <a:pt x="281" y="76"/>
                  <a:pt x="281" y="76"/>
                  <a:pt x="281" y="77"/>
                </a:cubicBezTo>
                <a:cubicBezTo>
                  <a:pt x="280" y="77"/>
                  <a:pt x="279" y="77"/>
                  <a:pt x="280" y="78"/>
                </a:cubicBezTo>
                <a:cubicBezTo>
                  <a:pt x="279" y="77"/>
                  <a:pt x="279" y="77"/>
                  <a:pt x="279" y="77"/>
                </a:cubicBezTo>
                <a:close/>
                <a:moveTo>
                  <a:pt x="279" y="47"/>
                </a:moveTo>
                <a:cubicBezTo>
                  <a:pt x="279" y="47"/>
                  <a:pt x="280" y="47"/>
                  <a:pt x="280" y="47"/>
                </a:cubicBezTo>
                <a:cubicBezTo>
                  <a:pt x="280" y="47"/>
                  <a:pt x="280" y="47"/>
                  <a:pt x="280" y="47"/>
                </a:cubicBezTo>
                <a:cubicBezTo>
                  <a:pt x="280" y="47"/>
                  <a:pt x="280" y="47"/>
                  <a:pt x="279" y="47"/>
                </a:cubicBezTo>
                <a:close/>
                <a:moveTo>
                  <a:pt x="282" y="75"/>
                </a:moveTo>
                <a:cubicBezTo>
                  <a:pt x="282" y="75"/>
                  <a:pt x="282" y="76"/>
                  <a:pt x="282" y="76"/>
                </a:cubicBezTo>
                <a:cubicBezTo>
                  <a:pt x="282" y="76"/>
                  <a:pt x="282" y="76"/>
                  <a:pt x="282" y="76"/>
                </a:cubicBezTo>
                <a:cubicBezTo>
                  <a:pt x="282" y="76"/>
                  <a:pt x="282" y="76"/>
                  <a:pt x="282" y="75"/>
                </a:cubicBezTo>
                <a:close/>
                <a:moveTo>
                  <a:pt x="282" y="25"/>
                </a:moveTo>
                <a:cubicBezTo>
                  <a:pt x="281" y="25"/>
                  <a:pt x="283" y="25"/>
                  <a:pt x="282" y="25"/>
                </a:cubicBezTo>
                <a:cubicBezTo>
                  <a:pt x="282" y="26"/>
                  <a:pt x="282" y="25"/>
                  <a:pt x="282" y="25"/>
                </a:cubicBezTo>
                <a:close/>
                <a:moveTo>
                  <a:pt x="288" y="27"/>
                </a:moveTo>
                <a:cubicBezTo>
                  <a:pt x="288" y="27"/>
                  <a:pt x="288" y="27"/>
                  <a:pt x="288" y="27"/>
                </a:cubicBezTo>
                <a:cubicBezTo>
                  <a:pt x="288" y="28"/>
                  <a:pt x="289" y="28"/>
                  <a:pt x="288" y="28"/>
                </a:cubicBezTo>
                <a:cubicBezTo>
                  <a:pt x="288" y="28"/>
                  <a:pt x="288" y="28"/>
                  <a:pt x="288" y="27"/>
                </a:cubicBezTo>
                <a:close/>
              </a:path>
            </a:pathLst>
          </a:custGeom>
          <a:solidFill>
            <a:srgbClr val="E84C93">
              <a:alpha val="70195"/>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p>
            <a:endParaRPr lang="zh-CN" altLang="en-US"/>
          </a:p>
        </p:txBody>
      </p:sp>
      <p:sp>
        <p:nvSpPr>
          <p:cNvPr id="8197" name="TextBox 9"/>
          <p:cNvSpPr txBox="1">
            <a:spLocks noChangeArrowheads="1"/>
          </p:cNvSpPr>
          <p:nvPr/>
        </p:nvSpPr>
        <p:spPr bwMode="auto">
          <a:xfrm>
            <a:off x="2752725" y="2017713"/>
            <a:ext cx="25717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eaLnBrk="1" hangingPunct="1">
              <a:lnSpc>
                <a:spcPct val="100000"/>
              </a:lnSpc>
              <a:spcBef>
                <a:spcPct val="0"/>
              </a:spcBef>
              <a:buClrTx/>
              <a:buSzTx/>
              <a:buFontTx/>
              <a:buNone/>
            </a:pPr>
            <a:r>
              <a:rPr lang="da-DK" altLang="zh-CN" sz="1400">
                <a:solidFill>
                  <a:schemeClr val="bg1"/>
                </a:solidFill>
                <a:latin typeface="Bitter" pitchFamily="2" charset="0"/>
                <a:ea typeface="宋体" pitchFamily="2" charset="-122"/>
                <a:cs typeface="Calibri" pitchFamily="34" charset="0"/>
              </a:rPr>
              <a:t>LOREM  IPSUM</a:t>
            </a:r>
          </a:p>
          <a:p>
            <a:pPr eaLnBrk="1" hangingPunct="1">
              <a:lnSpc>
                <a:spcPct val="100000"/>
              </a:lnSpc>
              <a:spcBef>
                <a:spcPct val="0"/>
              </a:spcBef>
              <a:buClrTx/>
              <a:buSzTx/>
              <a:buFontTx/>
              <a:buNone/>
            </a:pPr>
            <a:endParaRPr lang="zh-CN" altLang="en-US" sz="1400">
              <a:solidFill>
                <a:schemeClr val="bg1"/>
              </a:solidFill>
              <a:latin typeface="Bitter" pitchFamily="2" charset="0"/>
              <a:ea typeface="宋体" pitchFamily="2" charset="-122"/>
              <a:cs typeface="Calibri" pitchFamily="34" charset="0"/>
            </a:endParaRPr>
          </a:p>
        </p:txBody>
      </p:sp>
      <p:sp>
        <p:nvSpPr>
          <p:cNvPr id="39" name="KSO_Shape"/>
          <p:cNvSpPr>
            <a:spLocks/>
          </p:cNvSpPr>
          <p:nvPr/>
        </p:nvSpPr>
        <p:spPr bwMode="auto">
          <a:xfrm>
            <a:off x="1647825" y="2906713"/>
            <a:ext cx="2874963" cy="852487"/>
          </a:xfrm>
          <a:custGeom>
            <a:avLst/>
            <a:gdLst>
              <a:gd name="T0" fmla="*/ 157847 w 313"/>
              <a:gd name="T1" fmla="*/ 255366 h 93"/>
              <a:gd name="T2" fmla="*/ 379585 w 313"/>
              <a:gd name="T3" fmla="*/ 266632 h 93"/>
              <a:gd name="T4" fmla="*/ 390860 w 313"/>
              <a:gd name="T5" fmla="*/ 281653 h 93"/>
              <a:gd name="T6" fmla="*/ 503608 w 313"/>
              <a:gd name="T7" fmla="*/ 281653 h 93"/>
              <a:gd name="T8" fmla="*/ 665214 w 313"/>
              <a:gd name="T9" fmla="*/ 285409 h 93"/>
              <a:gd name="T10" fmla="*/ 710313 w 313"/>
              <a:gd name="T11" fmla="*/ 285409 h 93"/>
              <a:gd name="T12" fmla="*/ 792995 w 313"/>
              <a:gd name="T13" fmla="*/ 304185 h 93"/>
              <a:gd name="T14" fmla="*/ 717829 w 313"/>
              <a:gd name="T15" fmla="*/ 315452 h 93"/>
              <a:gd name="T16" fmla="*/ 774203 w 313"/>
              <a:gd name="T17" fmla="*/ 330473 h 93"/>
              <a:gd name="T18" fmla="*/ 849369 w 313"/>
              <a:gd name="T19" fmla="*/ 326718 h 93"/>
              <a:gd name="T20" fmla="*/ 962117 w 313"/>
              <a:gd name="T21" fmla="*/ 341739 h 93"/>
              <a:gd name="T22" fmla="*/ 1063590 w 313"/>
              <a:gd name="T23" fmla="*/ 311696 h 93"/>
              <a:gd name="T24" fmla="*/ 1142514 w 313"/>
              <a:gd name="T25" fmla="*/ 270387 h 93"/>
              <a:gd name="T26" fmla="*/ 1157547 w 313"/>
              <a:gd name="T27" fmla="*/ 202790 h 93"/>
              <a:gd name="T28" fmla="*/ 1022249 w 313"/>
              <a:gd name="T29" fmla="*/ 180258 h 93"/>
              <a:gd name="T30" fmla="*/ 1093656 w 313"/>
              <a:gd name="T31" fmla="*/ 116417 h 93"/>
              <a:gd name="T32" fmla="*/ 988425 w 313"/>
              <a:gd name="T33" fmla="*/ 105151 h 93"/>
              <a:gd name="T34" fmla="*/ 932051 w 313"/>
              <a:gd name="T35" fmla="*/ 90129 h 93"/>
              <a:gd name="T36" fmla="*/ 958358 w 313"/>
              <a:gd name="T37" fmla="*/ 63841 h 93"/>
              <a:gd name="T38" fmla="*/ 969633 w 313"/>
              <a:gd name="T39" fmla="*/ 45065 h 93"/>
              <a:gd name="T40" fmla="*/ 905743 w 313"/>
              <a:gd name="T41" fmla="*/ 33798 h 93"/>
              <a:gd name="T42" fmla="*/ 1033524 w 313"/>
              <a:gd name="T43" fmla="*/ 30043 h 93"/>
              <a:gd name="T44" fmla="*/ 932051 w 313"/>
              <a:gd name="T45" fmla="*/ 15022 h 93"/>
              <a:gd name="T46" fmla="*/ 792995 w 313"/>
              <a:gd name="T47" fmla="*/ 11266 h 93"/>
              <a:gd name="T48" fmla="*/ 699038 w 313"/>
              <a:gd name="T49" fmla="*/ 3755 h 93"/>
              <a:gd name="T50" fmla="*/ 616356 w 313"/>
              <a:gd name="T51" fmla="*/ 11266 h 93"/>
              <a:gd name="T52" fmla="*/ 503608 w 313"/>
              <a:gd name="T53" fmla="*/ 11266 h 93"/>
              <a:gd name="T54" fmla="*/ 315695 w 313"/>
              <a:gd name="T55" fmla="*/ 22532 h 93"/>
              <a:gd name="T56" fmla="*/ 507366 w 313"/>
              <a:gd name="T57" fmla="*/ 26288 h 93"/>
              <a:gd name="T58" fmla="*/ 552465 w 313"/>
              <a:gd name="T59" fmla="*/ 30043 h 93"/>
              <a:gd name="T60" fmla="*/ 435959 w 313"/>
              <a:gd name="T61" fmla="*/ 41309 h 93"/>
              <a:gd name="T62" fmla="*/ 372069 w 313"/>
              <a:gd name="T63" fmla="*/ 52575 h 93"/>
              <a:gd name="T64" fmla="*/ 251804 w 313"/>
              <a:gd name="T65" fmla="*/ 75108 h 93"/>
              <a:gd name="T66" fmla="*/ 172880 w 313"/>
              <a:gd name="T67" fmla="*/ 108906 h 93"/>
              <a:gd name="T68" fmla="*/ 398376 w 313"/>
              <a:gd name="T69" fmla="*/ 131438 h 93"/>
              <a:gd name="T70" fmla="*/ 405893 w 313"/>
              <a:gd name="T71" fmla="*/ 150215 h 93"/>
              <a:gd name="T72" fmla="*/ 187913 w 313"/>
              <a:gd name="T73" fmla="*/ 161481 h 93"/>
              <a:gd name="T74" fmla="*/ 270595 w 313"/>
              <a:gd name="T75" fmla="*/ 168992 h 93"/>
              <a:gd name="T76" fmla="*/ 56374 w 313"/>
              <a:gd name="T77" fmla="*/ 195280 h 93"/>
              <a:gd name="T78" fmla="*/ 394618 w 313"/>
              <a:gd name="T79" fmla="*/ 22532 h 93"/>
              <a:gd name="T80" fmla="*/ 7517 w 313"/>
              <a:gd name="T81" fmla="*/ 221567 h 93"/>
              <a:gd name="T82" fmla="*/ 405893 w 313"/>
              <a:gd name="T83" fmla="*/ 161481 h 93"/>
              <a:gd name="T84" fmla="*/ 518641 w 313"/>
              <a:gd name="T85" fmla="*/ 157726 h 93"/>
              <a:gd name="T86" fmla="*/ 424684 w 313"/>
              <a:gd name="T87" fmla="*/ 165237 h 93"/>
              <a:gd name="T88" fmla="*/ 345761 w 313"/>
              <a:gd name="T89" fmla="*/ 165237 h 93"/>
              <a:gd name="T90" fmla="*/ 435959 w 313"/>
              <a:gd name="T91" fmla="*/ 274142 h 93"/>
              <a:gd name="T92" fmla="*/ 462267 w 313"/>
              <a:gd name="T93" fmla="*/ 41309 h 93"/>
              <a:gd name="T94" fmla="*/ 526158 w 313"/>
              <a:gd name="T95" fmla="*/ 37554 h 93"/>
              <a:gd name="T96" fmla="*/ 571257 w 313"/>
              <a:gd name="T97" fmla="*/ 26288 h 93"/>
              <a:gd name="T98" fmla="*/ 608839 w 313"/>
              <a:gd name="T99" fmla="*/ 11266 h 93"/>
              <a:gd name="T100" fmla="*/ 661455 w 313"/>
              <a:gd name="T101" fmla="*/ 11266 h 93"/>
              <a:gd name="T102" fmla="*/ 691521 w 313"/>
              <a:gd name="T103" fmla="*/ 285409 h 93"/>
              <a:gd name="T104" fmla="*/ 706554 w 313"/>
              <a:gd name="T105" fmla="*/ 3755 h 93"/>
              <a:gd name="T106" fmla="*/ 770445 w 313"/>
              <a:gd name="T107" fmla="*/ 311696 h 93"/>
              <a:gd name="T108" fmla="*/ 789236 w 313"/>
              <a:gd name="T109" fmla="*/ 289164 h 93"/>
              <a:gd name="T110" fmla="*/ 808028 w 313"/>
              <a:gd name="T111" fmla="*/ 48820 h 93"/>
              <a:gd name="T112" fmla="*/ 871918 w 313"/>
              <a:gd name="T113" fmla="*/ 26288 h 93"/>
              <a:gd name="T114" fmla="*/ 856885 w 313"/>
              <a:gd name="T115" fmla="*/ 63841 h 93"/>
              <a:gd name="T116" fmla="*/ 864402 w 313"/>
              <a:gd name="T117" fmla="*/ 86374 h 93"/>
              <a:gd name="T118" fmla="*/ 901984 w 313"/>
              <a:gd name="T119" fmla="*/ 78863 h 93"/>
              <a:gd name="T120" fmla="*/ 917017 w 313"/>
              <a:gd name="T121" fmla="*/ 334228 h 93"/>
              <a:gd name="T122" fmla="*/ 1007216 w 313"/>
              <a:gd name="T123" fmla="*/ 101395 h 9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93">
                <a:moveTo>
                  <a:pt x="0" y="60"/>
                </a:moveTo>
                <a:cubicBezTo>
                  <a:pt x="2" y="60"/>
                  <a:pt x="3" y="61"/>
                  <a:pt x="4" y="61"/>
                </a:cubicBezTo>
                <a:cubicBezTo>
                  <a:pt x="5" y="62"/>
                  <a:pt x="8" y="61"/>
                  <a:pt x="8" y="62"/>
                </a:cubicBezTo>
                <a:cubicBezTo>
                  <a:pt x="9" y="62"/>
                  <a:pt x="8" y="61"/>
                  <a:pt x="9" y="62"/>
                </a:cubicBezTo>
                <a:cubicBezTo>
                  <a:pt x="9" y="62"/>
                  <a:pt x="10" y="62"/>
                  <a:pt x="10" y="62"/>
                </a:cubicBezTo>
                <a:cubicBezTo>
                  <a:pt x="11" y="62"/>
                  <a:pt x="12" y="62"/>
                  <a:pt x="12" y="63"/>
                </a:cubicBezTo>
                <a:cubicBezTo>
                  <a:pt x="12" y="63"/>
                  <a:pt x="12" y="63"/>
                  <a:pt x="12" y="63"/>
                </a:cubicBezTo>
                <a:cubicBezTo>
                  <a:pt x="11" y="63"/>
                  <a:pt x="9" y="63"/>
                  <a:pt x="9" y="63"/>
                </a:cubicBezTo>
                <a:cubicBezTo>
                  <a:pt x="10" y="63"/>
                  <a:pt x="11" y="63"/>
                  <a:pt x="12" y="63"/>
                </a:cubicBezTo>
                <a:cubicBezTo>
                  <a:pt x="12" y="63"/>
                  <a:pt x="12" y="63"/>
                  <a:pt x="12" y="63"/>
                </a:cubicBezTo>
                <a:cubicBezTo>
                  <a:pt x="12" y="63"/>
                  <a:pt x="12" y="63"/>
                  <a:pt x="13" y="63"/>
                </a:cubicBezTo>
                <a:cubicBezTo>
                  <a:pt x="13" y="63"/>
                  <a:pt x="12" y="63"/>
                  <a:pt x="13" y="63"/>
                </a:cubicBezTo>
                <a:cubicBezTo>
                  <a:pt x="13" y="63"/>
                  <a:pt x="13" y="63"/>
                  <a:pt x="14" y="63"/>
                </a:cubicBezTo>
                <a:cubicBezTo>
                  <a:pt x="15" y="63"/>
                  <a:pt x="16" y="64"/>
                  <a:pt x="17" y="63"/>
                </a:cubicBezTo>
                <a:cubicBezTo>
                  <a:pt x="19" y="64"/>
                  <a:pt x="22" y="63"/>
                  <a:pt x="22" y="65"/>
                </a:cubicBezTo>
                <a:cubicBezTo>
                  <a:pt x="23" y="65"/>
                  <a:pt x="25" y="65"/>
                  <a:pt x="26" y="65"/>
                </a:cubicBezTo>
                <a:cubicBezTo>
                  <a:pt x="26" y="65"/>
                  <a:pt x="26" y="65"/>
                  <a:pt x="26" y="65"/>
                </a:cubicBezTo>
                <a:cubicBezTo>
                  <a:pt x="28" y="66"/>
                  <a:pt x="30" y="65"/>
                  <a:pt x="31" y="65"/>
                </a:cubicBezTo>
                <a:cubicBezTo>
                  <a:pt x="31" y="66"/>
                  <a:pt x="30" y="65"/>
                  <a:pt x="30" y="66"/>
                </a:cubicBezTo>
                <a:cubicBezTo>
                  <a:pt x="32" y="65"/>
                  <a:pt x="34" y="66"/>
                  <a:pt x="36" y="66"/>
                </a:cubicBezTo>
                <a:cubicBezTo>
                  <a:pt x="36" y="67"/>
                  <a:pt x="35" y="67"/>
                  <a:pt x="35" y="67"/>
                </a:cubicBezTo>
                <a:cubicBezTo>
                  <a:pt x="36" y="67"/>
                  <a:pt x="37" y="67"/>
                  <a:pt x="37" y="67"/>
                </a:cubicBezTo>
                <a:cubicBezTo>
                  <a:pt x="37" y="67"/>
                  <a:pt x="38" y="67"/>
                  <a:pt x="38" y="68"/>
                </a:cubicBezTo>
                <a:cubicBezTo>
                  <a:pt x="39" y="67"/>
                  <a:pt x="40" y="68"/>
                  <a:pt x="41" y="68"/>
                </a:cubicBezTo>
                <a:cubicBezTo>
                  <a:pt x="41" y="68"/>
                  <a:pt x="41" y="68"/>
                  <a:pt x="41" y="68"/>
                </a:cubicBezTo>
                <a:cubicBezTo>
                  <a:pt x="42" y="68"/>
                  <a:pt x="42" y="68"/>
                  <a:pt x="42" y="68"/>
                </a:cubicBezTo>
                <a:cubicBezTo>
                  <a:pt x="42" y="68"/>
                  <a:pt x="42" y="68"/>
                  <a:pt x="42" y="68"/>
                </a:cubicBezTo>
                <a:cubicBezTo>
                  <a:pt x="44" y="68"/>
                  <a:pt x="45" y="69"/>
                  <a:pt x="46" y="68"/>
                </a:cubicBezTo>
                <a:cubicBezTo>
                  <a:pt x="46" y="69"/>
                  <a:pt x="47" y="68"/>
                  <a:pt x="47" y="68"/>
                </a:cubicBezTo>
                <a:cubicBezTo>
                  <a:pt x="47" y="68"/>
                  <a:pt x="47" y="68"/>
                  <a:pt x="47" y="68"/>
                </a:cubicBezTo>
                <a:cubicBezTo>
                  <a:pt x="49" y="69"/>
                  <a:pt x="54" y="68"/>
                  <a:pt x="55" y="69"/>
                </a:cubicBezTo>
                <a:cubicBezTo>
                  <a:pt x="55" y="68"/>
                  <a:pt x="56" y="68"/>
                  <a:pt x="57" y="68"/>
                </a:cubicBezTo>
                <a:cubicBezTo>
                  <a:pt x="57" y="69"/>
                  <a:pt x="56" y="68"/>
                  <a:pt x="56" y="69"/>
                </a:cubicBezTo>
                <a:cubicBezTo>
                  <a:pt x="60" y="68"/>
                  <a:pt x="64" y="69"/>
                  <a:pt x="69" y="69"/>
                </a:cubicBezTo>
                <a:cubicBezTo>
                  <a:pt x="68" y="69"/>
                  <a:pt x="68" y="69"/>
                  <a:pt x="68" y="69"/>
                </a:cubicBezTo>
                <a:cubicBezTo>
                  <a:pt x="70" y="69"/>
                  <a:pt x="71" y="69"/>
                  <a:pt x="73" y="69"/>
                </a:cubicBezTo>
                <a:cubicBezTo>
                  <a:pt x="74" y="69"/>
                  <a:pt x="77" y="69"/>
                  <a:pt x="78" y="69"/>
                </a:cubicBezTo>
                <a:cubicBezTo>
                  <a:pt x="78" y="69"/>
                  <a:pt x="77" y="69"/>
                  <a:pt x="78" y="68"/>
                </a:cubicBezTo>
                <a:cubicBezTo>
                  <a:pt x="79" y="69"/>
                  <a:pt x="81" y="69"/>
                  <a:pt x="83" y="69"/>
                </a:cubicBezTo>
                <a:cubicBezTo>
                  <a:pt x="83" y="70"/>
                  <a:pt x="85" y="70"/>
                  <a:pt x="85" y="69"/>
                </a:cubicBezTo>
                <a:cubicBezTo>
                  <a:pt x="85" y="69"/>
                  <a:pt x="84" y="69"/>
                  <a:pt x="84" y="70"/>
                </a:cubicBezTo>
                <a:cubicBezTo>
                  <a:pt x="84" y="69"/>
                  <a:pt x="83" y="70"/>
                  <a:pt x="84" y="69"/>
                </a:cubicBezTo>
                <a:cubicBezTo>
                  <a:pt x="84" y="69"/>
                  <a:pt x="87" y="69"/>
                  <a:pt x="86" y="69"/>
                </a:cubicBezTo>
                <a:cubicBezTo>
                  <a:pt x="88" y="69"/>
                  <a:pt x="89" y="70"/>
                  <a:pt x="91" y="69"/>
                </a:cubicBezTo>
                <a:cubicBezTo>
                  <a:pt x="91" y="71"/>
                  <a:pt x="94" y="70"/>
                  <a:pt x="94" y="70"/>
                </a:cubicBezTo>
                <a:cubicBezTo>
                  <a:pt x="94" y="70"/>
                  <a:pt x="95" y="70"/>
                  <a:pt x="96" y="71"/>
                </a:cubicBezTo>
                <a:cubicBezTo>
                  <a:pt x="95" y="71"/>
                  <a:pt x="94" y="71"/>
                  <a:pt x="93" y="71"/>
                </a:cubicBezTo>
                <a:cubicBezTo>
                  <a:pt x="93" y="71"/>
                  <a:pt x="94" y="71"/>
                  <a:pt x="94" y="72"/>
                </a:cubicBezTo>
                <a:cubicBezTo>
                  <a:pt x="95" y="71"/>
                  <a:pt x="95" y="71"/>
                  <a:pt x="96" y="72"/>
                </a:cubicBezTo>
                <a:cubicBezTo>
                  <a:pt x="96" y="71"/>
                  <a:pt x="97" y="71"/>
                  <a:pt x="97" y="72"/>
                </a:cubicBezTo>
                <a:cubicBezTo>
                  <a:pt x="97" y="71"/>
                  <a:pt x="96" y="71"/>
                  <a:pt x="96" y="71"/>
                </a:cubicBezTo>
                <a:cubicBezTo>
                  <a:pt x="97" y="71"/>
                  <a:pt x="99" y="71"/>
                  <a:pt x="100" y="71"/>
                </a:cubicBezTo>
                <a:cubicBezTo>
                  <a:pt x="99" y="71"/>
                  <a:pt x="99" y="71"/>
                  <a:pt x="99" y="72"/>
                </a:cubicBezTo>
                <a:cubicBezTo>
                  <a:pt x="100" y="71"/>
                  <a:pt x="101" y="72"/>
                  <a:pt x="101" y="71"/>
                </a:cubicBezTo>
                <a:cubicBezTo>
                  <a:pt x="101" y="71"/>
                  <a:pt x="100" y="72"/>
                  <a:pt x="100" y="71"/>
                </a:cubicBezTo>
                <a:cubicBezTo>
                  <a:pt x="101" y="71"/>
                  <a:pt x="102" y="71"/>
                  <a:pt x="103" y="71"/>
                </a:cubicBezTo>
                <a:cubicBezTo>
                  <a:pt x="102" y="71"/>
                  <a:pt x="101" y="71"/>
                  <a:pt x="102" y="72"/>
                </a:cubicBezTo>
                <a:cubicBezTo>
                  <a:pt x="103" y="72"/>
                  <a:pt x="103" y="71"/>
                  <a:pt x="103" y="71"/>
                </a:cubicBezTo>
                <a:cubicBezTo>
                  <a:pt x="105" y="72"/>
                  <a:pt x="106" y="72"/>
                  <a:pt x="108" y="72"/>
                </a:cubicBezTo>
                <a:cubicBezTo>
                  <a:pt x="108" y="72"/>
                  <a:pt x="109" y="72"/>
                  <a:pt x="110" y="72"/>
                </a:cubicBezTo>
                <a:cubicBezTo>
                  <a:pt x="110" y="72"/>
                  <a:pt x="110" y="72"/>
                  <a:pt x="110" y="72"/>
                </a:cubicBezTo>
                <a:cubicBezTo>
                  <a:pt x="110" y="73"/>
                  <a:pt x="109" y="72"/>
                  <a:pt x="109" y="73"/>
                </a:cubicBezTo>
                <a:cubicBezTo>
                  <a:pt x="110" y="73"/>
                  <a:pt x="111" y="73"/>
                  <a:pt x="112" y="73"/>
                </a:cubicBezTo>
                <a:cubicBezTo>
                  <a:pt x="113" y="73"/>
                  <a:pt x="114" y="73"/>
                  <a:pt x="115" y="74"/>
                </a:cubicBezTo>
                <a:cubicBezTo>
                  <a:pt x="114" y="74"/>
                  <a:pt x="113" y="74"/>
                  <a:pt x="112" y="74"/>
                </a:cubicBezTo>
                <a:cubicBezTo>
                  <a:pt x="112" y="74"/>
                  <a:pt x="109" y="73"/>
                  <a:pt x="109" y="74"/>
                </a:cubicBezTo>
                <a:cubicBezTo>
                  <a:pt x="109" y="74"/>
                  <a:pt x="109" y="74"/>
                  <a:pt x="108" y="74"/>
                </a:cubicBezTo>
                <a:cubicBezTo>
                  <a:pt x="108" y="74"/>
                  <a:pt x="108" y="74"/>
                  <a:pt x="107" y="75"/>
                </a:cubicBezTo>
                <a:cubicBezTo>
                  <a:pt x="107" y="74"/>
                  <a:pt x="106" y="75"/>
                  <a:pt x="106" y="74"/>
                </a:cubicBezTo>
                <a:cubicBezTo>
                  <a:pt x="106" y="74"/>
                  <a:pt x="106" y="75"/>
                  <a:pt x="106" y="75"/>
                </a:cubicBezTo>
                <a:cubicBezTo>
                  <a:pt x="105" y="75"/>
                  <a:pt x="105" y="74"/>
                  <a:pt x="105" y="74"/>
                </a:cubicBezTo>
                <a:cubicBezTo>
                  <a:pt x="101" y="75"/>
                  <a:pt x="97" y="74"/>
                  <a:pt x="94" y="74"/>
                </a:cubicBezTo>
                <a:cubicBezTo>
                  <a:pt x="94" y="75"/>
                  <a:pt x="95" y="75"/>
                  <a:pt x="96" y="75"/>
                </a:cubicBezTo>
                <a:cubicBezTo>
                  <a:pt x="96" y="75"/>
                  <a:pt x="95" y="75"/>
                  <a:pt x="95" y="75"/>
                </a:cubicBezTo>
                <a:cubicBezTo>
                  <a:pt x="95" y="75"/>
                  <a:pt x="96" y="75"/>
                  <a:pt x="96" y="75"/>
                </a:cubicBezTo>
                <a:cubicBezTo>
                  <a:pt x="95" y="76"/>
                  <a:pt x="94" y="75"/>
                  <a:pt x="94" y="75"/>
                </a:cubicBezTo>
                <a:cubicBezTo>
                  <a:pt x="95" y="75"/>
                  <a:pt x="94" y="76"/>
                  <a:pt x="94" y="76"/>
                </a:cubicBezTo>
                <a:cubicBezTo>
                  <a:pt x="94" y="76"/>
                  <a:pt x="95" y="76"/>
                  <a:pt x="95" y="76"/>
                </a:cubicBezTo>
                <a:cubicBezTo>
                  <a:pt x="95" y="76"/>
                  <a:pt x="95" y="76"/>
                  <a:pt x="95" y="76"/>
                </a:cubicBezTo>
                <a:cubicBezTo>
                  <a:pt x="96" y="76"/>
                  <a:pt x="96" y="76"/>
                  <a:pt x="96" y="76"/>
                </a:cubicBezTo>
                <a:cubicBezTo>
                  <a:pt x="98" y="74"/>
                  <a:pt x="101" y="76"/>
                  <a:pt x="104" y="75"/>
                </a:cubicBezTo>
                <a:cubicBezTo>
                  <a:pt x="104" y="76"/>
                  <a:pt x="105" y="75"/>
                  <a:pt x="104" y="75"/>
                </a:cubicBezTo>
                <a:cubicBezTo>
                  <a:pt x="105" y="75"/>
                  <a:pt x="105" y="75"/>
                  <a:pt x="106" y="76"/>
                </a:cubicBezTo>
                <a:cubicBezTo>
                  <a:pt x="106" y="75"/>
                  <a:pt x="108" y="76"/>
                  <a:pt x="109" y="75"/>
                </a:cubicBezTo>
                <a:cubicBezTo>
                  <a:pt x="110" y="76"/>
                  <a:pt x="112" y="75"/>
                  <a:pt x="113" y="75"/>
                </a:cubicBezTo>
                <a:cubicBezTo>
                  <a:pt x="113" y="75"/>
                  <a:pt x="113" y="75"/>
                  <a:pt x="113" y="75"/>
                </a:cubicBezTo>
                <a:cubicBezTo>
                  <a:pt x="113" y="75"/>
                  <a:pt x="114" y="75"/>
                  <a:pt x="114" y="75"/>
                </a:cubicBezTo>
                <a:cubicBezTo>
                  <a:pt x="114" y="75"/>
                  <a:pt x="114" y="75"/>
                  <a:pt x="113" y="75"/>
                </a:cubicBezTo>
                <a:cubicBezTo>
                  <a:pt x="115" y="76"/>
                  <a:pt x="116" y="75"/>
                  <a:pt x="118" y="75"/>
                </a:cubicBezTo>
                <a:cubicBezTo>
                  <a:pt x="118" y="75"/>
                  <a:pt x="118" y="75"/>
                  <a:pt x="119" y="75"/>
                </a:cubicBezTo>
                <a:cubicBezTo>
                  <a:pt x="119" y="75"/>
                  <a:pt x="120" y="75"/>
                  <a:pt x="121" y="75"/>
                </a:cubicBezTo>
                <a:cubicBezTo>
                  <a:pt x="121" y="75"/>
                  <a:pt x="121" y="74"/>
                  <a:pt x="122" y="75"/>
                </a:cubicBezTo>
                <a:cubicBezTo>
                  <a:pt x="121" y="73"/>
                  <a:pt x="119" y="74"/>
                  <a:pt x="118" y="74"/>
                </a:cubicBezTo>
                <a:cubicBezTo>
                  <a:pt x="119" y="73"/>
                  <a:pt x="118" y="73"/>
                  <a:pt x="119" y="73"/>
                </a:cubicBezTo>
                <a:cubicBezTo>
                  <a:pt x="119" y="74"/>
                  <a:pt x="122" y="73"/>
                  <a:pt x="122" y="73"/>
                </a:cubicBezTo>
                <a:cubicBezTo>
                  <a:pt x="122" y="73"/>
                  <a:pt x="122" y="73"/>
                  <a:pt x="122" y="73"/>
                </a:cubicBezTo>
                <a:cubicBezTo>
                  <a:pt x="122" y="73"/>
                  <a:pt x="123" y="72"/>
                  <a:pt x="123" y="73"/>
                </a:cubicBezTo>
                <a:cubicBezTo>
                  <a:pt x="123" y="73"/>
                  <a:pt x="123" y="73"/>
                  <a:pt x="122" y="73"/>
                </a:cubicBezTo>
                <a:cubicBezTo>
                  <a:pt x="123" y="73"/>
                  <a:pt x="123" y="74"/>
                  <a:pt x="124" y="74"/>
                </a:cubicBezTo>
                <a:cubicBezTo>
                  <a:pt x="124" y="73"/>
                  <a:pt x="123" y="74"/>
                  <a:pt x="123" y="73"/>
                </a:cubicBezTo>
                <a:cubicBezTo>
                  <a:pt x="123" y="73"/>
                  <a:pt x="123" y="73"/>
                  <a:pt x="124" y="73"/>
                </a:cubicBezTo>
                <a:cubicBezTo>
                  <a:pt x="124" y="73"/>
                  <a:pt x="125" y="73"/>
                  <a:pt x="125" y="74"/>
                </a:cubicBezTo>
                <a:cubicBezTo>
                  <a:pt x="126" y="73"/>
                  <a:pt x="128" y="74"/>
                  <a:pt x="128" y="74"/>
                </a:cubicBezTo>
                <a:cubicBezTo>
                  <a:pt x="130" y="74"/>
                  <a:pt x="131" y="74"/>
                  <a:pt x="133" y="74"/>
                </a:cubicBezTo>
                <a:cubicBezTo>
                  <a:pt x="133" y="74"/>
                  <a:pt x="133" y="74"/>
                  <a:pt x="133" y="74"/>
                </a:cubicBezTo>
                <a:cubicBezTo>
                  <a:pt x="134" y="74"/>
                  <a:pt x="134" y="74"/>
                  <a:pt x="134" y="74"/>
                </a:cubicBezTo>
                <a:cubicBezTo>
                  <a:pt x="134" y="74"/>
                  <a:pt x="135" y="74"/>
                  <a:pt x="135" y="74"/>
                </a:cubicBezTo>
                <a:cubicBezTo>
                  <a:pt x="134" y="74"/>
                  <a:pt x="135" y="75"/>
                  <a:pt x="134" y="75"/>
                </a:cubicBezTo>
                <a:cubicBezTo>
                  <a:pt x="135" y="75"/>
                  <a:pt x="135" y="75"/>
                  <a:pt x="135" y="75"/>
                </a:cubicBezTo>
                <a:cubicBezTo>
                  <a:pt x="135" y="74"/>
                  <a:pt x="135" y="75"/>
                  <a:pt x="135" y="74"/>
                </a:cubicBezTo>
                <a:cubicBezTo>
                  <a:pt x="135" y="74"/>
                  <a:pt x="135" y="74"/>
                  <a:pt x="136" y="74"/>
                </a:cubicBezTo>
                <a:cubicBezTo>
                  <a:pt x="136" y="74"/>
                  <a:pt x="137" y="73"/>
                  <a:pt x="138" y="74"/>
                </a:cubicBezTo>
                <a:cubicBezTo>
                  <a:pt x="138" y="74"/>
                  <a:pt x="138" y="74"/>
                  <a:pt x="138" y="74"/>
                </a:cubicBezTo>
                <a:cubicBezTo>
                  <a:pt x="139" y="74"/>
                  <a:pt x="139" y="74"/>
                  <a:pt x="139" y="74"/>
                </a:cubicBezTo>
                <a:cubicBezTo>
                  <a:pt x="139" y="74"/>
                  <a:pt x="139" y="74"/>
                  <a:pt x="139" y="74"/>
                </a:cubicBezTo>
                <a:cubicBezTo>
                  <a:pt x="140" y="73"/>
                  <a:pt x="141" y="74"/>
                  <a:pt x="142" y="74"/>
                </a:cubicBezTo>
                <a:cubicBezTo>
                  <a:pt x="142" y="74"/>
                  <a:pt x="142" y="74"/>
                  <a:pt x="142" y="74"/>
                </a:cubicBezTo>
                <a:cubicBezTo>
                  <a:pt x="144" y="74"/>
                  <a:pt x="146" y="74"/>
                  <a:pt x="149" y="74"/>
                </a:cubicBezTo>
                <a:cubicBezTo>
                  <a:pt x="149" y="74"/>
                  <a:pt x="148" y="74"/>
                  <a:pt x="149" y="74"/>
                </a:cubicBezTo>
                <a:cubicBezTo>
                  <a:pt x="150" y="74"/>
                  <a:pt x="155" y="72"/>
                  <a:pt x="154" y="74"/>
                </a:cubicBezTo>
                <a:cubicBezTo>
                  <a:pt x="154" y="74"/>
                  <a:pt x="154" y="74"/>
                  <a:pt x="154" y="74"/>
                </a:cubicBezTo>
                <a:cubicBezTo>
                  <a:pt x="154" y="74"/>
                  <a:pt x="154" y="74"/>
                  <a:pt x="154" y="74"/>
                </a:cubicBezTo>
                <a:cubicBezTo>
                  <a:pt x="154" y="75"/>
                  <a:pt x="155" y="74"/>
                  <a:pt x="156" y="74"/>
                </a:cubicBezTo>
                <a:cubicBezTo>
                  <a:pt x="156" y="74"/>
                  <a:pt x="156" y="74"/>
                  <a:pt x="156" y="75"/>
                </a:cubicBezTo>
                <a:cubicBezTo>
                  <a:pt x="158" y="73"/>
                  <a:pt x="158" y="75"/>
                  <a:pt x="160" y="75"/>
                </a:cubicBezTo>
                <a:cubicBezTo>
                  <a:pt x="160" y="75"/>
                  <a:pt x="159" y="75"/>
                  <a:pt x="159" y="75"/>
                </a:cubicBezTo>
                <a:cubicBezTo>
                  <a:pt x="161" y="74"/>
                  <a:pt x="163" y="75"/>
                  <a:pt x="166" y="75"/>
                </a:cubicBezTo>
                <a:cubicBezTo>
                  <a:pt x="166" y="75"/>
                  <a:pt x="165" y="74"/>
                  <a:pt x="165" y="75"/>
                </a:cubicBezTo>
                <a:cubicBezTo>
                  <a:pt x="167" y="75"/>
                  <a:pt x="170" y="75"/>
                  <a:pt x="172" y="75"/>
                </a:cubicBezTo>
                <a:cubicBezTo>
                  <a:pt x="171" y="75"/>
                  <a:pt x="172" y="75"/>
                  <a:pt x="172" y="75"/>
                </a:cubicBezTo>
                <a:cubicBezTo>
                  <a:pt x="171" y="76"/>
                  <a:pt x="169" y="75"/>
                  <a:pt x="168" y="76"/>
                </a:cubicBezTo>
                <a:cubicBezTo>
                  <a:pt x="168" y="76"/>
                  <a:pt x="167" y="77"/>
                  <a:pt x="168" y="77"/>
                </a:cubicBezTo>
                <a:cubicBezTo>
                  <a:pt x="168" y="76"/>
                  <a:pt x="170" y="76"/>
                  <a:pt x="171" y="76"/>
                </a:cubicBezTo>
                <a:cubicBezTo>
                  <a:pt x="171" y="76"/>
                  <a:pt x="172" y="76"/>
                  <a:pt x="172" y="77"/>
                </a:cubicBezTo>
                <a:cubicBezTo>
                  <a:pt x="173" y="76"/>
                  <a:pt x="175" y="76"/>
                  <a:pt x="177" y="76"/>
                </a:cubicBezTo>
                <a:cubicBezTo>
                  <a:pt x="178" y="76"/>
                  <a:pt x="179" y="76"/>
                  <a:pt x="179" y="76"/>
                </a:cubicBezTo>
                <a:cubicBezTo>
                  <a:pt x="179" y="76"/>
                  <a:pt x="179" y="77"/>
                  <a:pt x="179" y="77"/>
                </a:cubicBezTo>
                <a:cubicBezTo>
                  <a:pt x="178" y="76"/>
                  <a:pt x="179" y="76"/>
                  <a:pt x="179" y="76"/>
                </a:cubicBezTo>
                <a:cubicBezTo>
                  <a:pt x="178" y="77"/>
                  <a:pt x="176" y="77"/>
                  <a:pt x="176" y="77"/>
                </a:cubicBezTo>
                <a:cubicBezTo>
                  <a:pt x="176" y="77"/>
                  <a:pt x="176" y="77"/>
                  <a:pt x="176" y="78"/>
                </a:cubicBezTo>
                <a:cubicBezTo>
                  <a:pt x="177" y="77"/>
                  <a:pt x="177" y="78"/>
                  <a:pt x="178" y="77"/>
                </a:cubicBezTo>
                <a:cubicBezTo>
                  <a:pt x="178" y="78"/>
                  <a:pt x="179" y="78"/>
                  <a:pt x="179" y="77"/>
                </a:cubicBezTo>
                <a:cubicBezTo>
                  <a:pt x="179" y="78"/>
                  <a:pt x="180" y="77"/>
                  <a:pt x="181" y="78"/>
                </a:cubicBezTo>
                <a:cubicBezTo>
                  <a:pt x="179" y="78"/>
                  <a:pt x="179" y="79"/>
                  <a:pt x="177" y="79"/>
                </a:cubicBezTo>
                <a:cubicBezTo>
                  <a:pt x="178" y="79"/>
                  <a:pt x="179" y="79"/>
                  <a:pt x="179" y="79"/>
                </a:cubicBezTo>
                <a:cubicBezTo>
                  <a:pt x="179" y="79"/>
                  <a:pt x="179" y="79"/>
                  <a:pt x="179" y="79"/>
                </a:cubicBezTo>
                <a:cubicBezTo>
                  <a:pt x="181" y="80"/>
                  <a:pt x="183" y="79"/>
                  <a:pt x="185" y="80"/>
                </a:cubicBezTo>
                <a:cubicBezTo>
                  <a:pt x="185" y="80"/>
                  <a:pt x="185" y="80"/>
                  <a:pt x="185" y="80"/>
                </a:cubicBezTo>
                <a:cubicBezTo>
                  <a:pt x="186" y="80"/>
                  <a:pt x="188" y="80"/>
                  <a:pt x="189" y="80"/>
                </a:cubicBezTo>
                <a:cubicBezTo>
                  <a:pt x="188" y="80"/>
                  <a:pt x="188" y="80"/>
                  <a:pt x="188" y="80"/>
                </a:cubicBezTo>
                <a:cubicBezTo>
                  <a:pt x="189" y="80"/>
                  <a:pt x="190" y="80"/>
                  <a:pt x="190" y="80"/>
                </a:cubicBezTo>
                <a:cubicBezTo>
                  <a:pt x="190" y="80"/>
                  <a:pt x="190" y="80"/>
                  <a:pt x="190" y="80"/>
                </a:cubicBezTo>
                <a:cubicBezTo>
                  <a:pt x="191" y="80"/>
                  <a:pt x="191" y="81"/>
                  <a:pt x="192" y="81"/>
                </a:cubicBezTo>
                <a:cubicBezTo>
                  <a:pt x="191" y="80"/>
                  <a:pt x="194" y="80"/>
                  <a:pt x="193" y="81"/>
                </a:cubicBezTo>
                <a:cubicBezTo>
                  <a:pt x="194" y="81"/>
                  <a:pt x="195" y="81"/>
                  <a:pt x="195" y="81"/>
                </a:cubicBezTo>
                <a:cubicBezTo>
                  <a:pt x="196" y="81"/>
                  <a:pt x="196" y="81"/>
                  <a:pt x="196" y="81"/>
                </a:cubicBezTo>
                <a:cubicBezTo>
                  <a:pt x="196" y="79"/>
                  <a:pt x="196" y="79"/>
                  <a:pt x="196" y="78"/>
                </a:cubicBezTo>
                <a:cubicBezTo>
                  <a:pt x="195" y="78"/>
                  <a:pt x="195" y="78"/>
                  <a:pt x="195" y="77"/>
                </a:cubicBezTo>
                <a:cubicBezTo>
                  <a:pt x="194" y="78"/>
                  <a:pt x="193" y="78"/>
                  <a:pt x="193" y="77"/>
                </a:cubicBezTo>
                <a:cubicBezTo>
                  <a:pt x="192" y="78"/>
                  <a:pt x="190" y="77"/>
                  <a:pt x="189" y="77"/>
                </a:cubicBezTo>
                <a:cubicBezTo>
                  <a:pt x="189" y="77"/>
                  <a:pt x="188" y="77"/>
                  <a:pt x="188" y="77"/>
                </a:cubicBezTo>
                <a:cubicBezTo>
                  <a:pt x="189" y="76"/>
                  <a:pt x="189" y="76"/>
                  <a:pt x="189" y="76"/>
                </a:cubicBezTo>
                <a:cubicBezTo>
                  <a:pt x="189" y="77"/>
                  <a:pt x="190" y="77"/>
                  <a:pt x="190" y="77"/>
                </a:cubicBezTo>
                <a:cubicBezTo>
                  <a:pt x="190" y="77"/>
                  <a:pt x="191" y="77"/>
                  <a:pt x="191" y="77"/>
                </a:cubicBezTo>
                <a:cubicBezTo>
                  <a:pt x="191" y="76"/>
                  <a:pt x="190" y="77"/>
                  <a:pt x="190" y="77"/>
                </a:cubicBezTo>
                <a:cubicBezTo>
                  <a:pt x="191" y="76"/>
                  <a:pt x="192" y="76"/>
                  <a:pt x="192" y="76"/>
                </a:cubicBezTo>
                <a:cubicBezTo>
                  <a:pt x="192" y="77"/>
                  <a:pt x="194" y="77"/>
                  <a:pt x="194" y="76"/>
                </a:cubicBezTo>
                <a:cubicBezTo>
                  <a:pt x="195" y="77"/>
                  <a:pt x="195" y="77"/>
                  <a:pt x="194" y="77"/>
                </a:cubicBezTo>
                <a:cubicBezTo>
                  <a:pt x="196" y="76"/>
                  <a:pt x="197" y="77"/>
                  <a:pt x="198" y="77"/>
                </a:cubicBezTo>
                <a:cubicBezTo>
                  <a:pt x="199" y="76"/>
                  <a:pt x="200" y="77"/>
                  <a:pt x="201" y="77"/>
                </a:cubicBezTo>
                <a:cubicBezTo>
                  <a:pt x="200" y="77"/>
                  <a:pt x="200" y="77"/>
                  <a:pt x="200" y="77"/>
                </a:cubicBezTo>
                <a:cubicBezTo>
                  <a:pt x="201" y="77"/>
                  <a:pt x="201" y="76"/>
                  <a:pt x="201" y="77"/>
                </a:cubicBezTo>
                <a:cubicBezTo>
                  <a:pt x="201" y="77"/>
                  <a:pt x="202" y="77"/>
                  <a:pt x="202" y="77"/>
                </a:cubicBezTo>
                <a:cubicBezTo>
                  <a:pt x="202" y="77"/>
                  <a:pt x="202" y="77"/>
                  <a:pt x="202" y="77"/>
                </a:cubicBezTo>
                <a:cubicBezTo>
                  <a:pt x="203" y="77"/>
                  <a:pt x="204" y="77"/>
                  <a:pt x="205" y="76"/>
                </a:cubicBezTo>
                <a:cubicBezTo>
                  <a:pt x="205" y="77"/>
                  <a:pt x="205" y="77"/>
                  <a:pt x="206" y="77"/>
                </a:cubicBezTo>
                <a:cubicBezTo>
                  <a:pt x="206" y="77"/>
                  <a:pt x="206" y="77"/>
                  <a:pt x="206" y="77"/>
                </a:cubicBezTo>
                <a:cubicBezTo>
                  <a:pt x="205" y="77"/>
                  <a:pt x="205" y="77"/>
                  <a:pt x="205" y="77"/>
                </a:cubicBezTo>
                <a:cubicBezTo>
                  <a:pt x="206" y="76"/>
                  <a:pt x="207" y="77"/>
                  <a:pt x="207" y="76"/>
                </a:cubicBezTo>
                <a:cubicBezTo>
                  <a:pt x="208" y="77"/>
                  <a:pt x="208" y="77"/>
                  <a:pt x="208" y="77"/>
                </a:cubicBezTo>
                <a:cubicBezTo>
                  <a:pt x="208" y="77"/>
                  <a:pt x="208" y="76"/>
                  <a:pt x="207" y="77"/>
                </a:cubicBezTo>
                <a:cubicBezTo>
                  <a:pt x="207" y="77"/>
                  <a:pt x="207" y="77"/>
                  <a:pt x="206" y="77"/>
                </a:cubicBezTo>
                <a:cubicBezTo>
                  <a:pt x="207" y="77"/>
                  <a:pt x="208" y="79"/>
                  <a:pt x="208" y="78"/>
                </a:cubicBezTo>
                <a:cubicBezTo>
                  <a:pt x="210" y="78"/>
                  <a:pt x="211" y="79"/>
                  <a:pt x="212" y="79"/>
                </a:cubicBezTo>
                <a:cubicBezTo>
                  <a:pt x="212" y="80"/>
                  <a:pt x="212" y="80"/>
                  <a:pt x="212" y="80"/>
                </a:cubicBezTo>
                <a:cubicBezTo>
                  <a:pt x="213" y="80"/>
                  <a:pt x="213" y="79"/>
                  <a:pt x="213" y="80"/>
                </a:cubicBezTo>
                <a:cubicBezTo>
                  <a:pt x="213" y="80"/>
                  <a:pt x="212" y="80"/>
                  <a:pt x="211" y="80"/>
                </a:cubicBezTo>
                <a:cubicBezTo>
                  <a:pt x="212" y="80"/>
                  <a:pt x="212" y="80"/>
                  <a:pt x="212" y="81"/>
                </a:cubicBezTo>
                <a:cubicBezTo>
                  <a:pt x="211" y="80"/>
                  <a:pt x="212" y="81"/>
                  <a:pt x="211" y="81"/>
                </a:cubicBezTo>
                <a:cubicBezTo>
                  <a:pt x="211" y="82"/>
                  <a:pt x="210" y="81"/>
                  <a:pt x="210" y="82"/>
                </a:cubicBezTo>
                <a:cubicBezTo>
                  <a:pt x="211" y="82"/>
                  <a:pt x="211" y="82"/>
                  <a:pt x="211" y="83"/>
                </a:cubicBezTo>
                <a:cubicBezTo>
                  <a:pt x="210" y="83"/>
                  <a:pt x="210" y="83"/>
                  <a:pt x="209" y="82"/>
                </a:cubicBezTo>
                <a:cubicBezTo>
                  <a:pt x="209" y="82"/>
                  <a:pt x="210" y="82"/>
                  <a:pt x="210" y="82"/>
                </a:cubicBezTo>
                <a:cubicBezTo>
                  <a:pt x="209" y="82"/>
                  <a:pt x="210" y="82"/>
                  <a:pt x="209" y="82"/>
                </a:cubicBezTo>
                <a:cubicBezTo>
                  <a:pt x="209" y="82"/>
                  <a:pt x="208" y="82"/>
                  <a:pt x="208" y="83"/>
                </a:cubicBezTo>
                <a:cubicBezTo>
                  <a:pt x="208" y="82"/>
                  <a:pt x="207" y="83"/>
                  <a:pt x="207" y="82"/>
                </a:cubicBezTo>
                <a:cubicBezTo>
                  <a:pt x="207" y="82"/>
                  <a:pt x="207" y="83"/>
                  <a:pt x="206" y="83"/>
                </a:cubicBezTo>
                <a:cubicBezTo>
                  <a:pt x="205" y="82"/>
                  <a:pt x="203" y="82"/>
                  <a:pt x="201" y="82"/>
                </a:cubicBezTo>
                <a:cubicBezTo>
                  <a:pt x="202" y="82"/>
                  <a:pt x="202" y="82"/>
                  <a:pt x="202" y="82"/>
                </a:cubicBezTo>
                <a:cubicBezTo>
                  <a:pt x="202" y="82"/>
                  <a:pt x="202" y="82"/>
                  <a:pt x="202" y="83"/>
                </a:cubicBezTo>
                <a:cubicBezTo>
                  <a:pt x="201" y="82"/>
                  <a:pt x="200" y="83"/>
                  <a:pt x="200" y="82"/>
                </a:cubicBezTo>
                <a:cubicBezTo>
                  <a:pt x="199" y="82"/>
                  <a:pt x="199" y="82"/>
                  <a:pt x="199" y="82"/>
                </a:cubicBezTo>
                <a:cubicBezTo>
                  <a:pt x="199" y="82"/>
                  <a:pt x="199" y="82"/>
                  <a:pt x="198" y="82"/>
                </a:cubicBezTo>
                <a:cubicBezTo>
                  <a:pt x="198" y="82"/>
                  <a:pt x="198" y="82"/>
                  <a:pt x="198" y="82"/>
                </a:cubicBezTo>
                <a:cubicBezTo>
                  <a:pt x="197" y="82"/>
                  <a:pt x="195" y="82"/>
                  <a:pt x="194" y="81"/>
                </a:cubicBezTo>
                <a:cubicBezTo>
                  <a:pt x="192" y="84"/>
                  <a:pt x="189" y="81"/>
                  <a:pt x="188" y="82"/>
                </a:cubicBezTo>
                <a:cubicBezTo>
                  <a:pt x="188" y="82"/>
                  <a:pt x="187" y="82"/>
                  <a:pt x="187" y="82"/>
                </a:cubicBezTo>
                <a:cubicBezTo>
                  <a:pt x="188" y="82"/>
                  <a:pt x="188" y="82"/>
                  <a:pt x="188" y="81"/>
                </a:cubicBezTo>
                <a:cubicBezTo>
                  <a:pt x="187" y="82"/>
                  <a:pt x="187" y="81"/>
                  <a:pt x="186" y="81"/>
                </a:cubicBezTo>
                <a:cubicBezTo>
                  <a:pt x="186" y="82"/>
                  <a:pt x="187" y="82"/>
                  <a:pt x="188" y="83"/>
                </a:cubicBezTo>
                <a:cubicBezTo>
                  <a:pt x="187" y="83"/>
                  <a:pt x="187" y="83"/>
                  <a:pt x="186" y="83"/>
                </a:cubicBezTo>
                <a:cubicBezTo>
                  <a:pt x="186" y="83"/>
                  <a:pt x="188" y="83"/>
                  <a:pt x="188" y="83"/>
                </a:cubicBezTo>
                <a:cubicBezTo>
                  <a:pt x="188" y="83"/>
                  <a:pt x="188" y="83"/>
                  <a:pt x="188" y="83"/>
                </a:cubicBezTo>
                <a:cubicBezTo>
                  <a:pt x="189" y="83"/>
                  <a:pt x="189" y="83"/>
                  <a:pt x="189" y="83"/>
                </a:cubicBezTo>
                <a:cubicBezTo>
                  <a:pt x="190" y="83"/>
                  <a:pt x="191" y="82"/>
                  <a:pt x="192" y="83"/>
                </a:cubicBezTo>
                <a:cubicBezTo>
                  <a:pt x="191" y="83"/>
                  <a:pt x="191" y="84"/>
                  <a:pt x="191" y="84"/>
                </a:cubicBezTo>
                <a:cubicBezTo>
                  <a:pt x="194" y="84"/>
                  <a:pt x="195" y="84"/>
                  <a:pt x="198" y="84"/>
                </a:cubicBezTo>
                <a:cubicBezTo>
                  <a:pt x="198" y="84"/>
                  <a:pt x="198" y="84"/>
                  <a:pt x="198" y="84"/>
                </a:cubicBezTo>
                <a:cubicBezTo>
                  <a:pt x="199" y="84"/>
                  <a:pt x="200" y="84"/>
                  <a:pt x="201" y="84"/>
                </a:cubicBezTo>
                <a:cubicBezTo>
                  <a:pt x="201" y="84"/>
                  <a:pt x="201" y="84"/>
                  <a:pt x="201" y="84"/>
                </a:cubicBezTo>
                <a:cubicBezTo>
                  <a:pt x="202" y="84"/>
                  <a:pt x="202" y="84"/>
                  <a:pt x="203" y="83"/>
                </a:cubicBezTo>
                <a:cubicBezTo>
                  <a:pt x="202" y="84"/>
                  <a:pt x="203" y="84"/>
                  <a:pt x="203" y="84"/>
                </a:cubicBezTo>
                <a:cubicBezTo>
                  <a:pt x="203" y="84"/>
                  <a:pt x="203" y="84"/>
                  <a:pt x="204" y="84"/>
                </a:cubicBezTo>
                <a:cubicBezTo>
                  <a:pt x="204" y="84"/>
                  <a:pt x="204" y="84"/>
                  <a:pt x="204" y="84"/>
                </a:cubicBezTo>
                <a:cubicBezTo>
                  <a:pt x="205" y="84"/>
                  <a:pt x="206" y="84"/>
                  <a:pt x="206" y="84"/>
                </a:cubicBezTo>
                <a:cubicBezTo>
                  <a:pt x="206" y="84"/>
                  <a:pt x="205" y="84"/>
                  <a:pt x="206" y="84"/>
                </a:cubicBezTo>
                <a:cubicBezTo>
                  <a:pt x="207" y="84"/>
                  <a:pt x="210" y="85"/>
                  <a:pt x="210" y="85"/>
                </a:cubicBezTo>
                <a:cubicBezTo>
                  <a:pt x="210" y="85"/>
                  <a:pt x="211" y="84"/>
                  <a:pt x="211" y="85"/>
                </a:cubicBezTo>
                <a:cubicBezTo>
                  <a:pt x="211" y="84"/>
                  <a:pt x="210" y="84"/>
                  <a:pt x="211" y="84"/>
                </a:cubicBezTo>
                <a:cubicBezTo>
                  <a:pt x="211" y="85"/>
                  <a:pt x="212" y="84"/>
                  <a:pt x="212" y="84"/>
                </a:cubicBezTo>
                <a:cubicBezTo>
                  <a:pt x="213" y="85"/>
                  <a:pt x="212" y="85"/>
                  <a:pt x="212" y="85"/>
                </a:cubicBezTo>
                <a:cubicBezTo>
                  <a:pt x="212" y="85"/>
                  <a:pt x="213" y="86"/>
                  <a:pt x="214" y="86"/>
                </a:cubicBezTo>
                <a:cubicBezTo>
                  <a:pt x="213" y="86"/>
                  <a:pt x="210" y="85"/>
                  <a:pt x="208" y="86"/>
                </a:cubicBezTo>
                <a:cubicBezTo>
                  <a:pt x="208" y="87"/>
                  <a:pt x="208" y="86"/>
                  <a:pt x="209" y="86"/>
                </a:cubicBezTo>
                <a:cubicBezTo>
                  <a:pt x="209" y="87"/>
                  <a:pt x="209" y="86"/>
                  <a:pt x="210" y="87"/>
                </a:cubicBezTo>
                <a:cubicBezTo>
                  <a:pt x="209" y="88"/>
                  <a:pt x="208" y="87"/>
                  <a:pt x="207" y="87"/>
                </a:cubicBezTo>
                <a:cubicBezTo>
                  <a:pt x="207" y="87"/>
                  <a:pt x="208" y="87"/>
                  <a:pt x="208" y="87"/>
                </a:cubicBezTo>
                <a:cubicBezTo>
                  <a:pt x="207" y="87"/>
                  <a:pt x="207" y="87"/>
                  <a:pt x="207" y="87"/>
                </a:cubicBezTo>
                <a:cubicBezTo>
                  <a:pt x="206" y="87"/>
                  <a:pt x="205" y="87"/>
                  <a:pt x="204" y="88"/>
                </a:cubicBezTo>
                <a:cubicBezTo>
                  <a:pt x="204" y="88"/>
                  <a:pt x="203" y="87"/>
                  <a:pt x="202" y="87"/>
                </a:cubicBezTo>
                <a:cubicBezTo>
                  <a:pt x="203" y="87"/>
                  <a:pt x="204" y="88"/>
                  <a:pt x="204" y="88"/>
                </a:cubicBezTo>
                <a:cubicBezTo>
                  <a:pt x="204" y="89"/>
                  <a:pt x="203" y="88"/>
                  <a:pt x="204" y="89"/>
                </a:cubicBezTo>
                <a:cubicBezTo>
                  <a:pt x="205" y="88"/>
                  <a:pt x="205" y="88"/>
                  <a:pt x="206" y="88"/>
                </a:cubicBezTo>
                <a:cubicBezTo>
                  <a:pt x="206" y="88"/>
                  <a:pt x="206" y="88"/>
                  <a:pt x="206" y="88"/>
                </a:cubicBezTo>
                <a:cubicBezTo>
                  <a:pt x="206" y="88"/>
                  <a:pt x="207" y="87"/>
                  <a:pt x="207" y="88"/>
                </a:cubicBezTo>
                <a:cubicBezTo>
                  <a:pt x="206" y="88"/>
                  <a:pt x="207" y="89"/>
                  <a:pt x="207" y="88"/>
                </a:cubicBezTo>
                <a:cubicBezTo>
                  <a:pt x="207" y="88"/>
                  <a:pt x="207" y="88"/>
                  <a:pt x="208" y="88"/>
                </a:cubicBezTo>
                <a:cubicBezTo>
                  <a:pt x="208" y="88"/>
                  <a:pt x="208" y="88"/>
                  <a:pt x="208" y="88"/>
                </a:cubicBezTo>
                <a:cubicBezTo>
                  <a:pt x="208" y="88"/>
                  <a:pt x="208" y="88"/>
                  <a:pt x="208" y="89"/>
                </a:cubicBezTo>
                <a:cubicBezTo>
                  <a:pt x="209" y="89"/>
                  <a:pt x="209" y="88"/>
                  <a:pt x="209" y="88"/>
                </a:cubicBezTo>
                <a:cubicBezTo>
                  <a:pt x="211" y="89"/>
                  <a:pt x="214" y="87"/>
                  <a:pt x="216" y="88"/>
                </a:cubicBezTo>
                <a:cubicBezTo>
                  <a:pt x="216" y="88"/>
                  <a:pt x="216" y="88"/>
                  <a:pt x="216" y="88"/>
                </a:cubicBezTo>
                <a:cubicBezTo>
                  <a:pt x="216" y="87"/>
                  <a:pt x="217" y="88"/>
                  <a:pt x="217" y="87"/>
                </a:cubicBezTo>
                <a:cubicBezTo>
                  <a:pt x="217" y="87"/>
                  <a:pt x="218" y="88"/>
                  <a:pt x="218" y="87"/>
                </a:cubicBezTo>
                <a:cubicBezTo>
                  <a:pt x="218" y="87"/>
                  <a:pt x="217" y="87"/>
                  <a:pt x="217" y="87"/>
                </a:cubicBezTo>
                <a:cubicBezTo>
                  <a:pt x="217" y="87"/>
                  <a:pt x="218" y="87"/>
                  <a:pt x="218" y="87"/>
                </a:cubicBezTo>
                <a:cubicBezTo>
                  <a:pt x="218" y="87"/>
                  <a:pt x="218" y="87"/>
                  <a:pt x="219" y="87"/>
                </a:cubicBezTo>
                <a:cubicBezTo>
                  <a:pt x="219" y="87"/>
                  <a:pt x="219" y="87"/>
                  <a:pt x="219" y="87"/>
                </a:cubicBezTo>
                <a:cubicBezTo>
                  <a:pt x="220" y="87"/>
                  <a:pt x="220" y="87"/>
                  <a:pt x="221" y="87"/>
                </a:cubicBezTo>
                <a:cubicBezTo>
                  <a:pt x="221" y="87"/>
                  <a:pt x="221" y="87"/>
                  <a:pt x="221" y="87"/>
                </a:cubicBezTo>
                <a:cubicBezTo>
                  <a:pt x="222" y="87"/>
                  <a:pt x="222" y="87"/>
                  <a:pt x="222" y="88"/>
                </a:cubicBezTo>
                <a:cubicBezTo>
                  <a:pt x="222" y="88"/>
                  <a:pt x="222" y="88"/>
                  <a:pt x="221" y="88"/>
                </a:cubicBezTo>
                <a:cubicBezTo>
                  <a:pt x="222" y="88"/>
                  <a:pt x="223" y="88"/>
                  <a:pt x="223" y="88"/>
                </a:cubicBezTo>
                <a:cubicBezTo>
                  <a:pt x="223" y="87"/>
                  <a:pt x="223" y="88"/>
                  <a:pt x="222" y="88"/>
                </a:cubicBezTo>
                <a:cubicBezTo>
                  <a:pt x="223" y="87"/>
                  <a:pt x="223" y="87"/>
                  <a:pt x="224" y="87"/>
                </a:cubicBezTo>
                <a:cubicBezTo>
                  <a:pt x="224" y="87"/>
                  <a:pt x="224" y="87"/>
                  <a:pt x="224" y="87"/>
                </a:cubicBezTo>
                <a:cubicBezTo>
                  <a:pt x="224" y="88"/>
                  <a:pt x="224" y="88"/>
                  <a:pt x="225" y="88"/>
                </a:cubicBezTo>
                <a:cubicBezTo>
                  <a:pt x="225" y="88"/>
                  <a:pt x="224" y="88"/>
                  <a:pt x="224" y="87"/>
                </a:cubicBezTo>
                <a:cubicBezTo>
                  <a:pt x="225" y="87"/>
                  <a:pt x="224" y="87"/>
                  <a:pt x="225" y="87"/>
                </a:cubicBezTo>
                <a:cubicBezTo>
                  <a:pt x="226" y="87"/>
                  <a:pt x="226" y="87"/>
                  <a:pt x="226" y="87"/>
                </a:cubicBezTo>
                <a:cubicBezTo>
                  <a:pt x="226" y="88"/>
                  <a:pt x="226" y="88"/>
                  <a:pt x="225" y="88"/>
                </a:cubicBezTo>
                <a:cubicBezTo>
                  <a:pt x="226" y="89"/>
                  <a:pt x="226" y="88"/>
                  <a:pt x="227" y="88"/>
                </a:cubicBezTo>
                <a:cubicBezTo>
                  <a:pt x="227" y="88"/>
                  <a:pt x="227" y="88"/>
                  <a:pt x="227" y="88"/>
                </a:cubicBezTo>
                <a:cubicBezTo>
                  <a:pt x="228" y="87"/>
                  <a:pt x="230" y="88"/>
                  <a:pt x="231" y="88"/>
                </a:cubicBezTo>
                <a:cubicBezTo>
                  <a:pt x="231" y="87"/>
                  <a:pt x="231" y="88"/>
                  <a:pt x="231" y="87"/>
                </a:cubicBezTo>
                <a:cubicBezTo>
                  <a:pt x="231" y="87"/>
                  <a:pt x="231" y="87"/>
                  <a:pt x="231" y="87"/>
                </a:cubicBezTo>
                <a:cubicBezTo>
                  <a:pt x="231" y="87"/>
                  <a:pt x="232" y="87"/>
                  <a:pt x="232" y="88"/>
                </a:cubicBezTo>
                <a:cubicBezTo>
                  <a:pt x="232" y="87"/>
                  <a:pt x="233" y="88"/>
                  <a:pt x="235" y="88"/>
                </a:cubicBezTo>
                <a:cubicBezTo>
                  <a:pt x="235" y="88"/>
                  <a:pt x="235" y="89"/>
                  <a:pt x="235" y="88"/>
                </a:cubicBezTo>
                <a:cubicBezTo>
                  <a:pt x="235" y="88"/>
                  <a:pt x="235" y="88"/>
                  <a:pt x="235" y="88"/>
                </a:cubicBezTo>
                <a:cubicBezTo>
                  <a:pt x="236" y="88"/>
                  <a:pt x="236" y="88"/>
                  <a:pt x="237" y="88"/>
                </a:cubicBezTo>
                <a:cubicBezTo>
                  <a:pt x="237" y="89"/>
                  <a:pt x="239" y="89"/>
                  <a:pt x="239" y="89"/>
                </a:cubicBezTo>
                <a:cubicBezTo>
                  <a:pt x="240" y="89"/>
                  <a:pt x="239" y="89"/>
                  <a:pt x="239" y="89"/>
                </a:cubicBezTo>
                <a:cubicBezTo>
                  <a:pt x="241" y="90"/>
                  <a:pt x="242" y="89"/>
                  <a:pt x="244" y="90"/>
                </a:cubicBezTo>
                <a:cubicBezTo>
                  <a:pt x="243" y="90"/>
                  <a:pt x="245" y="90"/>
                  <a:pt x="244" y="90"/>
                </a:cubicBezTo>
                <a:cubicBezTo>
                  <a:pt x="245" y="90"/>
                  <a:pt x="246" y="90"/>
                  <a:pt x="247" y="90"/>
                </a:cubicBezTo>
                <a:cubicBezTo>
                  <a:pt x="246" y="90"/>
                  <a:pt x="246" y="89"/>
                  <a:pt x="247" y="89"/>
                </a:cubicBezTo>
                <a:cubicBezTo>
                  <a:pt x="247" y="90"/>
                  <a:pt x="247" y="90"/>
                  <a:pt x="247" y="90"/>
                </a:cubicBezTo>
                <a:cubicBezTo>
                  <a:pt x="247" y="90"/>
                  <a:pt x="247" y="91"/>
                  <a:pt x="248" y="91"/>
                </a:cubicBezTo>
                <a:cubicBezTo>
                  <a:pt x="248" y="91"/>
                  <a:pt x="248" y="90"/>
                  <a:pt x="248" y="90"/>
                </a:cubicBezTo>
                <a:cubicBezTo>
                  <a:pt x="248" y="90"/>
                  <a:pt x="249" y="90"/>
                  <a:pt x="249" y="90"/>
                </a:cubicBezTo>
                <a:cubicBezTo>
                  <a:pt x="249" y="90"/>
                  <a:pt x="249" y="91"/>
                  <a:pt x="248" y="91"/>
                </a:cubicBezTo>
                <a:cubicBezTo>
                  <a:pt x="249" y="91"/>
                  <a:pt x="249" y="91"/>
                  <a:pt x="249" y="91"/>
                </a:cubicBezTo>
                <a:cubicBezTo>
                  <a:pt x="249" y="91"/>
                  <a:pt x="250" y="92"/>
                  <a:pt x="250" y="92"/>
                </a:cubicBezTo>
                <a:cubicBezTo>
                  <a:pt x="250" y="91"/>
                  <a:pt x="249" y="91"/>
                  <a:pt x="250" y="90"/>
                </a:cubicBezTo>
                <a:cubicBezTo>
                  <a:pt x="249" y="90"/>
                  <a:pt x="249" y="90"/>
                  <a:pt x="249" y="89"/>
                </a:cubicBezTo>
                <a:cubicBezTo>
                  <a:pt x="251" y="89"/>
                  <a:pt x="254" y="90"/>
                  <a:pt x="256" y="91"/>
                </a:cubicBezTo>
                <a:cubicBezTo>
                  <a:pt x="256" y="91"/>
                  <a:pt x="256" y="92"/>
                  <a:pt x="257" y="92"/>
                </a:cubicBezTo>
                <a:cubicBezTo>
                  <a:pt x="258" y="89"/>
                  <a:pt x="261" y="93"/>
                  <a:pt x="262" y="91"/>
                </a:cubicBezTo>
                <a:cubicBezTo>
                  <a:pt x="263" y="90"/>
                  <a:pt x="262" y="90"/>
                  <a:pt x="262" y="89"/>
                </a:cubicBezTo>
                <a:cubicBezTo>
                  <a:pt x="264" y="90"/>
                  <a:pt x="264" y="89"/>
                  <a:pt x="264" y="88"/>
                </a:cubicBezTo>
                <a:cubicBezTo>
                  <a:pt x="265" y="88"/>
                  <a:pt x="266" y="88"/>
                  <a:pt x="267" y="88"/>
                </a:cubicBezTo>
                <a:cubicBezTo>
                  <a:pt x="267" y="88"/>
                  <a:pt x="267" y="88"/>
                  <a:pt x="267" y="88"/>
                </a:cubicBezTo>
                <a:cubicBezTo>
                  <a:pt x="267" y="88"/>
                  <a:pt x="267" y="88"/>
                  <a:pt x="267" y="87"/>
                </a:cubicBezTo>
                <a:cubicBezTo>
                  <a:pt x="268" y="87"/>
                  <a:pt x="268" y="86"/>
                  <a:pt x="269" y="86"/>
                </a:cubicBezTo>
                <a:cubicBezTo>
                  <a:pt x="269" y="85"/>
                  <a:pt x="269" y="85"/>
                  <a:pt x="269" y="84"/>
                </a:cubicBezTo>
                <a:cubicBezTo>
                  <a:pt x="269" y="85"/>
                  <a:pt x="270" y="85"/>
                  <a:pt x="270" y="84"/>
                </a:cubicBezTo>
                <a:cubicBezTo>
                  <a:pt x="269" y="84"/>
                  <a:pt x="270" y="84"/>
                  <a:pt x="270" y="84"/>
                </a:cubicBezTo>
                <a:cubicBezTo>
                  <a:pt x="270" y="84"/>
                  <a:pt x="271" y="85"/>
                  <a:pt x="271" y="85"/>
                </a:cubicBezTo>
                <a:cubicBezTo>
                  <a:pt x="270" y="84"/>
                  <a:pt x="269" y="84"/>
                  <a:pt x="270" y="83"/>
                </a:cubicBezTo>
                <a:cubicBezTo>
                  <a:pt x="269" y="83"/>
                  <a:pt x="269" y="83"/>
                  <a:pt x="269" y="83"/>
                </a:cubicBezTo>
                <a:cubicBezTo>
                  <a:pt x="269" y="82"/>
                  <a:pt x="269" y="82"/>
                  <a:pt x="269" y="82"/>
                </a:cubicBezTo>
                <a:cubicBezTo>
                  <a:pt x="269" y="82"/>
                  <a:pt x="269" y="82"/>
                  <a:pt x="269" y="81"/>
                </a:cubicBezTo>
                <a:cubicBezTo>
                  <a:pt x="270" y="81"/>
                  <a:pt x="271" y="81"/>
                  <a:pt x="272" y="82"/>
                </a:cubicBezTo>
                <a:cubicBezTo>
                  <a:pt x="273" y="81"/>
                  <a:pt x="273" y="80"/>
                  <a:pt x="274" y="81"/>
                </a:cubicBezTo>
                <a:cubicBezTo>
                  <a:pt x="274" y="81"/>
                  <a:pt x="273" y="81"/>
                  <a:pt x="273" y="82"/>
                </a:cubicBezTo>
                <a:cubicBezTo>
                  <a:pt x="274" y="82"/>
                  <a:pt x="274" y="81"/>
                  <a:pt x="275" y="82"/>
                </a:cubicBezTo>
                <a:cubicBezTo>
                  <a:pt x="274" y="83"/>
                  <a:pt x="272" y="83"/>
                  <a:pt x="270" y="83"/>
                </a:cubicBezTo>
                <a:cubicBezTo>
                  <a:pt x="271" y="84"/>
                  <a:pt x="273" y="83"/>
                  <a:pt x="275" y="82"/>
                </a:cubicBezTo>
                <a:cubicBezTo>
                  <a:pt x="275" y="83"/>
                  <a:pt x="277" y="83"/>
                  <a:pt x="277" y="82"/>
                </a:cubicBezTo>
                <a:cubicBezTo>
                  <a:pt x="278" y="82"/>
                  <a:pt x="278" y="83"/>
                  <a:pt x="278" y="83"/>
                </a:cubicBezTo>
                <a:cubicBezTo>
                  <a:pt x="279" y="83"/>
                  <a:pt x="282" y="81"/>
                  <a:pt x="282" y="83"/>
                </a:cubicBezTo>
                <a:cubicBezTo>
                  <a:pt x="283" y="83"/>
                  <a:pt x="282" y="82"/>
                  <a:pt x="282" y="82"/>
                </a:cubicBezTo>
                <a:cubicBezTo>
                  <a:pt x="283" y="83"/>
                  <a:pt x="283" y="83"/>
                  <a:pt x="283" y="83"/>
                </a:cubicBezTo>
                <a:cubicBezTo>
                  <a:pt x="281" y="85"/>
                  <a:pt x="279" y="85"/>
                  <a:pt x="278" y="87"/>
                </a:cubicBezTo>
                <a:cubicBezTo>
                  <a:pt x="278" y="87"/>
                  <a:pt x="279" y="87"/>
                  <a:pt x="279" y="88"/>
                </a:cubicBezTo>
                <a:cubicBezTo>
                  <a:pt x="282" y="88"/>
                  <a:pt x="283" y="84"/>
                  <a:pt x="287" y="84"/>
                </a:cubicBezTo>
                <a:cubicBezTo>
                  <a:pt x="286" y="83"/>
                  <a:pt x="288" y="82"/>
                  <a:pt x="287" y="81"/>
                </a:cubicBezTo>
                <a:cubicBezTo>
                  <a:pt x="287" y="81"/>
                  <a:pt x="287" y="81"/>
                  <a:pt x="288" y="81"/>
                </a:cubicBezTo>
                <a:cubicBezTo>
                  <a:pt x="287" y="80"/>
                  <a:pt x="287" y="79"/>
                  <a:pt x="288" y="78"/>
                </a:cubicBezTo>
                <a:cubicBezTo>
                  <a:pt x="288" y="78"/>
                  <a:pt x="287" y="78"/>
                  <a:pt x="287" y="78"/>
                </a:cubicBezTo>
                <a:cubicBezTo>
                  <a:pt x="288" y="78"/>
                  <a:pt x="288" y="77"/>
                  <a:pt x="288" y="77"/>
                </a:cubicBezTo>
                <a:cubicBezTo>
                  <a:pt x="288" y="76"/>
                  <a:pt x="287" y="77"/>
                  <a:pt x="287" y="76"/>
                </a:cubicBezTo>
                <a:cubicBezTo>
                  <a:pt x="287" y="73"/>
                  <a:pt x="286" y="71"/>
                  <a:pt x="284" y="68"/>
                </a:cubicBezTo>
                <a:cubicBezTo>
                  <a:pt x="283" y="67"/>
                  <a:pt x="283" y="66"/>
                  <a:pt x="281" y="65"/>
                </a:cubicBezTo>
                <a:cubicBezTo>
                  <a:pt x="282" y="64"/>
                  <a:pt x="281" y="64"/>
                  <a:pt x="281" y="63"/>
                </a:cubicBezTo>
                <a:cubicBezTo>
                  <a:pt x="281" y="63"/>
                  <a:pt x="280" y="63"/>
                  <a:pt x="280" y="63"/>
                </a:cubicBezTo>
                <a:cubicBezTo>
                  <a:pt x="281" y="63"/>
                  <a:pt x="281" y="62"/>
                  <a:pt x="281" y="62"/>
                </a:cubicBezTo>
                <a:cubicBezTo>
                  <a:pt x="280" y="62"/>
                  <a:pt x="281" y="61"/>
                  <a:pt x="281" y="61"/>
                </a:cubicBezTo>
                <a:cubicBezTo>
                  <a:pt x="280" y="60"/>
                  <a:pt x="279" y="59"/>
                  <a:pt x="279" y="58"/>
                </a:cubicBezTo>
                <a:cubicBezTo>
                  <a:pt x="280" y="57"/>
                  <a:pt x="282" y="59"/>
                  <a:pt x="283" y="58"/>
                </a:cubicBezTo>
                <a:cubicBezTo>
                  <a:pt x="284" y="59"/>
                  <a:pt x="285" y="59"/>
                  <a:pt x="285" y="60"/>
                </a:cubicBezTo>
                <a:cubicBezTo>
                  <a:pt x="284" y="60"/>
                  <a:pt x="284" y="60"/>
                  <a:pt x="284" y="60"/>
                </a:cubicBezTo>
                <a:cubicBezTo>
                  <a:pt x="285" y="61"/>
                  <a:pt x="286" y="62"/>
                  <a:pt x="288" y="62"/>
                </a:cubicBezTo>
                <a:cubicBezTo>
                  <a:pt x="288" y="63"/>
                  <a:pt x="290" y="63"/>
                  <a:pt x="291" y="63"/>
                </a:cubicBezTo>
                <a:cubicBezTo>
                  <a:pt x="291" y="63"/>
                  <a:pt x="291" y="63"/>
                  <a:pt x="291" y="64"/>
                </a:cubicBezTo>
                <a:cubicBezTo>
                  <a:pt x="292" y="63"/>
                  <a:pt x="294" y="64"/>
                  <a:pt x="296" y="64"/>
                </a:cubicBezTo>
                <a:cubicBezTo>
                  <a:pt x="297" y="66"/>
                  <a:pt x="300" y="65"/>
                  <a:pt x="300" y="67"/>
                </a:cubicBezTo>
                <a:cubicBezTo>
                  <a:pt x="301" y="67"/>
                  <a:pt x="302" y="68"/>
                  <a:pt x="302" y="68"/>
                </a:cubicBezTo>
                <a:cubicBezTo>
                  <a:pt x="302" y="69"/>
                  <a:pt x="301" y="69"/>
                  <a:pt x="302" y="70"/>
                </a:cubicBezTo>
                <a:cubicBezTo>
                  <a:pt x="302" y="71"/>
                  <a:pt x="303" y="71"/>
                  <a:pt x="304" y="72"/>
                </a:cubicBezTo>
                <a:cubicBezTo>
                  <a:pt x="304" y="71"/>
                  <a:pt x="305" y="71"/>
                  <a:pt x="306" y="71"/>
                </a:cubicBezTo>
                <a:cubicBezTo>
                  <a:pt x="305" y="72"/>
                  <a:pt x="305" y="72"/>
                  <a:pt x="305" y="72"/>
                </a:cubicBezTo>
                <a:cubicBezTo>
                  <a:pt x="306" y="73"/>
                  <a:pt x="305" y="74"/>
                  <a:pt x="306" y="74"/>
                </a:cubicBezTo>
                <a:cubicBezTo>
                  <a:pt x="306" y="74"/>
                  <a:pt x="307" y="74"/>
                  <a:pt x="307" y="75"/>
                </a:cubicBezTo>
                <a:cubicBezTo>
                  <a:pt x="307" y="75"/>
                  <a:pt x="307" y="74"/>
                  <a:pt x="306" y="75"/>
                </a:cubicBezTo>
                <a:cubicBezTo>
                  <a:pt x="307" y="75"/>
                  <a:pt x="307" y="75"/>
                  <a:pt x="307" y="75"/>
                </a:cubicBezTo>
                <a:cubicBezTo>
                  <a:pt x="307" y="74"/>
                  <a:pt x="308" y="75"/>
                  <a:pt x="308" y="75"/>
                </a:cubicBezTo>
                <a:cubicBezTo>
                  <a:pt x="309" y="75"/>
                  <a:pt x="308" y="75"/>
                  <a:pt x="309" y="74"/>
                </a:cubicBezTo>
                <a:cubicBezTo>
                  <a:pt x="311" y="74"/>
                  <a:pt x="312" y="77"/>
                  <a:pt x="313" y="76"/>
                </a:cubicBezTo>
                <a:cubicBezTo>
                  <a:pt x="313" y="75"/>
                  <a:pt x="313" y="75"/>
                  <a:pt x="312" y="75"/>
                </a:cubicBezTo>
                <a:cubicBezTo>
                  <a:pt x="311" y="74"/>
                  <a:pt x="310" y="73"/>
                  <a:pt x="308" y="72"/>
                </a:cubicBezTo>
                <a:cubicBezTo>
                  <a:pt x="309" y="72"/>
                  <a:pt x="309" y="72"/>
                  <a:pt x="309" y="72"/>
                </a:cubicBezTo>
                <a:cubicBezTo>
                  <a:pt x="308" y="72"/>
                  <a:pt x="308" y="72"/>
                  <a:pt x="307" y="72"/>
                </a:cubicBezTo>
                <a:cubicBezTo>
                  <a:pt x="307" y="72"/>
                  <a:pt x="307" y="72"/>
                  <a:pt x="306" y="72"/>
                </a:cubicBezTo>
                <a:cubicBezTo>
                  <a:pt x="307" y="71"/>
                  <a:pt x="306" y="71"/>
                  <a:pt x="306" y="70"/>
                </a:cubicBezTo>
                <a:cubicBezTo>
                  <a:pt x="306" y="70"/>
                  <a:pt x="306" y="70"/>
                  <a:pt x="306" y="70"/>
                </a:cubicBezTo>
                <a:cubicBezTo>
                  <a:pt x="306" y="70"/>
                  <a:pt x="306" y="69"/>
                  <a:pt x="307" y="69"/>
                </a:cubicBezTo>
                <a:cubicBezTo>
                  <a:pt x="308" y="70"/>
                  <a:pt x="310" y="70"/>
                  <a:pt x="311" y="70"/>
                </a:cubicBezTo>
                <a:cubicBezTo>
                  <a:pt x="311" y="69"/>
                  <a:pt x="309" y="69"/>
                  <a:pt x="308" y="68"/>
                </a:cubicBezTo>
                <a:cubicBezTo>
                  <a:pt x="308" y="67"/>
                  <a:pt x="308" y="66"/>
                  <a:pt x="307" y="65"/>
                </a:cubicBezTo>
                <a:cubicBezTo>
                  <a:pt x="306" y="65"/>
                  <a:pt x="307" y="66"/>
                  <a:pt x="306" y="66"/>
                </a:cubicBezTo>
                <a:cubicBezTo>
                  <a:pt x="306" y="64"/>
                  <a:pt x="304" y="63"/>
                  <a:pt x="305" y="61"/>
                </a:cubicBezTo>
                <a:cubicBezTo>
                  <a:pt x="307" y="61"/>
                  <a:pt x="306" y="60"/>
                  <a:pt x="308" y="60"/>
                </a:cubicBezTo>
                <a:cubicBezTo>
                  <a:pt x="308" y="59"/>
                  <a:pt x="309" y="59"/>
                  <a:pt x="309" y="58"/>
                </a:cubicBezTo>
                <a:cubicBezTo>
                  <a:pt x="309" y="58"/>
                  <a:pt x="309" y="58"/>
                  <a:pt x="309" y="58"/>
                </a:cubicBezTo>
                <a:cubicBezTo>
                  <a:pt x="309" y="57"/>
                  <a:pt x="309" y="57"/>
                  <a:pt x="309" y="57"/>
                </a:cubicBezTo>
                <a:cubicBezTo>
                  <a:pt x="310" y="55"/>
                  <a:pt x="308" y="55"/>
                  <a:pt x="308" y="54"/>
                </a:cubicBezTo>
                <a:cubicBezTo>
                  <a:pt x="309" y="53"/>
                  <a:pt x="311" y="54"/>
                  <a:pt x="312" y="53"/>
                </a:cubicBezTo>
                <a:cubicBezTo>
                  <a:pt x="312" y="53"/>
                  <a:pt x="311" y="52"/>
                  <a:pt x="312" y="51"/>
                </a:cubicBezTo>
                <a:cubicBezTo>
                  <a:pt x="311" y="51"/>
                  <a:pt x="311" y="50"/>
                  <a:pt x="310" y="49"/>
                </a:cubicBezTo>
                <a:cubicBezTo>
                  <a:pt x="308" y="50"/>
                  <a:pt x="309" y="52"/>
                  <a:pt x="307" y="52"/>
                </a:cubicBezTo>
                <a:cubicBezTo>
                  <a:pt x="306" y="50"/>
                  <a:pt x="301" y="50"/>
                  <a:pt x="300" y="50"/>
                </a:cubicBezTo>
                <a:cubicBezTo>
                  <a:pt x="300" y="50"/>
                  <a:pt x="300" y="50"/>
                  <a:pt x="300" y="50"/>
                </a:cubicBezTo>
                <a:cubicBezTo>
                  <a:pt x="299" y="51"/>
                  <a:pt x="299" y="50"/>
                  <a:pt x="299" y="50"/>
                </a:cubicBezTo>
                <a:cubicBezTo>
                  <a:pt x="299" y="51"/>
                  <a:pt x="298" y="50"/>
                  <a:pt x="298" y="51"/>
                </a:cubicBezTo>
                <a:cubicBezTo>
                  <a:pt x="298" y="51"/>
                  <a:pt x="298" y="51"/>
                  <a:pt x="298" y="51"/>
                </a:cubicBezTo>
                <a:cubicBezTo>
                  <a:pt x="296" y="51"/>
                  <a:pt x="294" y="52"/>
                  <a:pt x="292" y="52"/>
                </a:cubicBezTo>
                <a:cubicBezTo>
                  <a:pt x="292" y="53"/>
                  <a:pt x="292" y="53"/>
                  <a:pt x="292" y="53"/>
                </a:cubicBezTo>
                <a:cubicBezTo>
                  <a:pt x="289" y="53"/>
                  <a:pt x="286" y="54"/>
                  <a:pt x="283" y="54"/>
                </a:cubicBezTo>
                <a:cubicBezTo>
                  <a:pt x="283" y="54"/>
                  <a:pt x="283" y="54"/>
                  <a:pt x="283" y="54"/>
                </a:cubicBezTo>
                <a:cubicBezTo>
                  <a:pt x="283" y="54"/>
                  <a:pt x="282" y="54"/>
                  <a:pt x="281" y="54"/>
                </a:cubicBezTo>
                <a:cubicBezTo>
                  <a:pt x="281" y="54"/>
                  <a:pt x="282" y="54"/>
                  <a:pt x="282" y="55"/>
                </a:cubicBezTo>
                <a:cubicBezTo>
                  <a:pt x="279" y="54"/>
                  <a:pt x="276" y="55"/>
                  <a:pt x="275" y="53"/>
                </a:cubicBezTo>
                <a:cubicBezTo>
                  <a:pt x="276" y="53"/>
                  <a:pt x="276" y="53"/>
                  <a:pt x="276" y="53"/>
                </a:cubicBezTo>
                <a:cubicBezTo>
                  <a:pt x="275" y="53"/>
                  <a:pt x="275" y="52"/>
                  <a:pt x="275" y="51"/>
                </a:cubicBezTo>
                <a:cubicBezTo>
                  <a:pt x="274" y="52"/>
                  <a:pt x="274" y="51"/>
                  <a:pt x="274" y="50"/>
                </a:cubicBezTo>
                <a:cubicBezTo>
                  <a:pt x="274" y="50"/>
                  <a:pt x="274" y="50"/>
                  <a:pt x="274" y="50"/>
                </a:cubicBezTo>
                <a:cubicBezTo>
                  <a:pt x="274" y="49"/>
                  <a:pt x="274" y="49"/>
                  <a:pt x="273" y="50"/>
                </a:cubicBezTo>
                <a:cubicBezTo>
                  <a:pt x="273" y="50"/>
                  <a:pt x="273" y="49"/>
                  <a:pt x="273" y="49"/>
                </a:cubicBezTo>
                <a:cubicBezTo>
                  <a:pt x="273" y="49"/>
                  <a:pt x="274" y="49"/>
                  <a:pt x="274" y="49"/>
                </a:cubicBezTo>
                <a:cubicBezTo>
                  <a:pt x="273" y="49"/>
                  <a:pt x="273" y="48"/>
                  <a:pt x="273" y="48"/>
                </a:cubicBezTo>
                <a:cubicBezTo>
                  <a:pt x="272" y="48"/>
                  <a:pt x="273" y="49"/>
                  <a:pt x="272" y="49"/>
                </a:cubicBezTo>
                <a:cubicBezTo>
                  <a:pt x="272" y="48"/>
                  <a:pt x="272" y="48"/>
                  <a:pt x="272" y="48"/>
                </a:cubicBezTo>
                <a:cubicBezTo>
                  <a:pt x="272" y="48"/>
                  <a:pt x="272" y="48"/>
                  <a:pt x="272" y="48"/>
                </a:cubicBezTo>
                <a:cubicBezTo>
                  <a:pt x="272" y="48"/>
                  <a:pt x="272" y="47"/>
                  <a:pt x="272" y="47"/>
                </a:cubicBezTo>
                <a:cubicBezTo>
                  <a:pt x="272" y="47"/>
                  <a:pt x="272" y="47"/>
                  <a:pt x="271" y="47"/>
                </a:cubicBezTo>
                <a:cubicBezTo>
                  <a:pt x="272" y="46"/>
                  <a:pt x="271" y="47"/>
                  <a:pt x="271" y="46"/>
                </a:cubicBezTo>
                <a:cubicBezTo>
                  <a:pt x="272" y="47"/>
                  <a:pt x="273" y="46"/>
                  <a:pt x="274" y="46"/>
                </a:cubicBezTo>
                <a:cubicBezTo>
                  <a:pt x="274" y="47"/>
                  <a:pt x="276" y="47"/>
                  <a:pt x="276" y="48"/>
                </a:cubicBezTo>
                <a:cubicBezTo>
                  <a:pt x="276" y="48"/>
                  <a:pt x="276" y="48"/>
                  <a:pt x="276" y="48"/>
                </a:cubicBezTo>
                <a:cubicBezTo>
                  <a:pt x="276" y="48"/>
                  <a:pt x="276" y="49"/>
                  <a:pt x="277" y="49"/>
                </a:cubicBezTo>
                <a:cubicBezTo>
                  <a:pt x="278" y="49"/>
                  <a:pt x="279" y="51"/>
                  <a:pt x="280" y="51"/>
                </a:cubicBezTo>
                <a:cubicBezTo>
                  <a:pt x="280" y="50"/>
                  <a:pt x="281" y="50"/>
                  <a:pt x="282" y="50"/>
                </a:cubicBezTo>
                <a:cubicBezTo>
                  <a:pt x="282" y="50"/>
                  <a:pt x="282" y="50"/>
                  <a:pt x="283" y="50"/>
                </a:cubicBezTo>
                <a:cubicBezTo>
                  <a:pt x="283" y="49"/>
                  <a:pt x="284" y="48"/>
                  <a:pt x="284" y="47"/>
                </a:cubicBezTo>
                <a:cubicBezTo>
                  <a:pt x="284" y="47"/>
                  <a:pt x="284" y="47"/>
                  <a:pt x="284" y="47"/>
                </a:cubicBezTo>
                <a:cubicBezTo>
                  <a:pt x="284" y="47"/>
                  <a:pt x="284" y="47"/>
                  <a:pt x="284" y="47"/>
                </a:cubicBezTo>
                <a:cubicBezTo>
                  <a:pt x="284" y="46"/>
                  <a:pt x="284" y="46"/>
                  <a:pt x="284" y="46"/>
                </a:cubicBezTo>
                <a:cubicBezTo>
                  <a:pt x="284" y="45"/>
                  <a:pt x="282" y="45"/>
                  <a:pt x="282" y="44"/>
                </a:cubicBezTo>
                <a:cubicBezTo>
                  <a:pt x="284" y="43"/>
                  <a:pt x="285" y="45"/>
                  <a:pt x="287" y="45"/>
                </a:cubicBezTo>
                <a:cubicBezTo>
                  <a:pt x="287" y="45"/>
                  <a:pt x="287" y="45"/>
                  <a:pt x="287" y="45"/>
                </a:cubicBezTo>
                <a:cubicBezTo>
                  <a:pt x="289" y="46"/>
                  <a:pt x="289" y="43"/>
                  <a:pt x="291" y="44"/>
                </a:cubicBezTo>
                <a:cubicBezTo>
                  <a:pt x="292" y="43"/>
                  <a:pt x="293" y="42"/>
                  <a:pt x="294" y="42"/>
                </a:cubicBezTo>
                <a:cubicBezTo>
                  <a:pt x="294" y="41"/>
                  <a:pt x="295" y="41"/>
                  <a:pt x="295" y="41"/>
                </a:cubicBezTo>
                <a:cubicBezTo>
                  <a:pt x="298" y="41"/>
                  <a:pt x="295" y="38"/>
                  <a:pt x="295" y="37"/>
                </a:cubicBezTo>
                <a:cubicBezTo>
                  <a:pt x="295" y="36"/>
                  <a:pt x="294" y="36"/>
                  <a:pt x="294" y="35"/>
                </a:cubicBezTo>
                <a:cubicBezTo>
                  <a:pt x="295" y="35"/>
                  <a:pt x="294" y="35"/>
                  <a:pt x="294" y="34"/>
                </a:cubicBezTo>
                <a:cubicBezTo>
                  <a:pt x="295" y="34"/>
                  <a:pt x="295" y="34"/>
                  <a:pt x="295" y="34"/>
                </a:cubicBezTo>
                <a:cubicBezTo>
                  <a:pt x="295" y="33"/>
                  <a:pt x="295" y="33"/>
                  <a:pt x="295" y="33"/>
                </a:cubicBezTo>
                <a:cubicBezTo>
                  <a:pt x="293" y="33"/>
                  <a:pt x="292" y="33"/>
                  <a:pt x="291" y="31"/>
                </a:cubicBezTo>
                <a:cubicBezTo>
                  <a:pt x="291" y="31"/>
                  <a:pt x="291" y="31"/>
                  <a:pt x="291" y="31"/>
                </a:cubicBezTo>
                <a:cubicBezTo>
                  <a:pt x="292" y="30"/>
                  <a:pt x="291" y="31"/>
                  <a:pt x="291" y="30"/>
                </a:cubicBezTo>
                <a:cubicBezTo>
                  <a:pt x="292" y="30"/>
                  <a:pt x="292" y="32"/>
                  <a:pt x="293" y="32"/>
                </a:cubicBezTo>
                <a:cubicBezTo>
                  <a:pt x="293" y="31"/>
                  <a:pt x="293" y="31"/>
                  <a:pt x="293" y="31"/>
                </a:cubicBezTo>
                <a:cubicBezTo>
                  <a:pt x="293" y="31"/>
                  <a:pt x="293" y="31"/>
                  <a:pt x="292" y="31"/>
                </a:cubicBezTo>
                <a:cubicBezTo>
                  <a:pt x="293" y="31"/>
                  <a:pt x="292" y="31"/>
                  <a:pt x="292" y="30"/>
                </a:cubicBezTo>
                <a:cubicBezTo>
                  <a:pt x="291" y="30"/>
                  <a:pt x="292" y="30"/>
                  <a:pt x="291" y="30"/>
                </a:cubicBezTo>
                <a:cubicBezTo>
                  <a:pt x="291" y="30"/>
                  <a:pt x="290" y="30"/>
                  <a:pt x="290" y="30"/>
                </a:cubicBezTo>
                <a:cubicBezTo>
                  <a:pt x="291" y="30"/>
                  <a:pt x="290" y="30"/>
                  <a:pt x="290" y="29"/>
                </a:cubicBezTo>
                <a:cubicBezTo>
                  <a:pt x="289" y="29"/>
                  <a:pt x="289" y="29"/>
                  <a:pt x="288" y="29"/>
                </a:cubicBezTo>
                <a:cubicBezTo>
                  <a:pt x="288" y="29"/>
                  <a:pt x="289" y="28"/>
                  <a:pt x="289" y="28"/>
                </a:cubicBezTo>
                <a:cubicBezTo>
                  <a:pt x="288" y="28"/>
                  <a:pt x="288" y="27"/>
                  <a:pt x="288" y="27"/>
                </a:cubicBezTo>
                <a:cubicBezTo>
                  <a:pt x="286" y="27"/>
                  <a:pt x="285" y="25"/>
                  <a:pt x="283" y="25"/>
                </a:cubicBezTo>
                <a:cubicBezTo>
                  <a:pt x="284" y="24"/>
                  <a:pt x="285" y="25"/>
                  <a:pt x="287" y="24"/>
                </a:cubicBezTo>
                <a:cubicBezTo>
                  <a:pt x="287" y="24"/>
                  <a:pt x="287" y="24"/>
                  <a:pt x="287" y="23"/>
                </a:cubicBezTo>
                <a:cubicBezTo>
                  <a:pt x="286" y="23"/>
                  <a:pt x="283" y="22"/>
                  <a:pt x="282" y="23"/>
                </a:cubicBezTo>
                <a:cubicBezTo>
                  <a:pt x="281" y="22"/>
                  <a:pt x="278" y="23"/>
                  <a:pt x="276" y="23"/>
                </a:cubicBezTo>
                <a:cubicBezTo>
                  <a:pt x="276" y="23"/>
                  <a:pt x="274" y="23"/>
                  <a:pt x="274" y="24"/>
                </a:cubicBezTo>
                <a:cubicBezTo>
                  <a:pt x="271" y="24"/>
                  <a:pt x="269" y="24"/>
                  <a:pt x="266" y="25"/>
                </a:cubicBezTo>
                <a:cubicBezTo>
                  <a:pt x="266" y="24"/>
                  <a:pt x="267" y="24"/>
                  <a:pt x="266" y="24"/>
                </a:cubicBezTo>
                <a:cubicBezTo>
                  <a:pt x="265" y="25"/>
                  <a:pt x="264" y="24"/>
                  <a:pt x="263" y="25"/>
                </a:cubicBezTo>
                <a:cubicBezTo>
                  <a:pt x="265" y="25"/>
                  <a:pt x="268" y="25"/>
                  <a:pt x="270" y="25"/>
                </a:cubicBezTo>
                <a:cubicBezTo>
                  <a:pt x="270" y="25"/>
                  <a:pt x="271" y="25"/>
                  <a:pt x="271" y="26"/>
                </a:cubicBezTo>
                <a:cubicBezTo>
                  <a:pt x="269" y="25"/>
                  <a:pt x="267" y="28"/>
                  <a:pt x="267" y="26"/>
                </a:cubicBezTo>
                <a:cubicBezTo>
                  <a:pt x="267" y="27"/>
                  <a:pt x="266" y="26"/>
                  <a:pt x="266" y="26"/>
                </a:cubicBezTo>
                <a:cubicBezTo>
                  <a:pt x="265" y="28"/>
                  <a:pt x="264" y="26"/>
                  <a:pt x="263" y="26"/>
                </a:cubicBezTo>
                <a:cubicBezTo>
                  <a:pt x="263" y="27"/>
                  <a:pt x="263" y="26"/>
                  <a:pt x="263" y="27"/>
                </a:cubicBezTo>
                <a:cubicBezTo>
                  <a:pt x="263" y="27"/>
                  <a:pt x="263" y="27"/>
                  <a:pt x="263" y="28"/>
                </a:cubicBezTo>
                <a:cubicBezTo>
                  <a:pt x="262" y="29"/>
                  <a:pt x="261" y="28"/>
                  <a:pt x="260" y="28"/>
                </a:cubicBezTo>
                <a:cubicBezTo>
                  <a:pt x="260" y="28"/>
                  <a:pt x="260" y="28"/>
                  <a:pt x="260" y="28"/>
                </a:cubicBezTo>
                <a:cubicBezTo>
                  <a:pt x="260" y="28"/>
                  <a:pt x="259" y="28"/>
                  <a:pt x="259" y="28"/>
                </a:cubicBezTo>
                <a:cubicBezTo>
                  <a:pt x="259" y="27"/>
                  <a:pt x="259" y="28"/>
                  <a:pt x="259" y="28"/>
                </a:cubicBezTo>
                <a:cubicBezTo>
                  <a:pt x="260" y="27"/>
                  <a:pt x="259" y="27"/>
                  <a:pt x="259" y="27"/>
                </a:cubicBezTo>
                <a:cubicBezTo>
                  <a:pt x="259" y="26"/>
                  <a:pt x="259" y="26"/>
                  <a:pt x="260" y="25"/>
                </a:cubicBezTo>
                <a:cubicBezTo>
                  <a:pt x="260" y="25"/>
                  <a:pt x="259" y="25"/>
                  <a:pt x="259" y="25"/>
                </a:cubicBezTo>
                <a:cubicBezTo>
                  <a:pt x="259" y="25"/>
                  <a:pt x="260" y="25"/>
                  <a:pt x="260" y="24"/>
                </a:cubicBezTo>
                <a:cubicBezTo>
                  <a:pt x="259" y="25"/>
                  <a:pt x="259" y="24"/>
                  <a:pt x="258" y="24"/>
                </a:cubicBezTo>
                <a:cubicBezTo>
                  <a:pt x="258" y="25"/>
                  <a:pt x="257" y="25"/>
                  <a:pt x="257" y="25"/>
                </a:cubicBezTo>
                <a:cubicBezTo>
                  <a:pt x="257" y="24"/>
                  <a:pt x="257" y="24"/>
                  <a:pt x="258" y="24"/>
                </a:cubicBezTo>
                <a:cubicBezTo>
                  <a:pt x="257" y="24"/>
                  <a:pt x="258" y="24"/>
                  <a:pt x="258" y="23"/>
                </a:cubicBezTo>
                <a:cubicBezTo>
                  <a:pt x="258" y="23"/>
                  <a:pt x="256" y="25"/>
                  <a:pt x="255" y="24"/>
                </a:cubicBezTo>
                <a:cubicBezTo>
                  <a:pt x="257" y="24"/>
                  <a:pt x="257" y="23"/>
                  <a:pt x="258" y="23"/>
                </a:cubicBezTo>
                <a:cubicBezTo>
                  <a:pt x="258" y="21"/>
                  <a:pt x="256" y="21"/>
                  <a:pt x="255" y="21"/>
                </a:cubicBezTo>
                <a:cubicBezTo>
                  <a:pt x="254" y="21"/>
                  <a:pt x="252" y="20"/>
                  <a:pt x="251" y="21"/>
                </a:cubicBezTo>
                <a:cubicBezTo>
                  <a:pt x="251" y="21"/>
                  <a:pt x="252" y="21"/>
                  <a:pt x="253" y="21"/>
                </a:cubicBezTo>
                <a:cubicBezTo>
                  <a:pt x="252" y="22"/>
                  <a:pt x="252" y="21"/>
                  <a:pt x="252" y="22"/>
                </a:cubicBezTo>
                <a:cubicBezTo>
                  <a:pt x="252" y="22"/>
                  <a:pt x="253" y="22"/>
                  <a:pt x="253" y="22"/>
                </a:cubicBezTo>
                <a:cubicBezTo>
                  <a:pt x="253" y="22"/>
                  <a:pt x="253" y="22"/>
                  <a:pt x="252" y="23"/>
                </a:cubicBezTo>
                <a:cubicBezTo>
                  <a:pt x="252" y="22"/>
                  <a:pt x="251" y="22"/>
                  <a:pt x="251" y="21"/>
                </a:cubicBezTo>
                <a:cubicBezTo>
                  <a:pt x="251" y="22"/>
                  <a:pt x="251" y="21"/>
                  <a:pt x="251" y="22"/>
                </a:cubicBezTo>
                <a:cubicBezTo>
                  <a:pt x="251" y="22"/>
                  <a:pt x="251" y="22"/>
                  <a:pt x="251" y="22"/>
                </a:cubicBezTo>
                <a:cubicBezTo>
                  <a:pt x="252" y="22"/>
                  <a:pt x="252" y="23"/>
                  <a:pt x="252" y="23"/>
                </a:cubicBezTo>
                <a:cubicBezTo>
                  <a:pt x="251" y="24"/>
                  <a:pt x="250" y="23"/>
                  <a:pt x="250" y="24"/>
                </a:cubicBezTo>
                <a:cubicBezTo>
                  <a:pt x="249" y="24"/>
                  <a:pt x="248" y="23"/>
                  <a:pt x="248" y="24"/>
                </a:cubicBezTo>
                <a:cubicBezTo>
                  <a:pt x="248" y="24"/>
                  <a:pt x="249" y="24"/>
                  <a:pt x="248" y="24"/>
                </a:cubicBezTo>
                <a:cubicBezTo>
                  <a:pt x="246" y="24"/>
                  <a:pt x="245" y="24"/>
                  <a:pt x="243" y="24"/>
                </a:cubicBezTo>
                <a:cubicBezTo>
                  <a:pt x="243" y="23"/>
                  <a:pt x="244" y="23"/>
                  <a:pt x="244" y="23"/>
                </a:cubicBezTo>
                <a:cubicBezTo>
                  <a:pt x="244" y="23"/>
                  <a:pt x="244" y="23"/>
                  <a:pt x="244" y="22"/>
                </a:cubicBezTo>
                <a:cubicBezTo>
                  <a:pt x="244" y="22"/>
                  <a:pt x="244" y="22"/>
                  <a:pt x="244" y="21"/>
                </a:cubicBezTo>
                <a:cubicBezTo>
                  <a:pt x="245" y="21"/>
                  <a:pt x="246" y="21"/>
                  <a:pt x="247" y="21"/>
                </a:cubicBezTo>
                <a:cubicBezTo>
                  <a:pt x="246" y="20"/>
                  <a:pt x="246" y="21"/>
                  <a:pt x="245" y="21"/>
                </a:cubicBezTo>
                <a:cubicBezTo>
                  <a:pt x="245" y="21"/>
                  <a:pt x="245" y="21"/>
                  <a:pt x="245" y="20"/>
                </a:cubicBezTo>
                <a:cubicBezTo>
                  <a:pt x="246" y="20"/>
                  <a:pt x="245" y="19"/>
                  <a:pt x="245" y="18"/>
                </a:cubicBezTo>
                <a:cubicBezTo>
                  <a:pt x="248" y="17"/>
                  <a:pt x="251" y="19"/>
                  <a:pt x="254" y="18"/>
                </a:cubicBezTo>
                <a:cubicBezTo>
                  <a:pt x="255" y="18"/>
                  <a:pt x="256" y="19"/>
                  <a:pt x="258" y="18"/>
                </a:cubicBezTo>
                <a:cubicBezTo>
                  <a:pt x="258" y="19"/>
                  <a:pt x="258" y="19"/>
                  <a:pt x="258" y="19"/>
                </a:cubicBezTo>
                <a:cubicBezTo>
                  <a:pt x="260" y="19"/>
                  <a:pt x="261" y="19"/>
                  <a:pt x="262" y="20"/>
                </a:cubicBezTo>
                <a:cubicBezTo>
                  <a:pt x="262" y="19"/>
                  <a:pt x="263" y="20"/>
                  <a:pt x="264" y="20"/>
                </a:cubicBezTo>
                <a:cubicBezTo>
                  <a:pt x="264" y="20"/>
                  <a:pt x="264" y="20"/>
                  <a:pt x="264" y="20"/>
                </a:cubicBezTo>
                <a:cubicBezTo>
                  <a:pt x="265" y="19"/>
                  <a:pt x="266" y="21"/>
                  <a:pt x="267" y="20"/>
                </a:cubicBezTo>
                <a:cubicBezTo>
                  <a:pt x="266" y="20"/>
                  <a:pt x="268" y="20"/>
                  <a:pt x="266" y="20"/>
                </a:cubicBezTo>
                <a:cubicBezTo>
                  <a:pt x="266" y="20"/>
                  <a:pt x="267" y="20"/>
                  <a:pt x="266" y="20"/>
                </a:cubicBezTo>
                <a:cubicBezTo>
                  <a:pt x="267" y="19"/>
                  <a:pt x="265" y="20"/>
                  <a:pt x="265" y="19"/>
                </a:cubicBezTo>
                <a:cubicBezTo>
                  <a:pt x="264" y="20"/>
                  <a:pt x="263" y="19"/>
                  <a:pt x="262" y="19"/>
                </a:cubicBezTo>
                <a:cubicBezTo>
                  <a:pt x="262" y="19"/>
                  <a:pt x="261" y="18"/>
                  <a:pt x="261" y="18"/>
                </a:cubicBezTo>
                <a:cubicBezTo>
                  <a:pt x="262" y="18"/>
                  <a:pt x="261" y="19"/>
                  <a:pt x="261" y="19"/>
                </a:cubicBezTo>
                <a:cubicBezTo>
                  <a:pt x="260" y="19"/>
                  <a:pt x="259" y="18"/>
                  <a:pt x="258" y="18"/>
                </a:cubicBezTo>
                <a:cubicBezTo>
                  <a:pt x="259" y="18"/>
                  <a:pt x="259" y="18"/>
                  <a:pt x="259" y="18"/>
                </a:cubicBezTo>
                <a:cubicBezTo>
                  <a:pt x="259" y="17"/>
                  <a:pt x="259" y="18"/>
                  <a:pt x="259" y="17"/>
                </a:cubicBezTo>
                <a:cubicBezTo>
                  <a:pt x="259" y="17"/>
                  <a:pt x="259" y="17"/>
                  <a:pt x="258" y="17"/>
                </a:cubicBezTo>
                <a:cubicBezTo>
                  <a:pt x="258" y="16"/>
                  <a:pt x="256" y="17"/>
                  <a:pt x="256" y="17"/>
                </a:cubicBezTo>
                <a:cubicBezTo>
                  <a:pt x="256" y="17"/>
                  <a:pt x="256" y="17"/>
                  <a:pt x="255" y="17"/>
                </a:cubicBezTo>
                <a:cubicBezTo>
                  <a:pt x="256" y="17"/>
                  <a:pt x="256" y="17"/>
                  <a:pt x="255" y="17"/>
                </a:cubicBezTo>
                <a:cubicBezTo>
                  <a:pt x="253" y="17"/>
                  <a:pt x="250" y="17"/>
                  <a:pt x="247" y="17"/>
                </a:cubicBezTo>
                <a:cubicBezTo>
                  <a:pt x="246" y="17"/>
                  <a:pt x="244" y="18"/>
                  <a:pt x="244" y="16"/>
                </a:cubicBezTo>
                <a:cubicBezTo>
                  <a:pt x="241" y="16"/>
                  <a:pt x="237" y="16"/>
                  <a:pt x="234" y="16"/>
                </a:cubicBezTo>
                <a:cubicBezTo>
                  <a:pt x="233" y="17"/>
                  <a:pt x="231" y="17"/>
                  <a:pt x="230" y="16"/>
                </a:cubicBezTo>
                <a:cubicBezTo>
                  <a:pt x="230" y="16"/>
                  <a:pt x="230" y="17"/>
                  <a:pt x="229" y="16"/>
                </a:cubicBezTo>
                <a:cubicBezTo>
                  <a:pt x="228" y="16"/>
                  <a:pt x="230" y="15"/>
                  <a:pt x="231" y="15"/>
                </a:cubicBezTo>
                <a:cubicBezTo>
                  <a:pt x="230" y="15"/>
                  <a:pt x="231" y="14"/>
                  <a:pt x="231" y="14"/>
                </a:cubicBezTo>
                <a:cubicBezTo>
                  <a:pt x="233" y="13"/>
                  <a:pt x="234" y="14"/>
                  <a:pt x="236" y="13"/>
                </a:cubicBezTo>
                <a:cubicBezTo>
                  <a:pt x="236" y="13"/>
                  <a:pt x="236" y="14"/>
                  <a:pt x="237" y="14"/>
                </a:cubicBezTo>
                <a:cubicBezTo>
                  <a:pt x="237" y="13"/>
                  <a:pt x="238" y="14"/>
                  <a:pt x="239" y="14"/>
                </a:cubicBezTo>
                <a:cubicBezTo>
                  <a:pt x="239" y="14"/>
                  <a:pt x="240" y="13"/>
                  <a:pt x="240" y="13"/>
                </a:cubicBezTo>
                <a:cubicBezTo>
                  <a:pt x="241" y="13"/>
                  <a:pt x="241" y="13"/>
                  <a:pt x="242" y="13"/>
                </a:cubicBezTo>
                <a:cubicBezTo>
                  <a:pt x="242" y="13"/>
                  <a:pt x="242" y="13"/>
                  <a:pt x="242" y="13"/>
                </a:cubicBezTo>
                <a:cubicBezTo>
                  <a:pt x="242" y="13"/>
                  <a:pt x="242" y="13"/>
                  <a:pt x="242" y="13"/>
                </a:cubicBezTo>
                <a:cubicBezTo>
                  <a:pt x="243" y="13"/>
                  <a:pt x="243" y="13"/>
                  <a:pt x="243" y="13"/>
                </a:cubicBezTo>
                <a:cubicBezTo>
                  <a:pt x="243" y="13"/>
                  <a:pt x="244" y="13"/>
                  <a:pt x="244" y="13"/>
                </a:cubicBezTo>
                <a:cubicBezTo>
                  <a:pt x="244" y="14"/>
                  <a:pt x="245" y="13"/>
                  <a:pt x="245" y="13"/>
                </a:cubicBezTo>
                <a:cubicBezTo>
                  <a:pt x="246" y="13"/>
                  <a:pt x="245" y="13"/>
                  <a:pt x="246" y="14"/>
                </a:cubicBezTo>
                <a:cubicBezTo>
                  <a:pt x="246" y="13"/>
                  <a:pt x="246" y="13"/>
                  <a:pt x="246" y="13"/>
                </a:cubicBezTo>
                <a:cubicBezTo>
                  <a:pt x="247" y="14"/>
                  <a:pt x="248" y="13"/>
                  <a:pt x="248" y="13"/>
                </a:cubicBezTo>
                <a:cubicBezTo>
                  <a:pt x="249" y="13"/>
                  <a:pt x="251" y="13"/>
                  <a:pt x="252" y="13"/>
                </a:cubicBezTo>
                <a:cubicBezTo>
                  <a:pt x="252" y="13"/>
                  <a:pt x="252" y="13"/>
                  <a:pt x="252" y="12"/>
                </a:cubicBezTo>
                <a:cubicBezTo>
                  <a:pt x="253" y="12"/>
                  <a:pt x="253" y="12"/>
                  <a:pt x="254" y="12"/>
                </a:cubicBezTo>
                <a:cubicBezTo>
                  <a:pt x="254" y="12"/>
                  <a:pt x="254" y="12"/>
                  <a:pt x="254" y="12"/>
                </a:cubicBezTo>
                <a:cubicBezTo>
                  <a:pt x="255" y="12"/>
                  <a:pt x="257" y="12"/>
                  <a:pt x="258" y="12"/>
                </a:cubicBezTo>
                <a:cubicBezTo>
                  <a:pt x="258" y="12"/>
                  <a:pt x="258" y="12"/>
                  <a:pt x="258" y="12"/>
                </a:cubicBezTo>
                <a:cubicBezTo>
                  <a:pt x="259" y="12"/>
                  <a:pt x="259" y="12"/>
                  <a:pt x="259" y="11"/>
                </a:cubicBezTo>
                <a:cubicBezTo>
                  <a:pt x="260" y="12"/>
                  <a:pt x="259" y="12"/>
                  <a:pt x="260" y="12"/>
                </a:cubicBezTo>
                <a:cubicBezTo>
                  <a:pt x="259" y="12"/>
                  <a:pt x="260" y="12"/>
                  <a:pt x="261" y="11"/>
                </a:cubicBezTo>
                <a:cubicBezTo>
                  <a:pt x="261" y="12"/>
                  <a:pt x="261" y="12"/>
                  <a:pt x="261" y="12"/>
                </a:cubicBezTo>
                <a:cubicBezTo>
                  <a:pt x="261" y="12"/>
                  <a:pt x="261" y="12"/>
                  <a:pt x="261" y="13"/>
                </a:cubicBezTo>
                <a:cubicBezTo>
                  <a:pt x="262" y="12"/>
                  <a:pt x="262" y="12"/>
                  <a:pt x="262" y="11"/>
                </a:cubicBezTo>
                <a:cubicBezTo>
                  <a:pt x="261" y="11"/>
                  <a:pt x="261" y="11"/>
                  <a:pt x="260" y="11"/>
                </a:cubicBezTo>
                <a:cubicBezTo>
                  <a:pt x="260" y="12"/>
                  <a:pt x="258" y="11"/>
                  <a:pt x="258" y="11"/>
                </a:cubicBezTo>
                <a:cubicBezTo>
                  <a:pt x="258" y="11"/>
                  <a:pt x="258" y="11"/>
                  <a:pt x="258" y="11"/>
                </a:cubicBezTo>
                <a:cubicBezTo>
                  <a:pt x="258" y="11"/>
                  <a:pt x="258" y="11"/>
                  <a:pt x="258" y="11"/>
                </a:cubicBezTo>
                <a:cubicBezTo>
                  <a:pt x="259" y="10"/>
                  <a:pt x="260" y="11"/>
                  <a:pt x="262" y="11"/>
                </a:cubicBezTo>
                <a:cubicBezTo>
                  <a:pt x="261" y="10"/>
                  <a:pt x="262" y="10"/>
                  <a:pt x="262" y="10"/>
                </a:cubicBezTo>
                <a:cubicBezTo>
                  <a:pt x="261" y="10"/>
                  <a:pt x="259" y="10"/>
                  <a:pt x="258" y="10"/>
                </a:cubicBezTo>
                <a:cubicBezTo>
                  <a:pt x="259" y="10"/>
                  <a:pt x="258" y="10"/>
                  <a:pt x="258" y="10"/>
                </a:cubicBezTo>
                <a:cubicBezTo>
                  <a:pt x="257" y="10"/>
                  <a:pt x="257" y="10"/>
                  <a:pt x="256" y="10"/>
                </a:cubicBezTo>
                <a:cubicBezTo>
                  <a:pt x="256" y="10"/>
                  <a:pt x="256" y="10"/>
                  <a:pt x="256" y="10"/>
                </a:cubicBezTo>
                <a:cubicBezTo>
                  <a:pt x="256" y="10"/>
                  <a:pt x="255" y="10"/>
                  <a:pt x="254" y="10"/>
                </a:cubicBezTo>
                <a:cubicBezTo>
                  <a:pt x="255" y="10"/>
                  <a:pt x="254" y="9"/>
                  <a:pt x="255" y="9"/>
                </a:cubicBezTo>
                <a:cubicBezTo>
                  <a:pt x="255" y="9"/>
                  <a:pt x="254" y="9"/>
                  <a:pt x="254" y="9"/>
                </a:cubicBezTo>
                <a:cubicBezTo>
                  <a:pt x="254" y="9"/>
                  <a:pt x="254" y="9"/>
                  <a:pt x="254" y="9"/>
                </a:cubicBezTo>
                <a:cubicBezTo>
                  <a:pt x="252" y="9"/>
                  <a:pt x="250" y="9"/>
                  <a:pt x="248" y="9"/>
                </a:cubicBezTo>
                <a:cubicBezTo>
                  <a:pt x="248" y="9"/>
                  <a:pt x="248" y="9"/>
                  <a:pt x="248" y="9"/>
                </a:cubicBezTo>
                <a:cubicBezTo>
                  <a:pt x="246" y="9"/>
                  <a:pt x="244" y="8"/>
                  <a:pt x="243" y="9"/>
                </a:cubicBezTo>
                <a:cubicBezTo>
                  <a:pt x="243" y="8"/>
                  <a:pt x="244" y="8"/>
                  <a:pt x="244" y="8"/>
                </a:cubicBezTo>
                <a:cubicBezTo>
                  <a:pt x="244" y="7"/>
                  <a:pt x="243" y="8"/>
                  <a:pt x="243" y="8"/>
                </a:cubicBezTo>
                <a:cubicBezTo>
                  <a:pt x="243" y="8"/>
                  <a:pt x="243" y="8"/>
                  <a:pt x="243" y="8"/>
                </a:cubicBezTo>
                <a:cubicBezTo>
                  <a:pt x="242" y="8"/>
                  <a:pt x="242" y="9"/>
                  <a:pt x="241" y="9"/>
                </a:cubicBezTo>
                <a:cubicBezTo>
                  <a:pt x="240" y="9"/>
                  <a:pt x="240" y="8"/>
                  <a:pt x="239" y="8"/>
                </a:cubicBezTo>
                <a:cubicBezTo>
                  <a:pt x="239" y="9"/>
                  <a:pt x="238" y="8"/>
                  <a:pt x="238" y="9"/>
                </a:cubicBezTo>
                <a:cubicBezTo>
                  <a:pt x="239" y="9"/>
                  <a:pt x="236" y="10"/>
                  <a:pt x="236" y="9"/>
                </a:cubicBezTo>
                <a:cubicBezTo>
                  <a:pt x="236" y="9"/>
                  <a:pt x="236" y="8"/>
                  <a:pt x="237" y="8"/>
                </a:cubicBezTo>
                <a:cubicBezTo>
                  <a:pt x="236" y="8"/>
                  <a:pt x="236" y="8"/>
                  <a:pt x="236" y="7"/>
                </a:cubicBezTo>
                <a:cubicBezTo>
                  <a:pt x="235" y="8"/>
                  <a:pt x="235" y="7"/>
                  <a:pt x="235" y="7"/>
                </a:cubicBezTo>
                <a:cubicBezTo>
                  <a:pt x="235" y="8"/>
                  <a:pt x="236" y="8"/>
                  <a:pt x="236" y="8"/>
                </a:cubicBezTo>
                <a:cubicBezTo>
                  <a:pt x="236" y="8"/>
                  <a:pt x="235" y="8"/>
                  <a:pt x="235" y="8"/>
                </a:cubicBezTo>
                <a:cubicBezTo>
                  <a:pt x="235" y="8"/>
                  <a:pt x="235" y="7"/>
                  <a:pt x="234" y="8"/>
                </a:cubicBezTo>
                <a:cubicBezTo>
                  <a:pt x="234" y="7"/>
                  <a:pt x="234" y="7"/>
                  <a:pt x="234" y="7"/>
                </a:cubicBezTo>
                <a:cubicBezTo>
                  <a:pt x="237" y="7"/>
                  <a:pt x="238" y="6"/>
                  <a:pt x="240" y="7"/>
                </a:cubicBezTo>
                <a:cubicBezTo>
                  <a:pt x="241" y="7"/>
                  <a:pt x="243" y="7"/>
                  <a:pt x="244" y="7"/>
                </a:cubicBezTo>
                <a:cubicBezTo>
                  <a:pt x="244" y="7"/>
                  <a:pt x="245" y="7"/>
                  <a:pt x="245" y="7"/>
                </a:cubicBezTo>
                <a:cubicBezTo>
                  <a:pt x="247" y="7"/>
                  <a:pt x="249" y="8"/>
                  <a:pt x="250" y="7"/>
                </a:cubicBezTo>
                <a:cubicBezTo>
                  <a:pt x="250" y="7"/>
                  <a:pt x="249" y="7"/>
                  <a:pt x="249" y="7"/>
                </a:cubicBezTo>
                <a:cubicBezTo>
                  <a:pt x="250" y="7"/>
                  <a:pt x="252" y="6"/>
                  <a:pt x="251" y="7"/>
                </a:cubicBezTo>
                <a:cubicBezTo>
                  <a:pt x="252" y="7"/>
                  <a:pt x="252" y="7"/>
                  <a:pt x="253" y="7"/>
                </a:cubicBezTo>
                <a:cubicBezTo>
                  <a:pt x="253" y="6"/>
                  <a:pt x="252" y="7"/>
                  <a:pt x="252" y="7"/>
                </a:cubicBezTo>
                <a:cubicBezTo>
                  <a:pt x="252" y="7"/>
                  <a:pt x="254" y="6"/>
                  <a:pt x="255" y="7"/>
                </a:cubicBezTo>
                <a:cubicBezTo>
                  <a:pt x="257" y="7"/>
                  <a:pt x="259" y="7"/>
                  <a:pt x="261" y="8"/>
                </a:cubicBezTo>
                <a:cubicBezTo>
                  <a:pt x="261" y="7"/>
                  <a:pt x="262" y="8"/>
                  <a:pt x="262" y="8"/>
                </a:cubicBezTo>
                <a:cubicBezTo>
                  <a:pt x="262" y="8"/>
                  <a:pt x="262" y="7"/>
                  <a:pt x="262" y="7"/>
                </a:cubicBezTo>
                <a:cubicBezTo>
                  <a:pt x="262" y="7"/>
                  <a:pt x="262" y="7"/>
                  <a:pt x="262" y="7"/>
                </a:cubicBezTo>
                <a:cubicBezTo>
                  <a:pt x="263" y="7"/>
                  <a:pt x="263" y="7"/>
                  <a:pt x="263" y="7"/>
                </a:cubicBezTo>
                <a:cubicBezTo>
                  <a:pt x="264" y="7"/>
                  <a:pt x="264" y="7"/>
                  <a:pt x="265" y="7"/>
                </a:cubicBezTo>
                <a:cubicBezTo>
                  <a:pt x="265" y="8"/>
                  <a:pt x="266" y="7"/>
                  <a:pt x="267" y="8"/>
                </a:cubicBezTo>
                <a:cubicBezTo>
                  <a:pt x="269" y="8"/>
                  <a:pt x="273" y="8"/>
                  <a:pt x="275" y="8"/>
                </a:cubicBezTo>
                <a:cubicBezTo>
                  <a:pt x="273" y="8"/>
                  <a:pt x="273" y="8"/>
                  <a:pt x="271" y="7"/>
                </a:cubicBezTo>
                <a:cubicBezTo>
                  <a:pt x="269" y="8"/>
                  <a:pt x="267" y="7"/>
                  <a:pt x="265" y="7"/>
                </a:cubicBezTo>
                <a:cubicBezTo>
                  <a:pt x="265" y="7"/>
                  <a:pt x="265" y="7"/>
                  <a:pt x="265" y="6"/>
                </a:cubicBezTo>
                <a:cubicBezTo>
                  <a:pt x="265" y="6"/>
                  <a:pt x="265" y="6"/>
                  <a:pt x="265" y="6"/>
                </a:cubicBezTo>
                <a:cubicBezTo>
                  <a:pt x="265" y="6"/>
                  <a:pt x="263" y="7"/>
                  <a:pt x="262" y="6"/>
                </a:cubicBezTo>
                <a:cubicBezTo>
                  <a:pt x="262" y="6"/>
                  <a:pt x="262" y="6"/>
                  <a:pt x="261" y="6"/>
                </a:cubicBezTo>
                <a:cubicBezTo>
                  <a:pt x="261" y="7"/>
                  <a:pt x="259" y="7"/>
                  <a:pt x="258" y="7"/>
                </a:cubicBezTo>
                <a:cubicBezTo>
                  <a:pt x="258" y="6"/>
                  <a:pt x="259" y="7"/>
                  <a:pt x="259" y="6"/>
                </a:cubicBezTo>
                <a:cubicBezTo>
                  <a:pt x="258" y="6"/>
                  <a:pt x="258" y="6"/>
                  <a:pt x="258" y="6"/>
                </a:cubicBezTo>
                <a:cubicBezTo>
                  <a:pt x="258" y="6"/>
                  <a:pt x="259" y="6"/>
                  <a:pt x="259" y="6"/>
                </a:cubicBezTo>
                <a:cubicBezTo>
                  <a:pt x="258" y="6"/>
                  <a:pt x="257" y="6"/>
                  <a:pt x="257" y="5"/>
                </a:cubicBezTo>
                <a:cubicBezTo>
                  <a:pt x="257" y="5"/>
                  <a:pt x="258" y="5"/>
                  <a:pt x="257" y="6"/>
                </a:cubicBezTo>
                <a:cubicBezTo>
                  <a:pt x="257" y="5"/>
                  <a:pt x="257" y="5"/>
                  <a:pt x="257" y="5"/>
                </a:cubicBezTo>
                <a:cubicBezTo>
                  <a:pt x="256" y="5"/>
                  <a:pt x="257" y="5"/>
                  <a:pt x="257" y="4"/>
                </a:cubicBezTo>
                <a:cubicBezTo>
                  <a:pt x="256" y="4"/>
                  <a:pt x="256" y="5"/>
                  <a:pt x="256" y="5"/>
                </a:cubicBezTo>
                <a:cubicBezTo>
                  <a:pt x="256" y="4"/>
                  <a:pt x="257" y="4"/>
                  <a:pt x="256" y="4"/>
                </a:cubicBezTo>
                <a:cubicBezTo>
                  <a:pt x="256" y="4"/>
                  <a:pt x="255" y="4"/>
                  <a:pt x="254" y="4"/>
                </a:cubicBezTo>
                <a:cubicBezTo>
                  <a:pt x="255" y="4"/>
                  <a:pt x="255" y="4"/>
                  <a:pt x="255" y="4"/>
                </a:cubicBezTo>
                <a:cubicBezTo>
                  <a:pt x="255" y="4"/>
                  <a:pt x="254" y="4"/>
                  <a:pt x="254" y="4"/>
                </a:cubicBezTo>
                <a:cubicBezTo>
                  <a:pt x="254" y="4"/>
                  <a:pt x="254" y="4"/>
                  <a:pt x="254" y="4"/>
                </a:cubicBezTo>
                <a:cubicBezTo>
                  <a:pt x="254" y="3"/>
                  <a:pt x="252" y="4"/>
                  <a:pt x="252" y="3"/>
                </a:cubicBezTo>
                <a:cubicBezTo>
                  <a:pt x="251" y="3"/>
                  <a:pt x="252" y="3"/>
                  <a:pt x="252" y="4"/>
                </a:cubicBezTo>
                <a:cubicBezTo>
                  <a:pt x="251" y="4"/>
                  <a:pt x="251" y="3"/>
                  <a:pt x="250" y="3"/>
                </a:cubicBezTo>
                <a:cubicBezTo>
                  <a:pt x="250" y="3"/>
                  <a:pt x="250" y="4"/>
                  <a:pt x="250" y="4"/>
                </a:cubicBezTo>
                <a:cubicBezTo>
                  <a:pt x="249" y="4"/>
                  <a:pt x="249" y="4"/>
                  <a:pt x="249" y="3"/>
                </a:cubicBezTo>
                <a:cubicBezTo>
                  <a:pt x="249" y="3"/>
                  <a:pt x="250" y="3"/>
                  <a:pt x="249" y="3"/>
                </a:cubicBezTo>
                <a:cubicBezTo>
                  <a:pt x="249" y="3"/>
                  <a:pt x="248" y="3"/>
                  <a:pt x="248" y="4"/>
                </a:cubicBezTo>
                <a:cubicBezTo>
                  <a:pt x="247" y="3"/>
                  <a:pt x="248" y="3"/>
                  <a:pt x="247" y="3"/>
                </a:cubicBezTo>
                <a:cubicBezTo>
                  <a:pt x="247" y="3"/>
                  <a:pt x="247" y="3"/>
                  <a:pt x="247" y="3"/>
                </a:cubicBezTo>
                <a:cubicBezTo>
                  <a:pt x="247" y="3"/>
                  <a:pt x="245" y="2"/>
                  <a:pt x="246" y="3"/>
                </a:cubicBezTo>
                <a:cubicBezTo>
                  <a:pt x="245" y="3"/>
                  <a:pt x="245" y="3"/>
                  <a:pt x="244" y="3"/>
                </a:cubicBezTo>
                <a:cubicBezTo>
                  <a:pt x="244" y="3"/>
                  <a:pt x="244" y="4"/>
                  <a:pt x="244" y="4"/>
                </a:cubicBezTo>
                <a:cubicBezTo>
                  <a:pt x="241" y="3"/>
                  <a:pt x="239" y="4"/>
                  <a:pt x="237" y="3"/>
                </a:cubicBezTo>
                <a:cubicBezTo>
                  <a:pt x="237" y="4"/>
                  <a:pt x="237" y="4"/>
                  <a:pt x="237" y="4"/>
                </a:cubicBezTo>
                <a:cubicBezTo>
                  <a:pt x="236" y="4"/>
                  <a:pt x="235" y="3"/>
                  <a:pt x="235" y="4"/>
                </a:cubicBezTo>
                <a:cubicBezTo>
                  <a:pt x="235" y="4"/>
                  <a:pt x="235" y="4"/>
                  <a:pt x="235" y="4"/>
                </a:cubicBezTo>
                <a:cubicBezTo>
                  <a:pt x="234" y="4"/>
                  <a:pt x="233" y="4"/>
                  <a:pt x="233" y="3"/>
                </a:cubicBezTo>
                <a:cubicBezTo>
                  <a:pt x="233" y="3"/>
                  <a:pt x="234" y="3"/>
                  <a:pt x="234" y="2"/>
                </a:cubicBezTo>
                <a:cubicBezTo>
                  <a:pt x="233" y="2"/>
                  <a:pt x="233" y="4"/>
                  <a:pt x="231" y="3"/>
                </a:cubicBezTo>
                <a:cubicBezTo>
                  <a:pt x="231" y="4"/>
                  <a:pt x="232" y="4"/>
                  <a:pt x="231" y="4"/>
                </a:cubicBezTo>
                <a:cubicBezTo>
                  <a:pt x="231" y="4"/>
                  <a:pt x="231" y="4"/>
                  <a:pt x="230" y="4"/>
                </a:cubicBezTo>
                <a:cubicBezTo>
                  <a:pt x="230" y="4"/>
                  <a:pt x="230" y="4"/>
                  <a:pt x="230" y="3"/>
                </a:cubicBezTo>
                <a:cubicBezTo>
                  <a:pt x="228" y="4"/>
                  <a:pt x="227" y="3"/>
                  <a:pt x="226" y="4"/>
                </a:cubicBezTo>
                <a:cubicBezTo>
                  <a:pt x="224" y="3"/>
                  <a:pt x="220" y="4"/>
                  <a:pt x="218" y="4"/>
                </a:cubicBezTo>
                <a:cubicBezTo>
                  <a:pt x="218" y="4"/>
                  <a:pt x="217" y="4"/>
                  <a:pt x="217" y="4"/>
                </a:cubicBezTo>
                <a:cubicBezTo>
                  <a:pt x="216" y="4"/>
                  <a:pt x="216" y="3"/>
                  <a:pt x="215" y="4"/>
                </a:cubicBezTo>
                <a:cubicBezTo>
                  <a:pt x="216" y="4"/>
                  <a:pt x="216" y="4"/>
                  <a:pt x="216" y="4"/>
                </a:cubicBezTo>
                <a:cubicBezTo>
                  <a:pt x="215" y="4"/>
                  <a:pt x="215" y="4"/>
                  <a:pt x="215" y="4"/>
                </a:cubicBezTo>
                <a:cubicBezTo>
                  <a:pt x="215" y="4"/>
                  <a:pt x="215" y="4"/>
                  <a:pt x="214" y="4"/>
                </a:cubicBezTo>
                <a:cubicBezTo>
                  <a:pt x="214" y="5"/>
                  <a:pt x="213" y="4"/>
                  <a:pt x="212" y="4"/>
                </a:cubicBezTo>
                <a:cubicBezTo>
                  <a:pt x="212" y="4"/>
                  <a:pt x="212" y="4"/>
                  <a:pt x="212" y="4"/>
                </a:cubicBezTo>
                <a:cubicBezTo>
                  <a:pt x="211" y="4"/>
                  <a:pt x="210" y="4"/>
                  <a:pt x="210" y="4"/>
                </a:cubicBezTo>
                <a:cubicBezTo>
                  <a:pt x="211" y="3"/>
                  <a:pt x="211" y="4"/>
                  <a:pt x="211" y="4"/>
                </a:cubicBezTo>
                <a:cubicBezTo>
                  <a:pt x="211" y="4"/>
                  <a:pt x="211" y="3"/>
                  <a:pt x="211" y="3"/>
                </a:cubicBezTo>
                <a:cubicBezTo>
                  <a:pt x="209" y="4"/>
                  <a:pt x="207" y="4"/>
                  <a:pt x="206" y="4"/>
                </a:cubicBezTo>
                <a:cubicBezTo>
                  <a:pt x="205" y="4"/>
                  <a:pt x="205" y="4"/>
                  <a:pt x="205" y="4"/>
                </a:cubicBezTo>
                <a:cubicBezTo>
                  <a:pt x="204" y="4"/>
                  <a:pt x="204" y="4"/>
                  <a:pt x="203" y="4"/>
                </a:cubicBezTo>
                <a:cubicBezTo>
                  <a:pt x="203" y="4"/>
                  <a:pt x="203" y="4"/>
                  <a:pt x="203" y="4"/>
                </a:cubicBezTo>
                <a:cubicBezTo>
                  <a:pt x="202" y="4"/>
                  <a:pt x="201" y="4"/>
                  <a:pt x="200" y="4"/>
                </a:cubicBezTo>
                <a:cubicBezTo>
                  <a:pt x="200" y="3"/>
                  <a:pt x="202" y="3"/>
                  <a:pt x="201" y="3"/>
                </a:cubicBezTo>
                <a:cubicBezTo>
                  <a:pt x="201" y="3"/>
                  <a:pt x="200" y="3"/>
                  <a:pt x="200" y="3"/>
                </a:cubicBezTo>
                <a:cubicBezTo>
                  <a:pt x="200" y="4"/>
                  <a:pt x="199" y="4"/>
                  <a:pt x="199" y="3"/>
                </a:cubicBezTo>
                <a:cubicBezTo>
                  <a:pt x="199" y="3"/>
                  <a:pt x="200" y="3"/>
                  <a:pt x="200" y="3"/>
                </a:cubicBezTo>
                <a:cubicBezTo>
                  <a:pt x="199" y="3"/>
                  <a:pt x="197" y="4"/>
                  <a:pt x="198" y="2"/>
                </a:cubicBezTo>
                <a:cubicBezTo>
                  <a:pt x="198" y="2"/>
                  <a:pt x="197" y="2"/>
                  <a:pt x="197" y="2"/>
                </a:cubicBezTo>
                <a:cubicBezTo>
                  <a:pt x="198" y="2"/>
                  <a:pt x="198" y="2"/>
                  <a:pt x="198" y="1"/>
                </a:cubicBezTo>
                <a:cubicBezTo>
                  <a:pt x="196" y="3"/>
                  <a:pt x="195" y="0"/>
                  <a:pt x="193" y="2"/>
                </a:cubicBezTo>
                <a:cubicBezTo>
                  <a:pt x="193" y="2"/>
                  <a:pt x="193" y="2"/>
                  <a:pt x="193" y="2"/>
                </a:cubicBezTo>
                <a:cubicBezTo>
                  <a:pt x="192" y="2"/>
                  <a:pt x="193" y="2"/>
                  <a:pt x="192" y="2"/>
                </a:cubicBezTo>
                <a:cubicBezTo>
                  <a:pt x="192" y="2"/>
                  <a:pt x="192" y="2"/>
                  <a:pt x="192" y="1"/>
                </a:cubicBezTo>
                <a:cubicBezTo>
                  <a:pt x="191" y="2"/>
                  <a:pt x="191" y="2"/>
                  <a:pt x="191" y="2"/>
                </a:cubicBezTo>
                <a:cubicBezTo>
                  <a:pt x="191" y="2"/>
                  <a:pt x="192" y="2"/>
                  <a:pt x="192" y="3"/>
                </a:cubicBezTo>
                <a:cubicBezTo>
                  <a:pt x="191" y="2"/>
                  <a:pt x="190" y="3"/>
                  <a:pt x="189" y="2"/>
                </a:cubicBezTo>
                <a:cubicBezTo>
                  <a:pt x="190" y="2"/>
                  <a:pt x="190" y="2"/>
                  <a:pt x="190" y="2"/>
                </a:cubicBezTo>
                <a:cubicBezTo>
                  <a:pt x="190" y="2"/>
                  <a:pt x="190" y="1"/>
                  <a:pt x="190" y="1"/>
                </a:cubicBezTo>
                <a:cubicBezTo>
                  <a:pt x="190" y="1"/>
                  <a:pt x="190" y="2"/>
                  <a:pt x="190" y="2"/>
                </a:cubicBezTo>
                <a:cubicBezTo>
                  <a:pt x="190" y="1"/>
                  <a:pt x="188" y="1"/>
                  <a:pt x="187" y="1"/>
                </a:cubicBezTo>
                <a:cubicBezTo>
                  <a:pt x="187" y="1"/>
                  <a:pt x="187" y="1"/>
                  <a:pt x="187" y="2"/>
                </a:cubicBezTo>
                <a:cubicBezTo>
                  <a:pt x="187" y="1"/>
                  <a:pt x="187" y="2"/>
                  <a:pt x="186" y="2"/>
                </a:cubicBezTo>
                <a:cubicBezTo>
                  <a:pt x="186" y="1"/>
                  <a:pt x="186" y="1"/>
                  <a:pt x="186" y="1"/>
                </a:cubicBezTo>
                <a:cubicBezTo>
                  <a:pt x="186" y="0"/>
                  <a:pt x="186" y="1"/>
                  <a:pt x="186" y="1"/>
                </a:cubicBezTo>
                <a:cubicBezTo>
                  <a:pt x="186" y="0"/>
                  <a:pt x="185" y="1"/>
                  <a:pt x="185" y="0"/>
                </a:cubicBezTo>
                <a:cubicBezTo>
                  <a:pt x="184" y="1"/>
                  <a:pt x="184" y="0"/>
                  <a:pt x="184" y="0"/>
                </a:cubicBezTo>
                <a:cubicBezTo>
                  <a:pt x="183" y="0"/>
                  <a:pt x="183" y="0"/>
                  <a:pt x="183" y="1"/>
                </a:cubicBezTo>
                <a:cubicBezTo>
                  <a:pt x="182" y="1"/>
                  <a:pt x="183" y="1"/>
                  <a:pt x="183" y="0"/>
                </a:cubicBezTo>
                <a:cubicBezTo>
                  <a:pt x="182" y="0"/>
                  <a:pt x="182" y="0"/>
                  <a:pt x="182" y="0"/>
                </a:cubicBezTo>
                <a:cubicBezTo>
                  <a:pt x="181" y="1"/>
                  <a:pt x="181" y="1"/>
                  <a:pt x="181" y="1"/>
                </a:cubicBezTo>
                <a:cubicBezTo>
                  <a:pt x="181" y="0"/>
                  <a:pt x="180" y="1"/>
                  <a:pt x="181" y="0"/>
                </a:cubicBezTo>
                <a:cubicBezTo>
                  <a:pt x="179" y="0"/>
                  <a:pt x="179" y="2"/>
                  <a:pt x="178" y="1"/>
                </a:cubicBezTo>
                <a:cubicBezTo>
                  <a:pt x="178" y="2"/>
                  <a:pt x="177" y="2"/>
                  <a:pt x="176" y="2"/>
                </a:cubicBezTo>
                <a:cubicBezTo>
                  <a:pt x="176" y="2"/>
                  <a:pt x="177" y="2"/>
                  <a:pt x="176" y="2"/>
                </a:cubicBezTo>
                <a:cubicBezTo>
                  <a:pt x="176" y="2"/>
                  <a:pt x="176" y="2"/>
                  <a:pt x="175" y="2"/>
                </a:cubicBezTo>
                <a:cubicBezTo>
                  <a:pt x="175" y="2"/>
                  <a:pt x="175" y="2"/>
                  <a:pt x="175" y="1"/>
                </a:cubicBezTo>
                <a:cubicBezTo>
                  <a:pt x="175" y="2"/>
                  <a:pt x="175" y="1"/>
                  <a:pt x="174" y="2"/>
                </a:cubicBezTo>
                <a:cubicBezTo>
                  <a:pt x="175" y="2"/>
                  <a:pt x="175" y="2"/>
                  <a:pt x="175" y="2"/>
                </a:cubicBezTo>
                <a:cubicBezTo>
                  <a:pt x="175" y="2"/>
                  <a:pt x="174" y="2"/>
                  <a:pt x="174" y="2"/>
                </a:cubicBezTo>
                <a:cubicBezTo>
                  <a:pt x="174" y="2"/>
                  <a:pt x="174" y="2"/>
                  <a:pt x="174" y="2"/>
                </a:cubicBezTo>
                <a:cubicBezTo>
                  <a:pt x="173" y="3"/>
                  <a:pt x="171" y="2"/>
                  <a:pt x="170" y="3"/>
                </a:cubicBezTo>
                <a:cubicBezTo>
                  <a:pt x="170" y="3"/>
                  <a:pt x="170" y="2"/>
                  <a:pt x="170" y="2"/>
                </a:cubicBezTo>
                <a:cubicBezTo>
                  <a:pt x="170" y="2"/>
                  <a:pt x="170" y="2"/>
                  <a:pt x="170" y="3"/>
                </a:cubicBezTo>
                <a:cubicBezTo>
                  <a:pt x="169" y="3"/>
                  <a:pt x="168" y="2"/>
                  <a:pt x="169" y="3"/>
                </a:cubicBezTo>
                <a:cubicBezTo>
                  <a:pt x="168" y="3"/>
                  <a:pt x="168" y="2"/>
                  <a:pt x="167" y="2"/>
                </a:cubicBezTo>
                <a:cubicBezTo>
                  <a:pt x="168" y="2"/>
                  <a:pt x="168" y="3"/>
                  <a:pt x="167" y="3"/>
                </a:cubicBezTo>
                <a:cubicBezTo>
                  <a:pt x="167" y="3"/>
                  <a:pt x="167" y="2"/>
                  <a:pt x="167" y="2"/>
                </a:cubicBezTo>
                <a:cubicBezTo>
                  <a:pt x="167" y="3"/>
                  <a:pt x="166" y="3"/>
                  <a:pt x="166" y="3"/>
                </a:cubicBezTo>
                <a:cubicBezTo>
                  <a:pt x="167" y="2"/>
                  <a:pt x="165" y="2"/>
                  <a:pt x="165" y="3"/>
                </a:cubicBezTo>
                <a:cubicBezTo>
                  <a:pt x="165" y="3"/>
                  <a:pt x="165" y="3"/>
                  <a:pt x="165" y="3"/>
                </a:cubicBezTo>
                <a:cubicBezTo>
                  <a:pt x="165" y="3"/>
                  <a:pt x="164" y="3"/>
                  <a:pt x="164" y="3"/>
                </a:cubicBezTo>
                <a:cubicBezTo>
                  <a:pt x="164" y="3"/>
                  <a:pt x="165" y="3"/>
                  <a:pt x="165" y="2"/>
                </a:cubicBezTo>
                <a:cubicBezTo>
                  <a:pt x="164" y="2"/>
                  <a:pt x="164" y="3"/>
                  <a:pt x="163" y="3"/>
                </a:cubicBezTo>
                <a:cubicBezTo>
                  <a:pt x="163" y="2"/>
                  <a:pt x="162" y="4"/>
                  <a:pt x="162" y="2"/>
                </a:cubicBezTo>
                <a:cubicBezTo>
                  <a:pt x="163" y="3"/>
                  <a:pt x="164" y="1"/>
                  <a:pt x="165" y="2"/>
                </a:cubicBezTo>
                <a:cubicBezTo>
                  <a:pt x="165" y="1"/>
                  <a:pt x="165" y="2"/>
                  <a:pt x="166" y="2"/>
                </a:cubicBezTo>
                <a:cubicBezTo>
                  <a:pt x="166" y="1"/>
                  <a:pt x="166" y="1"/>
                  <a:pt x="166" y="1"/>
                </a:cubicBezTo>
                <a:cubicBezTo>
                  <a:pt x="165" y="1"/>
                  <a:pt x="166" y="1"/>
                  <a:pt x="165" y="1"/>
                </a:cubicBezTo>
                <a:cubicBezTo>
                  <a:pt x="165" y="1"/>
                  <a:pt x="165" y="1"/>
                  <a:pt x="165" y="1"/>
                </a:cubicBezTo>
                <a:cubicBezTo>
                  <a:pt x="165" y="1"/>
                  <a:pt x="165" y="1"/>
                  <a:pt x="165" y="1"/>
                </a:cubicBezTo>
                <a:cubicBezTo>
                  <a:pt x="165" y="1"/>
                  <a:pt x="165" y="1"/>
                  <a:pt x="164" y="0"/>
                </a:cubicBezTo>
                <a:cubicBezTo>
                  <a:pt x="164" y="1"/>
                  <a:pt x="163" y="0"/>
                  <a:pt x="161" y="0"/>
                </a:cubicBezTo>
                <a:cubicBezTo>
                  <a:pt x="161" y="1"/>
                  <a:pt x="162" y="1"/>
                  <a:pt x="161" y="1"/>
                </a:cubicBezTo>
                <a:cubicBezTo>
                  <a:pt x="159" y="0"/>
                  <a:pt x="157" y="2"/>
                  <a:pt x="156" y="1"/>
                </a:cubicBezTo>
                <a:cubicBezTo>
                  <a:pt x="155" y="2"/>
                  <a:pt x="156" y="2"/>
                  <a:pt x="155" y="2"/>
                </a:cubicBezTo>
                <a:cubicBezTo>
                  <a:pt x="155" y="2"/>
                  <a:pt x="155" y="2"/>
                  <a:pt x="155" y="1"/>
                </a:cubicBezTo>
                <a:cubicBezTo>
                  <a:pt x="154" y="2"/>
                  <a:pt x="153" y="1"/>
                  <a:pt x="151" y="1"/>
                </a:cubicBezTo>
                <a:cubicBezTo>
                  <a:pt x="151" y="3"/>
                  <a:pt x="148" y="1"/>
                  <a:pt x="147" y="2"/>
                </a:cubicBezTo>
                <a:cubicBezTo>
                  <a:pt x="148" y="2"/>
                  <a:pt x="149" y="2"/>
                  <a:pt x="149" y="3"/>
                </a:cubicBezTo>
                <a:cubicBezTo>
                  <a:pt x="149" y="3"/>
                  <a:pt x="147" y="3"/>
                  <a:pt x="147" y="2"/>
                </a:cubicBezTo>
                <a:cubicBezTo>
                  <a:pt x="146" y="3"/>
                  <a:pt x="146" y="2"/>
                  <a:pt x="145" y="3"/>
                </a:cubicBezTo>
                <a:cubicBezTo>
                  <a:pt x="145" y="2"/>
                  <a:pt x="144" y="2"/>
                  <a:pt x="143" y="2"/>
                </a:cubicBezTo>
                <a:cubicBezTo>
                  <a:pt x="143" y="2"/>
                  <a:pt x="142" y="2"/>
                  <a:pt x="142" y="2"/>
                </a:cubicBezTo>
                <a:cubicBezTo>
                  <a:pt x="140" y="2"/>
                  <a:pt x="137" y="2"/>
                  <a:pt x="135" y="3"/>
                </a:cubicBezTo>
                <a:cubicBezTo>
                  <a:pt x="135" y="3"/>
                  <a:pt x="135" y="2"/>
                  <a:pt x="135" y="2"/>
                </a:cubicBezTo>
                <a:cubicBezTo>
                  <a:pt x="135" y="3"/>
                  <a:pt x="135" y="3"/>
                  <a:pt x="135" y="3"/>
                </a:cubicBezTo>
                <a:cubicBezTo>
                  <a:pt x="135" y="3"/>
                  <a:pt x="135" y="3"/>
                  <a:pt x="134" y="3"/>
                </a:cubicBezTo>
                <a:cubicBezTo>
                  <a:pt x="134" y="3"/>
                  <a:pt x="134" y="3"/>
                  <a:pt x="134" y="3"/>
                </a:cubicBezTo>
                <a:cubicBezTo>
                  <a:pt x="133" y="3"/>
                  <a:pt x="134" y="3"/>
                  <a:pt x="134" y="3"/>
                </a:cubicBezTo>
                <a:cubicBezTo>
                  <a:pt x="133" y="3"/>
                  <a:pt x="133" y="3"/>
                  <a:pt x="133" y="3"/>
                </a:cubicBezTo>
                <a:cubicBezTo>
                  <a:pt x="133" y="3"/>
                  <a:pt x="133" y="3"/>
                  <a:pt x="133" y="3"/>
                </a:cubicBezTo>
                <a:cubicBezTo>
                  <a:pt x="133" y="3"/>
                  <a:pt x="133" y="3"/>
                  <a:pt x="132" y="3"/>
                </a:cubicBezTo>
                <a:cubicBezTo>
                  <a:pt x="132" y="4"/>
                  <a:pt x="132" y="3"/>
                  <a:pt x="133" y="4"/>
                </a:cubicBezTo>
                <a:cubicBezTo>
                  <a:pt x="129" y="6"/>
                  <a:pt x="125" y="5"/>
                  <a:pt x="122" y="5"/>
                </a:cubicBezTo>
                <a:cubicBezTo>
                  <a:pt x="122" y="5"/>
                  <a:pt x="123" y="5"/>
                  <a:pt x="122" y="5"/>
                </a:cubicBezTo>
                <a:cubicBezTo>
                  <a:pt x="121" y="5"/>
                  <a:pt x="120" y="6"/>
                  <a:pt x="119" y="5"/>
                </a:cubicBezTo>
                <a:cubicBezTo>
                  <a:pt x="119" y="5"/>
                  <a:pt x="119" y="6"/>
                  <a:pt x="118" y="6"/>
                </a:cubicBezTo>
                <a:cubicBezTo>
                  <a:pt x="118" y="6"/>
                  <a:pt x="116" y="7"/>
                  <a:pt x="116" y="6"/>
                </a:cubicBezTo>
                <a:cubicBezTo>
                  <a:pt x="115" y="6"/>
                  <a:pt x="115" y="6"/>
                  <a:pt x="115" y="6"/>
                </a:cubicBezTo>
                <a:cubicBezTo>
                  <a:pt x="114" y="6"/>
                  <a:pt x="114" y="6"/>
                  <a:pt x="114" y="6"/>
                </a:cubicBezTo>
                <a:cubicBezTo>
                  <a:pt x="114" y="5"/>
                  <a:pt x="113" y="6"/>
                  <a:pt x="113" y="5"/>
                </a:cubicBezTo>
                <a:cubicBezTo>
                  <a:pt x="113" y="6"/>
                  <a:pt x="112" y="6"/>
                  <a:pt x="112" y="5"/>
                </a:cubicBezTo>
                <a:cubicBezTo>
                  <a:pt x="111" y="6"/>
                  <a:pt x="112" y="6"/>
                  <a:pt x="112" y="6"/>
                </a:cubicBezTo>
                <a:cubicBezTo>
                  <a:pt x="111" y="6"/>
                  <a:pt x="110" y="6"/>
                  <a:pt x="109" y="5"/>
                </a:cubicBezTo>
                <a:cubicBezTo>
                  <a:pt x="109" y="6"/>
                  <a:pt x="107" y="6"/>
                  <a:pt x="106" y="5"/>
                </a:cubicBezTo>
                <a:cubicBezTo>
                  <a:pt x="106" y="6"/>
                  <a:pt x="104" y="6"/>
                  <a:pt x="104" y="6"/>
                </a:cubicBezTo>
                <a:cubicBezTo>
                  <a:pt x="104" y="6"/>
                  <a:pt x="103" y="6"/>
                  <a:pt x="103" y="7"/>
                </a:cubicBezTo>
                <a:cubicBezTo>
                  <a:pt x="103" y="6"/>
                  <a:pt x="103" y="6"/>
                  <a:pt x="103" y="6"/>
                </a:cubicBezTo>
                <a:cubicBezTo>
                  <a:pt x="100" y="6"/>
                  <a:pt x="98" y="7"/>
                  <a:pt x="94" y="6"/>
                </a:cubicBezTo>
                <a:cubicBezTo>
                  <a:pt x="94" y="6"/>
                  <a:pt x="94" y="7"/>
                  <a:pt x="94" y="7"/>
                </a:cubicBezTo>
                <a:cubicBezTo>
                  <a:pt x="93" y="5"/>
                  <a:pt x="91" y="8"/>
                  <a:pt x="90" y="6"/>
                </a:cubicBezTo>
                <a:cubicBezTo>
                  <a:pt x="90" y="6"/>
                  <a:pt x="90" y="6"/>
                  <a:pt x="90" y="7"/>
                </a:cubicBezTo>
                <a:cubicBezTo>
                  <a:pt x="88" y="6"/>
                  <a:pt x="87" y="7"/>
                  <a:pt x="86" y="6"/>
                </a:cubicBezTo>
                <a:cubicBezTo>
                  <a:pt x="85" y="7"/>
                  <a:pt x="84" y="7"/>
                  <a:pt x="83" y="7"/>
                </a:cubicBezTo>
                <a:cubicBezTo>
                  <a:pt x="83" y="7"/>
                  <a:pt x="84" y="7"/>
                  <a:pt x="84" y="6"/>
                </a:cubicBezTo>
                <a:cubicBezTo>
                  <a:pt x="82" y="7"/>
                  <a:pt x="81" y="7"/>
                  <a:pt x="80" y="6"/>
                </a:cubicBezTo>
                <a:cubicBezTo>
                  <a:pt x="80" y="7"/>
                  <a:pt x="80" y="7"/>
                  <a:pt x="79" y="7"/>
                </a:cubicBezTo>
                <a:cubicBezTo>
                  <a:pt x="80" y="7"/>
                  <a:pt x="81" y="7"/>
                  <a:pt x="82" y="8"/>
                </a:cubicBezTo>
                <a:cubicBezTo>
                  <a:pt x="81" y="9"/>
                  <a:pt x="81" y="8"/>
                  <a:pt x="81" y="8"/>
                </a:cubicBezTo>
                <a:cubicBezTo>
                  <a:pt x="82" y="9"/>
                  <a:pt x="83" y="8"/>
                  <a:pt x="85" y="8"/>
                </a:cubicBezTo>
                <a:cubicBezTo>
                  <a:pt x="85" y="8"/>
                  <a:pt x="85" y="8"/>
                  <a:pt x="85" y="8"/>
                </a:cubicBezTo>
                <a:cubicBezTo>
                  <a:pt x="85" y="9"/>
                  <a:pt x="86" y="8"/>
                  <a:pt x="86" y="8"/>
                </a:cubicBezTo>
                <a:cubicBezTo>
                  <a:pt x="89" y="9"/>
                  <a:pt x="93" y="7"/>
                  <a:pt x="96" y="8"/>
                </a:cubicBezTo>
                <a:cubicBezTo>
                  <a:pt x="96" y="8"/>
                  <a:pt x="98" y="8"/>
                  <a:pt x="100" y="8"/>
                </a:cubicBezTo>
                <a:cubicBezTo>
                  <a:pt x="99" y="8"/>
                  <a:pt x="98" y="8"/>
                  <a:pt x="98" y="9"/>
                </a:cubicBezTo>
                <a:cubicBezTo>
                  <a:pt x="98" y="9"/>
                  <a:pt x="101" y="8"/>
                  <a:pt x="101" y="9"/>
                </a:cubicBezTo>
                <a:cubicBezTo>
                  <a:pt x="101" y="9"/>
                  <a:pt x="101" y="8"/>
                  <a:pt x="101" y="8"/>
                </a:cubicBezTo>
                <a:cubicBezTo>
                  <a:pt x="102" y="8"/>
                  <a:pt x="102" y="9"/>
                  <a:pt x="102" y="9"/>
                </a:cubicBezTo>
                <a:cubicBezTo>
                  <a:pt x="102" y="8"/>
                  <a:pt x="105" y="8"/>
                  <a:pt x="106" y="8"/>
                </a:cubicBezTo>
                <a:cubicBezTo>
                  <a:pt x="105" y="8"/>
                  <a:pt x="105" y="8"/>
                  <a:pt x="105" y="8"/>
                </a:cubicBezTo>
                <a:cubicBezTo>
                  <a:pt x="106" y="8"/>
                  <a:pt x="107" y="7"/>
                  <a:pt x="107" y="8"/>
                </a:cubicBezTo>
                <a:cubicBezTo>
                  <a:pt x="107" y="8"/>
                  <a:pt x="107" y="8"/>
                  <a:pt x="107" y="8"/>
                </a:cubicBezTo>
                <a:cubicBezTo>
                  <a:pt x="107" y="9"/>
                  <a:pt x="107" y="8"/>
                  <a:pt x="108" y="8"/>
                </a:cubicBezTo>
                <a:cubicBezTo>
                  <a:pt x="108" y="8"/>
                  <a:pt x="107" y="8"/>
                  <a:pt x="107" y="8"/>
                </a:cubicBezTo>
                <a:cubicBezTo>
                  <a:pt x="109" y="8"/>
                  <a:pt x="111" y="8"/>
                  <a:pt x="112" y="8"/>
                </a:cubicBezTo>
                <a:cubicBezTo>
                  <a:pt x="112" y="7"/>
                  <a:pt x="112" y="8"/>
                  <a:pt x="112" y="7"/>
                </a:cubicBezTo>
                <a:cubicBezTo>
                  <a:pt x="112" y="7"/>
                  <a:pt x="113" y="7"/>
                  <a:pt x="113" y="7"/>
                </a:cubicBezTo>
                <a:cubicBezTo>
                  <a:pt x="113" y="8"/>
                  <a:pt x="112" y="8"/>
                  <a:pt x="112" y="8"/>
                </a:cubicBezTo>
                <a:cubicBezTo>
                  <a:pt x="115" y="8"/>
                  <a:pt x="117" y="8"/>
                  <a:pt x="120" y="8"/>
                </a:cubicBezTo>
                <a:cubicBezTo>
                  <a:pt x="120" y="8"/>
                  <a:pt x="122" y="8"/>
                  <a:pt x="123" y="8"/>
                </a:cubicBezTo>
                <a:cubicBezTo>
                  <a:pt x="124" y="8"/>
                  <a:pt x="126" y="8"/>
                  <a:pt x="127" y="7"/>
                </a:cubicBezTo>
                <a:cubicBezTo>
                  <a:pt x="130" y="7"/>
                  <a:pt x="132" y="8"/>
                  <a:pt x="135" y="7"/>
                </a:cubicBezTo>
                <a:cubicBezTo>
                  <a:pt x="135" y="7"/>
                  <a:pt x="135" y="7"/>
                  <a:pt x="135" y="7"/>
                </a:cubicBezTo>
                <a:cubicBezTo>
                  <a:pt x="135" y="7"/>
                  <a:pt x="135" y="7"/>
                  <a:pt x="135" y="7"/>
                </a:cubicBezTo>
                <a:cubicBezTo>
                  <a:pt x="136" y="7"/>
                  <a:pt x="136" y="7"/>
                  <a:pt x="137" y="8"/>
                </a:cubicBezTo>
                <a:cubicBezTo>
                  <a:pt x="137" y="7"/>
                  <a:pt x="137" y="7"/>
                  <a:pt x="137" y="7"/>
                </a:cubicBezTo>
                <a:cubicBezTo>
                  <a:pt x="137" y="7"/>
                  <a:pt x="136" y="7"/>
                  <a:pt x="136" y="7"/>
                </a:cubicBezTo>
                <a:cubicBezTo>
                  <a:pt x="137" y="7"/>
                  <a:pt x="137" y="6"/>
                  <a:pt x="137" y="6"/>
                </a:cubicBezTo>
                <a:cubicBezTo>
                  <a:pt x="138" y="7"/>
                  <a:pt x="137" y="7"/>
                  <a:pt x="138" y="7"/>
                </a:cubicBezTo>
                <a:cubicBezTo>
                  <a:pt x="138" y="7"/>
                  <a:pt x="138" y="7"/>
                  <a:pt x="138" y="7"/>
                </a:cubicBezTo>
                <a:cubicBezTo>
                  <a:pt x="139" y="7"/>
                  <a:pt x="140" y="8"/>
                  <a:pt x="140" y="7"/>
                </a:cubicBezTo>
                <a:cubicBezTo>
                  <a:pt x="139" y="7"/>
                  <a:pt x="139" y="7"/>
                  <a:pt x="139" y="7"/>
                </a:cubicBezTo>
                <a:cubicBezTo>
                  <a:pt x="139" y="7"/>
                  <a:pt x="140" y="7"/>
                  <a:pt x="140" y="6"/>
                </a:cubicBezTo>
                <a:cubicBezTo>
                  <a:pt x="140" y="7"/>
                  <a:pt x="140" y="7"/>
                  <a:pt x="140" y="7"/>
                </a:cubicBezTo>
                <a:cubicBezTo>
                  <a:pt x="141" y="6"/>
                  <a:pt x="142" y="8"/>
                  <a:pt x="143" y="7"/>
                </a:cubicBezTo>
                <a:cubicBezTo>
                  <a:pt x="143" y="7"/>
                  <a:pt x="142" y="7"/>
                  <a:pt x="143" y="7"/>
                </a:cubicBezTo>
                <a:cubicBezTo>
                  <a:pt x="143" y="7"/>
                  <a:pt x="143" y="7"/>
                  <a:pt x="144" y="7"/>
                </a:cubicBezTo>
                <a:cubicBezTo>
                  <a:pt x="144" y="6"/>
                  <a:pt x="145" y="7"/>
                  <a:pt x="146" y="7"/>
                </a:cubicBezTo>
                <a:cubicBezTo>
                  <a:pt x="146" y="7"/>
                  <a:pt x="146" y="7"/>
                  <a:pt x="146" y="7"/>
                </a:cubicBezTo>
                <a:cubicBezTo>
                  <a:pt x="147" y="7"/>
                  <a:pt x="148" y="7"/>
                  <a:pt x="148" y="7"/>
                </a:cubicBezTo>
                <a:cubicBezTo>
                  <a:pt x="149" y="7"/>
                  <a:pt x="148" y="7"/>
                  <a:pt x="148" y="7"/>
                </a:cubicBezTo>
                <a:cubicBezTo>
                  <a:pt x="149" y="7"/>
                  <a:pt x="150" y="6"/>
                  <a:pt x="150" y="6"/>
                </a:cubicBezTo>
                <a:cubicBezTo>
                  <a:pt x="151" y="6"/>
                  <a:pt x="151" y="7"/>
                  <a:pt x="151" y="7"/>
                </a:cubicBezTo>
                <a:cubicBezTo>
                  <a:pt x="151" y="6"/>
                  <a:pt x="152" y="6"/>
                  <a:pt x="153" y="6"/>
                </a:cubicBezTo>
                <a:cubicBezTo>
                  <a:pt x="153" y="6"/>
                  <a:pt x="153" y="6"/>
                  <a:pt x="152" y="7"/>
                </a:cubicBezTo>
                <a:cubicBezTo>
                  <a:pt x="152" y="6"/>
                  <a:pt x="152" y="6"/>
                  <a:pt x="152" y="7"/>
                </a:cubicBezTo>
                <a:cubicBezTo>
                  <a:pt x="152" y="7"/>
                  <a:pt x="151" y="7"/>
                  <a:pt x="151" y="8"/>
                </a:cubicBezTo>
                <a:cubicBezTo>
                  <a:pt x="151" y="8"/>
                  <a:pt x="151" y="7"/>
                  <a:pt x="151" y="7"/>
                </a:cubicBezTo>
                <a:cubicBezTo>
                  <a:pt x="150" y="8"/>
                  <a:pt x="148" y="7"/>
                  <a:pt x="147" y="8"/>
                </a:cubicBezTo>
                <a:cubicBezTo>
                  <a:pt x="147" y="7"/>
                  <a:pt x="147" y="7"/>
                  <a:pt x="147" y="7"/>
                </a:cubicBezTo>
                <a:cubicBezTo>
                  <a:pt x="147" y="8"/>
                  <a:pt x="147" y="7"/>
                  <a:pt x="147" y="8"/>
                </a:cubicBezTo>
                <a:cubicBezTo>
                  <a:pt x="147" y="8"/>
                  <a:pt x="146" y="8"/>
                  <a:pt x="146" y="8"/>
                </a:cubicBezTo>
                <a:cubicBezTo>
                  <a:pt x="146" y="8"/>
                  <a:pt x="146" y="8"/>
                  <a:pt x="146" y="8"/>
                </a:cubicBezTo>
                <a:cubicBezTo>
                  <a:pt x="146" y="9"/>
                  <a:pt x="145" y="8"/>
                  <a:pt x="144" y="8"/>
                </a:cubicBezTo>
                <a:cubicBezTo>
                  <a:pt x="144" y="8"/>
                  <a:pt x="145" y="8"/>
                  <a:pt x="144" y="8"/>
                </a:cubicBezTo>
                <a:cubicBezTo>
                  <a:pt x="144" y="8"/>
                  <a:pt x="144" y="8"/>
                  <a:pt x="144" y="8"/>
                </a:cubicBezTo>
                <a:cubicBezTo>
                  <a:pt x="144" y="9"/>
                  <a:pt x="142" y="9"/>
                  <a:pt x="142" y="9"/>
                </a:cubicBezTo>
                <a:cubicBezTo>
                  <a:pt x="141" y="9"/>
                  <a:pt x="142" y="9"/>
                  <a:pt x="141" y="9"/>
                </a:cubicBezTo>
                <a:cubicBezTo>
                  <a:pt x="141" y="9"/>
                  <a:pt x="140" y="10"/>
                  <a:pt x="139" y="9"/>
                </a:cubicBezTo>
                <a:cubicBezTo>
                  <a:pt x="138" y="9"/>
                  <a:pt x="137" y="8"/>
                  <a:pt x="136" y="9"/>
                </a:cubicBezTo>
                <a:cubicBezTo>
                  <a:pt x="136" y="9"/>
                  <a:pt x="135" y="9"/>
                  <a:pt x="135" y="9"/>
                </a:cubicBezTo>
                <a:cubicBezTo>
                  <a:pt x="135" y="9"/>
                  <a:pt x="136" y="9"/>
                  <a:pt x="135" y="9"/>
                </a:cubicBezTo>
                <a:cubicBezTo>
                  <a:pt x="133" y="9"/>
                  <a:pt x="130" y="9"/>
                  <a:pt x="128" y="9"/>
                </a:cubicBezTo>
                <a:cubicBezTo>
                  <a:pt x="128" y="9"/>
                  <a:pt x="128" y="9"/>
                  <a:pt x="128" y="9"/>
                </a:cubicBezTo>
                <a:cubicBezTo>
                  <a:pt x="127" y="9"/>
                  <a:pt x="127" y="9"/>
                  <a:pt x="127" y="9"/>
                </a:cubicBezTo>
                <a:cubicBezTo>
                  <a:pt x="127" y="9"/>
                  <a:pt x="127" y="9"/>
                  <a:pt x="127" y="9"/>
                </a:cubicBezTo>
                <a:cubicBezTo>
                  <a:pt x="127" y="9"/>
                  <a:pt x="126" y="8"/>
                  <a:pt x="126" y="8"/>
                </a:cubicBezTo>
                <a:cubicBezTo>
                  <a:pt x="126" y="8"/>
                  <a:pt x="126" y="8"/>
                  <a:pt x="125" y="8"/>
                </a:cubicBezTo>
                <a:cubicBezTo>
                  <a:pt x="125" y="9"/>
                  <a:pt x="125" y="9"/>
                  <a:pt x="125" y="9"/>
                </a:cubicBezTo>
                <a:cubicBezTo>
                  <a:pt x="125" y="9"/>
                  <a:pt x="126" y="9"/>
                  <a:pt x="126" y="9"/>
                </a:cubicBezTo>
                <a:cubicBezTo>
                  <a:pt x="124" y="10"/>
                  <a:pt x="122" y="9"/>
                  <a:pt x="121" y="9"/>
                </a:cubicBezTo>
                <a:cubicBezTo>
                  <a:pt x="121" y="9"/>
                  <a:pt x="122" y="10"/>
                  <a:pt x="121" y="10"/>
                </a:cubicBezTo>
                <a:cubicBezTo>
                  <a:pt x="121" y="9"/>
                  <a:pt x="120" y="11"/>
                  <a:pt x="120" y="10"/>
                </a:cubicBezTo>
                <a:cubicBezTo>
                  <a:pt x="120" y="9"/>
                  <a:pt x="121" y="10"/>
                  <a:pt x="121" y="9"/>
                </a:cubicBezTo>
                <a:cubicBezTo>
                  <a:pt x="120" y="9"/>
                  <a:pt x="119" y="10"/>
                  <a:pt x="118" y="10"/>
                </a:cubicBezTo>
                <a:cubicBezTo>
                  <a:pt x="119" y="11"/>
                  <a:pt x="116" y="11"/>
                  <a:pt x="116" y="11"/>
                </a:cubicBezTo>
                <a:cubicBezTo>
                  <a:pt x="115" y="11"/>
                  <a:pt x="114" y="10"/>
                  <a:pt x="114" y="11"/>
                </a:cubicBezTo>
                <a:cubicBezTo>
                  <a:pt x="115" y="11"/>
                  <a:pt x="116" y="11"/>
                  <a:pt x="116" y="12"/>
                </a:cubicBezTo>
                <a:cubicBezTo>
                  <a:pt x="116" y="12"/>
                  <a:pt x="116" y="12"/>
                  <a:pt x="116" y="12"/>
                </a:cubicBezTo>
                <a:cubicBezTo>
                  <a:pt x="117" y="13"/>
                  <a:pt x="116" y="12"/>
                  <a:pt x="117" y="12"/>
                </a:cubicBezTo>
                <a:cubicBezTo>
                  <a:pt x="117" y="11"/>
                  <a:pt x="116" y="12"/>
                  <a:pt x="116" y="11"/>
                </a:cubicBezTo>
                <a:cubicBezTo>
                  <a:pt x="118" y="11"/>
                  <a:pt x="119" y="11"/>
                  <a:pt x="120" y="11"/>
                </a:cubicBezTo>
                <a:cubicBezTo>
                  <a:pt x="119" y="11"/>
                  <a:pt x="119" y="12"/>
                  <a:pt x="119" y="12"/>
                </a:cubicBezTo>
                <a:cubicBezTo>
                  <a:pt x="119" y="12"/>
                  <a:pt x="118" y="11"/>
                  <a:pt x="118" y="12"/>
                </a:cubicBezTo>
                <a:cubicBezTo>
                  <a:pt x="118" y="12"/>
                  <a:pt x="116" y="13"/>
                  <a:pt x="115" y="12"/>
                </a:cubicBezTo>
                <a:cubicBezTo>
                  <a:pt x="115" y="13"/>
                  <a:pt x="114" y="12"/>
                  <a:pt x="114" y="12"/>
                </a:cubicBezTo>
                <a:cubicBezTo>
                  <a:pt x="114" y="12"/>
                  <a:pt x="113" y="13"/>
                  <a:pt x="113" y="13"/>
                </a:cubicBezTo>
                <a:cubicBezTo>
                  <a:pt x="113" y="12"/>
                  <a:pt x="112" y="12"/>
                  <a:pt x="112" y="13"/>
                </a:cubicBezTo>
                <a:cubicBezTo>
                  <a:pt x="112" y="13"/>
                  <a:pt x="112" y="13"/>
                  <a:pt x="112" y="13"/>
                </a:cubicBezTo>
                <a:cubicBezTo>
                  <a:pt x="111" y="13"/>
                  <a:pt x="111" y="13"/>
                  <a:pt x="110" y="14"/>
                </a:cubicBezTo>
                <a:cubicBezTo>
                  <a:pt x="110" y="13"/>
                  <a:pt x="111" y="13"/>
                  <a:pt x="110" y="13"/>
                </a:cubicBezTo>
                <a:cubicBezTo>
                  <a:pt x="110" y="13"/>
                  <a:pt x="110" y="13"/>
                  <a:pt x="110" y="13"/>
                </a:cubicBezTo>
                <a:cubicBezTo>
                  <a:pt x="110" y="13"/>
                  <a:pt x="110" y="13"/>
                  <a:pt x="110" y="13"/>
                </a:cubicBezTo>
                <a:cubicBezTo>
                  <a:pt x="109" y="14"/>
                  <a:pt x="108" y="13"/>
                  <a:pt x="108" y="13"/>
                </a:cubicBezTo>
                <a:cubicBezTo>
                  <a:pt x="108" y="13"/>
                  <a:pt x="108" y="13"/>
                  <a:pt x="108" y="14"/>
                </a:cubicBezTo>
                <a:cubicBezTo>
                  <a:pt x="107" y="13"/>
                  <a:pt x="106" y="13"/>
                  <a:pt x="106" y="13"/>
                </a:cubicBezTo>
                <a:cubicBezTo>
                  <a:pt x="106" y="14"/>
                  <a:pt x="106" y="13"/>
                  <a:pt x="105" y="13"/>
                </a:cubicBezTo>
                <a:cubicBezTo>
                  <a:pt x="105" y="14"/>
                  <a:pt x="102" y="14"/>
                  <a:pt x="102" y="13"/>
                </a:cubicBezTo>
                <a:cubicBezTo>
                  <a:pt x="102" y="14"/>
                  <a:pt x="102" y="14"/>
                  <a:pt x="101" y="13"/>
                </a:cubicBezTo>
                <a:cubicBezTo>
                  <a:pt x="101" y="14"/>
                  <a:pt x="102" y="14"/>
                  <a:pt x="102" y="14"/>
                </a:cubicBezTo>
                <a:cubicBezTo>
                  <a:pt x="102" y="14"/>
                  <a:pt x="100" y="14"/>
                  <a:pt x="100" y="14"/>
                </a:cubicBezTo>
                <a:cubicBezTo>
                  <a:pt x="100" y="14"/>
                  <a:pt x="99" y="14"/>
                  <a:pt x="99" y="13"/>
                </a:cubicBezTo>
                <a:cubicBezTo>
                  <a:pt x="99" y="13"/>
                  <a:pt x="99" y="14"/>
                  <a:pt x="99" y="14"/>
                </a:cubicBezTo>
                <a:cubicBezTo>
                  <a:pt x="99" y="14"/>
                  <a:pt x="99" y="14"/>
                  <a:pt x="99" y="14"/>
                </a:cubicBezTo>
                <a:cubicBezTo>
                  <a:pt x="99" y="15"/>
                  <a:pt x="97" y="14"/>
                  <a:pt x="97" y="14"/>
                </a:cubicBezTo>
                <a:cubicBezTo>
                  <a:pt x="98" y="14"/>
                  <a:pt x="98" y="13"/>
                  <a:pt x="98" y="13"/>
                </a:cubicBezTo>
                <a:cubicBezTo>
                  <a:pt x="97" y="14"/>
                  <a:pt x="96" y="13"/>
                  <a:pt x="96" y="14"/>
                </a:cubicBezTo>
                <a:cubicBezTo>
                  <a:pt x="97" y="14"/>
                  <a:pt x="97" y="14"/>
                  <a:pt x="97" y="14"/>
                </a:cubicBezTo>
                <a:cubicBezTo>
                  <a:pt x="97" y="14"/>
                  <a:pt x="97" y="14"/>
                  <a:pt x="98" y="15"/>
                </a:cubicBezTo>
                <a:cubicBezTo>
                  <a:pt x="97" y="15"/>
                  <a:pt x="96" y="15"/>
                  <a:pt x="96" y="15"/>
                </a:cubicBezTo>
                <a:cubicBezTo>
                  <a:pt x="96" y="14"/>
                  <a:pt x="96" y="15"/>
                  <a:pt x="96" y="14"/>
                </a:cubicBezTo>
                <a:cubicBezTo>
                  <a:pt x="95" y="14"/>
                  <a:pt x="96" y="15"/>
                  <a:pt x="95" y="15"/>
                </a:cubicBezTo>
                <a:cubicBezTo>
                  <a:pt x="95" y="15"/>
                  <a:pt x="95" y="15"/>
                  <a:pt x="94" y="14"/>
                </a:cubicBezTo>
                <a:cubicBezTo>
                  <a:pt x="93" y="15"/>
                  <a:pt x="92" y="15"/>
                  <a:pt x="90" y="15"/>
                </a:cubicBezTo>
                <a:cubicBezTo>
                  <a:pt x="90" y="15"/>
                  <a:pt x="91" y="15"/>
                  <a:pt x="91" y="15"/>
                </a:cubicBezTo>
                <a:cubicBezTo>
                  <a:pt x="90" y="16"/>
                  <a:pt x="88" y="16"/>
                  <a:pt x="86" y="17"/>
                </a:cubicBezTo>
                <a:cubicBezTo>
                  <a:pt x="86" y="16"/>
                  <a:pt x="86" y="16"/>
                  <a:pt x="86" y="16"/>
                </a:cubicBezTo>
                <a:cubicBezTo>
                  <a:pt x="86" y="17"/>
                  <a:pt x="85" y="16"/>
                  <a:pt x="85" y="17"/>
                </a:cubicBezTo>
                <a:cubicBezTo>
                  <a:pt x="82" y="16"/>
                  <a:pt x="77" y="17"/>
                  <a:pt x="75" y="16"/>
                </a:cubicBezTo>
                <a:cubicBezTo>
                  <a:pt x="74" y="16"/>
                  <a:pt x="73" y="17"/>
                  <a:pt x="72" y="16"/>
                </a:cubicBezTo>
                <a:cubicBezTo>
                  <a:pt x="71" y="16"/>
                  <a:pt x="70" y="16"/>
                  <a:pt x="69" y="16"/>
                </a:cubicBezTo>
                <a:cubicBezTo>
                  <a:pt x="70" y="16"/>
                  <a:pt x="69" y="16"/>
                  <a:pt x="69" y="17"/>
                </a:cubicBezTo>
                <a:cubicBezTo>
                  <a:pt x="67" y="16"/>
                  <a:pt x="66" y="17"/>
                  <a:pt x="63" y="17"/>
                </a:cubicBezTo>
                <a:cubicBezTo>
                  <a:pt x="63" y="18"/>
                  <a:pt x="65" y="17"/>
                  <a:pt x="64" y="18"/>
                </a:cubicBezTo>
                <a:cubicBezTo>
                  <a:pt x="66" y="18"/>
                  <a:pt x="66" y="18"/>
                  <a:pt x="68" y="18"/>
                </a:cubicBezTo>
                <a:cubicBezTo>
                  <a:pt x="68" y="18"/>
                  <a:pt x="67" y="18"/>
                  <a:pt x="67" y="19"/>
                </a:cubicBezTo>
                <a:cubicBezTo>
                  <a:pt x="67" y="19"/>
                  <a:pt x="68" y="19"/>
                  <a:pt x="68" y="19"/>
                </a:cubicBezTo>
                <a:cubicBezTo>
                  <a:pt x="67" y="19"/>
                  <a:pt x="66" y="19"/>
                  <a:pt x="66" y="19"/>
                </a:cubicBezTo>
                <a:cubicBezTo>
                  <a:pt x="67" y="19"/>
                  <a:pt x="69" y="19"/>
                  <a:pt x="70" y="19"/>
                </a:cubicBezTo>
                <a:cubicBezTo>
                  <a:pt x="70" y="20"/>
                  <a:pt x="68" y="19"/>
                  <a:pt x="67" y="20"/>
                </a:cubicBezTo>
                <a:cubicBezTo>
                  <a:pt x="68" y="20"/>
                  <a:pt x="69" y="20"/>
                  <a:pt x="70" y="20"/>
                </a:cubicBezTo>
                <a:cubicBezTo>
                  <a:pt x="70" y="21"/>
                  <a:pt x="71" y="21"/>
                  <a:pt x="71" y="21"/>
                </a:cubicBezTo>
                <a:cubicBezTo>
                  <a:pt x="70" y="22"/>
                  <a:pt x="70" y="21"/>
                  <a:pt x="69" y="21"/>
                </a:cubicBezTo>
                <a:cubicBezTo>
                  <a:pt x="69" y="21"/>
                  <a:pt x="70" y="22"/>
                  <a:pt x="69" y="22"/>
                </a:cubicBezTo>
                <a:cubicBezTo>
                  <a:pt x="69" y="22"/>
                  <a:pt x="69" y="22"/>
                  <a:pt x="68" y="22"/>
                </a:cubicBezTo>
                <a:cubicBezTo>
                  <a:pt x="68" y="22"/>
                  <a:pt x="69" y="21"/>
                  <a:pt x="68" y="21"/>
                </a:cubicBezTo>
                <a:cubicBezTo>
                  <a:pt x="68" y="22"/>
                  <a:pt x="67" y="22"/>
                  <a:pt x="66" y="21"/>
                </a:cubicBezTo>
                <a:cubicBezTo>
                  <a:pt x="66" y="22"/>
                  <a:pt x="66" y="22"/>
                  <a:pt x="66" y="22"/>
                </a:cubicBezTo>
                <a:cubicBezTo>
                  <a:pt x="66" y="22"/>
                  <a:pt x="66" y="22"/>
                  <a:pt x="65" y="22"/>
                </a:cubicBezTo>
                <a:cubicBezTo>
                  <a:pt x="65" y="22"/>
                  <a:pt x="65" y="22"/>
                  <a:pt x="65" y="22"/>
                </a:cubicBezTo>
                <a:cubicBezTo>
                  <a:pt x="64" y="22"/>
                  <a:pt x="64" y="22"/>
                  <a:pt x="64" y="23"/>
                </a:cubicBezTo>
                <a:cubicBezTo>
                  <a:pt x="63" y="23"/>
                  <a:pt x="61" y="22"/>
                  <a:pt x="61" y="23"/>
                </a:cubicBezTo>
                <a:cubicBezTo>
                  <a:pt x="62" y="23"/>
                  <a:pt x="63" y="22"/>
                  <a:pt x="63" y="23"/>
                </a:cubicBezTo>
                <a:cubicBezTo>
                  <a:pt x="65" y="23"/>
                  <a:pt x="68" y="24"/>
                  <a:pt x="69" y="23"/>
                </a:cubicBezTo>
                <a:cubicBezTo>
                  <a:pt x="70" y="23"/>
                  <a:pt x="71" y="24"/>
                  <a:pt x="72" y="24"/>
                </a:cubicBezTo>
                <a:cubicBezTo>
                  <a:pt x="73" y="23"/>
                  <a:pt x="74" y="23"/>
                  <a:pt x="74" y="24"/>
                </a:cubicBezTo>
                <a:cubicBezTo>
                  <a:pt x="74" y="24"/>
                  <a:pt x="73" y="24"/>
                  <a:pt x="73" y="24"/>
                </a:cubicBezTo>
                <a:cubicBezTo>
                  <a:pt x="72" y="24"/>
                  <a:pt x="73" y="24"/>
                  <a:pt x="73" y="24"/>
                </a:cubicBezTo>
                <a:cubicBezTo>
                  <a:pt x="65" y="23"/>
                  <a:pt x="57" y="26"/>
                  <a:pt x="48" y="26"/>
                </a:cubicBezTo>
                <a:cubicBezTo>
                  <a:pt x="49" y="27"/>
                  <a:pt x="46" y="27"/>
                  <a:pt x="45" y="26"/>
                </a:cubicBezTo>
                <a:cubicBezTo>
                  <a:pt x="45" y="27"/>
                  <a:pt x="44" y="26"/>
                  <a:pt x="44" y="27"/>
                </a:cubicBezTo>
                <a:cubicBezTo>
                  <a:pt x="44" y="27"/>
                  <a:pt x="45" y="27"/>
                  <a:pt x="45" y="28"/>
                </a:cubicBezTo>
                <a:cubicBezTo>
                  <a:pt x="45" y="28"/>
                  <a:pt x="46" y="28"/>
                  <a:pt x="45" y="28"/>
                </a:cubicBezTo>
                <a:cubicBezTo>
                  <a:pt x="43" y="29"/>
                  <a:pt x="42" y="27"/>
                  <a:pt x="41" y="28"/>
                </a:cubicBezTo>
                <a:cubicBezTo>
                  <a:pt x="42" y="28"/>
                  <a:pt x="43" y="29"/>
                  <a:pt x="45" y="29"/>
                </a:cubicBezTo>
                <a:cubicBezTo>
                  <a:pt x="44" y="29"/>
                  <a:pt x="44" y="30"/>
                  <a:pt x="45" y="30"/>
                </a:cubicBezTo>
                <a:cubicBezTo>
                  <a:pt x="44" y="29"/>
                  <a:pt x="45" y="30"/>
                  <a:pt x="46" y="29"/>
                </a:cubicBezTo>
                <a:cubicBezTo>
                  <a:pt x="46" y="29"/>
                  <a:pt x="46" y="30"/>
                  <a:pt x="46" y="30"/>
                </a:cubicBezTo>
                <a:cubicBezTo>
                  <a:pt x="46" y="31"/>
                  <a:pt x="45" y="31"/>
                  <a:pt x="44" y="31"/>
                </a:cubicBezTo>
                <a:cubicBezTo>
                  <a:pt x="44" y="32"/>
                  <a:pt x="45" y="32"/>
                  <a:pt x="45" y="32"/>
                </a:cubicBezTo>
                <a:cubicBezTo>
                  <a:pt x="48" y="33"/>
                  <a:pt x="52" y="32"/>
                  <a:pt x="54" y="32"/>
                </a:cubicBezTo>
                <a:cubicBezTo>
                  <a:pt x="54" y="32"/>
                  <a:pt x="54" y="32"/>
                  <a:pt x="55" y="32"/>
                </a:cubicBezTo>
                <a:cubicBezTo>
                  <a:pt x="56" y="32"/>
                  <a:pt x="58" y="31"/>
                  <a:pt x="60" y="32"/>
                </a:cubicBezTo>
                <a:cubicBezTo>
                  <a:pt x="61" y="32"/>
                  <a:pt x="61" y="32"/>
                  <a:pt x="62" y="32"/>
                </a:cubicBezTo>
                <a:cubicBezTo>
                  <a:pt x="62" y="32"/>
                  <a:pt x="63" y="32"/>
                  <a:pt x="63" y="32"/>
                </a:cubicBezTo>
                <a:cubicBezTo>
                  <a:pt x="63" y="32"/>
                  <a:pt x="63" y="32"/>
                  <a:pt x="63" y="33"/>
                </a:cubicBezTo>
                <a:cubicBezTo>
                  <a:pt x="63" y="33"/>
                  <a:pt x="62" y="33"/>
                  <a:pt x="62" y="33"/>
                </a:cubicBezTo>
                <a:cubicBezTo>
                  <a:pt x="62" y="33"/>
                  <a:pt x="63" y="33"/>
                  <a:pt x="63" y="33"/>
                </a:cubicBezTo>
                <a:cubicBezTo>
                  <a:pt x="62" y="33"/>
                  <a:pt x="61" y="34"/>
                  <a:pt x="61" y="34"/>
                </a:cubicBezTo>
                <a:cubicBezTo>
                  <a:pt x="61" y="34"/>
                  <a:pt x="61" y="35"/>
                  <a:pt x="61" y="35"/>
                </a:cubicBezTo>
                <a:cubicBezTo>
                  <a:pt x="62" y="34"/>
                  <a:pt x="64" y="34"/>
                  <a:pt x="64" y="33"/>
                </a:cubicBezTo>
                <a:cubicBezTo>
                  <a:pt x="64" y="33"/>
                  <a:pt x="65" y="33"/>
                  <a:pt x="64" y="34"/>
                </a:cubicBezTo>
                <a:cubicBezTo>
                  <a:pt x="65" y="34"/>
                  <a:pt x="67" y="34"/>
                  <a:pt x="68" y="34"/>
                </a:cubicBezTo>
                <a:cubicBezTo>
                  <a:pt x="68" y="35"/>
                  <a:pt x="68" y="35"/>
                  <a:pt x="68" y="35"/>
                </a:cubicBezTo>
                <a:cubicBezTo>
                  <a:pt x="69" y="35"/>
                  <a:pt x="67" y="36"/>
                  <a:pt x="68" y="36"/>
                </a:cubicBezTo>
                <a:cubicBezTo>
                  <a:pt x="68" y="35"/>
                  <a:pt x="70" y="35"/>
                  <a:pt x="71" y="35"/>
                </a:cubicBezTo>
                <a:cubicBezTo>
                  <a:pt x="79" y="37"/>
                  <a:pt x="88" y="35"/>
                  <a:pt x="95" y="36"/>
                </a:cubicBezTo>
                <a:cubicBezTo>
                  <a:pt x="97" y="35"/>
                  <a:pt x="99" y="35"/>
                  <a:pt x="101" y="35"/>
                </a:cubicBezTo>
                <a:cubicBezTo>
                  <a:pt x="102" y="34"/>
                  <a:pt x="104" y="34"/>
                  <a:pt x="104" y="34"/>
                </a:cubicBezTo>
                <a:cubicBezTo>
                  <a:pt x="105" y="34"/>
                  <a:pt x="107" y="34"/>
                  <a:pt x="108" y="34"/>
                </a:cubicBezTo>
                <a:cubicBezTo>
                  <a:pt x="107" y="34"/>
                  <a:pt x="108" y="34"/>
                  <a:pt x="108" y="34"/>
                </a:cubicBezTo>
                <a:cubicBezTo>
                  <a:pt x="107" y="34"/>
                  <a:pt x="106" y="34"/>
                  <a:pt x="106" y="35"/>
                </a:cubicBezTo>
                <a:cubicBezTo>
                  <a:pt x="105" y="35"/>
                  <a:pt x="105" y="35"/>
                  <a:pt x="105" y="35"/>
                </a:cubicBezTo>
                <a:cubicBezTo>
                  <a:pt x="105" y="35"/>
                  <a:pt x="106" y="35"/>
                  <a:pt x="106" y="35"/>
                </a:cubicBezTo>
                <a:cubicBezTo>
                  <a:pt x="105" y="34"/>
                  <a:pt x="106" y="36"/>
                  <a:pt x="105" y="36"/>
                </a:cubicBezTo>
                <a:cubicBezTo>
                  <a:pt x="105" y="35"/>
                  <a:pt x="104" y="36"/>
                  <a:pt x="104" y="35"/>
                </a:cubicBezTo>
                <a:cubicBezTo>
                  <a:pt x="104" y="35"/>
                  <a:pt x="105" y="35"/>
                  <a:pt x="105" y="35"/>
                </a:cubicBezTo>
                <a:cubicBezTo>
                  <a:pt x="103" y="35"/>
                  <a:pt x="102" y="35"/>
                  <a:pt x="101" y="35"/>
                </a:cubicBezTo>
                <a:cubicBezTo>
                  <a:pt x="102" y="36"/>
                  <a:pt x="103" y="35"/>
                  <a:pt x="104" y="35"/>
                </a:cubicBezTo>
                <a:cubicBezTo>
                  <a:pt x="104" y="35"/>
                  <a:pt x="104" y="36"/>
                  <a:pt x="104" y="36"/>
                </a:cubicBezTo>
                <a:cubicBezTo>
                  <a:pt x="105" y="36"/>
                  <a:pt x="106" y="36"/>
                  <a:pt x="106" y="36"/>
                </a:cubicBezTo>
                <a:cubicBezTo>
                  <a:pt x="104" y="37"/>
                  <a:pt x="104" y="36"/>
                  <a:pt x="103" y="36"/>
                </a:cubicBezTo>
                <a:cubicBezTo>
                  <a:pt x="103" y="36"/>
                  <a:pt x="103" y="36"/>
                  <a:pt x="103" y="36"/>
                </a:cubicBezTo>
                <a:cubicBezTo>
                  <a:pt x="102" y="36"/>
                  <a:pt x="102" y="36"/>
                  <a:pt x="101" y="36"/>
                </a:cubicBezTo>
                <a:cubicBezTo>
                  <a:pt x="100" y="36"/>
                  <a:pt x="99" y="35"/>
                  <a:pt x="99" y="36"/>
                </a:cubicBezTo>
                <a:cubicBezTo>
                  <a:pt x="100" y="36"/>
                  <a:pt x="101" y="36"/>
                  <a:pt x="101" y="37"/>
                </a:cubicBezTo>
                <a:cubicBezTo>
                  <a:pt x="102" y="37"/>
                  <a:pt x="103" y="36"/>
                  <a:pt x="104" y="36"/>
                </a:cubicBezTo>
                <a:cubicBezTo>
                  <a:pt x="103" y="36"/>
                  <a:pt x="103" y="37"/>
                  <a:pt x="102" y="37"/>
                </a:cubicBezTo>
                <a:cubicBezTo>
                  <a:pt x="103" y="37"/>
                  <a:pt x="103" y="36"/>
                  <a:pt x="104" y="37"/>
                </a:cubicBezTo>
                <a:cubicBezTo>
                  <a:pt x="104" y="37"/>
                  <a:pt x="103" y="37"/>
                  <a:pt x="103" y="37"/>
                </a:cubicBezTo>
                <a:cubicBezTo>
                  <a:pt x="104" y="37"/>
                  <a:pt x="105" y="37"/>
                  <a:pt x="106" y="37"/>
                </a:cubicBezTo>
                <a:cubicBezTo>
                  <a:pt x="104" y="38"/>
                  <a:pt x="103" y="38"/>
                  <a:pt x="102" y="38"/>
                </a:cubicBezTo>
                <a:cubicBezTo>
                  <a:pt x="102" y="38"/>
                  <a:pt x="102" y="37"/>
                  <a:pt x="102" y="38"/>
                </a:cubicBezTo>
                <a:cubicBezTo>
                  <a:pt x="102" y="38"/>
                  <a:pt x="102" y="38"/>
                  <a:pt x="102" y="38"/>
                </a:cubicBezTo>
                <a:cubicBezTo>
                  <a:pt x="103" y="39"/>
                  <a:pt x="104" y="37"/>
                  <a:pt x="105" y="38"/>
                </a:cubicBezTo>
                <a:cubicBezTo>
                  <a:pt x="104" y="38"/>
                  <a:pt x="104" y="39"/>
                  <a:pt x="103" y="38"/>
                </a:cubicBezTo>
                <a:cubicBezTo>
                  <a:pt x="103" y="39"/>
                  <a:pt x="101" y="39"/>
                  <a:pt x="101" y="39"/>
                </a:cubicBezTo>
                <a:cubicBezTo>
                  <a:pt x="103" y="40"/>
                  <a:pt x="104" y="38"/>
                  <a:pt x="106" y="38"/>
                </a:cubicBezTo>
                <a:cubicBezTo>
                  <a:pt x="106" y="39"/>
                  <a:pt x="105" y="39"/>
                  <a:pt x="106" y="39"/>
                </a:cubicBezTo>
                <a:cubicBezTo>
                  <a:pt x="108" y="38"/>
                  <a:pt x="111" y="40"/>
                  <a:pt x="113" y="40"/>
                </a:cubicBezTo>
                <a:cubicBezTo>
                  <a:pt x="111" y="40"/>
                  <a:pt x="109" y="40"/>
                  <a:pt x="108" y="40"/>
                </a:cubicBezTo>
                <a:cubicBezTo>
                  <a:pt x="107" y="40"/>
                  <a:pt x="108" y="41"/>
                  <a:pt x="108" y="41"/>
                </a:cubicBezTo>
                <a:cubicBezTo>
                  <a:pt x="106" y="40"/>
                  <a:pt x="104" y="41"/>
                  <a:pt x="102" y="41"/>
                </a:cubicBezTo>
                <a:cubicBezTo>
                  <a:pt x="102" y="41"/>
                  <a:pt x="102" y="41"/>
                  <a:pt x="102" y="41"/>
                </a:cubicBezTo>
                <a:cubicBezTo>
                  <a:pt x="101" y="42"/>
                  <a:pt x="99" y="41"/>
                  <a:pt x="98" y="41"/>
                </a:cubicBezTo>
                <a:cubicBezTo>
                  <a:pt x="98" y="41"/>
                  <a:pt x="99" y="41"/>
                  <a:pt x="99" y="41"/>
                </a:cubicBezTo>
                <a:cubicBezTo>
                  <a:pt x="96" y="41"/>
                  <a:pt x="93" y="41"/>
                  <a:pt x="91" y="42"/>
                </a:cubicBezTo>
                <a:cubicBezTo>
                  <a:pt x="91" y="41"/>
                  <a:pt x="91" y="41"/>
                  <a:pt x="91" y="41"/>
                </a:cubicBezTo>
                <a:cubicBezTo>
                  <a:pt x="89" y="42"/>
                  <a:pt x="85" y="43"/>
                  <a:pt x="82" y="42"/>
                </a:cubicBezTo>
                <a:cubicBezTo>
                  <a:pt x="82" y="42"/>
                  <a:pt x="82" y="42"/>
                  <a:pt x="82" y="42"/>
                </a:cubicBezTo>
                <a:cubicBezTo>
                  <a:pt x="75" y="42"/>
                  <a:pt x="67" y="44"/>
                  <a:pt x="61" y="43"/>
                </a:cubicBezTo>
                <a:cubicBezTo>
                  <a:pt x="61" y="43"/>
                  <a:pt x="62" y="43"/>
                  <a:pt x="62" y="44"/>
                </a:cubicBezTo>
                <a:cubicBezTo>
                  <a:pt x="59" y="43"/>
                  <a:pt x="56" y="43"/>
                  <a:pt x="54" y="43"/>
                </a:cubicBezTo>
                <a:cubicBezTo>
                  <a:pt x="53" y="43"/>
                  <a:pt x="53" y="42"/>
                  <a:pt x="53" y="42"/>
                </a:cubicBezTo>
                <a:cubicBezTo>
                  <a:pt x="53" y="43"/>
                  <a:pt x="53" y="42"/>
                  <a:pt x="53" y="43"/>
                </a:cubicBezTo>
                <a:cubicBezTo>
                  <a:pt x="52" y="43"/>
                  <a:pt x="50" y="43"/>
                  <a:pt x="49" y="43"/>
                </a:cubicBezTo>
                <a:cubicBezTo>
                  <a:pt x="49" y="42"/>
                  <a:pt x="49" y="42"/>
                  <a:pt x="49" y="42"/>
                </a:cubicBezTo>
                <a:cubicBezTo>
                  <a:pt x="48" y="43"/>
                  <a:pt x="47" y="43"/>
                  <a:pt x="46" y="43"/>
                </a:cubicBezTo>
                <a:cubicBezTo>
                  <a:pt x="46" y="43"/>
                  <a:pt x="46" y="43"/>
                  <a:pt x="46" y="43"/>
                </a:cubicBezTo>
                <a:cubicBezTo>
                  <a:pt x="45" y="43"/>
                  <a:pt x="45" y="43"/>
                  <a:pt x="45" y="43"/>
                </a:cubicBezTo>
                <a:cubicBezTo>
                  <a:pt x="44" y="43"/>
                  <a:pt x="44" y="43"/>
                  <a:pt x="43" y="42"/>
                </a:cubicBezTo>
                <a:cubicBezTo>
                  <a:pt x="43" y="43"/>
                  <a:pt x="43" y="43"/>
                  <a:pt x="43" y="43"/>
                </a:cubicBezTo>
                <a:cubicBezTo>
                  <a:pt x="37" y="42"/>
                  <a:pt x="29" y="43"/>
                  <a:pt x="23" y="43"/>
                </a:cubicBezTo>
                <a:cubicBezTo>
                  <a:pt x="28" y="43"/>
                  <a:pt x="33" y="44"/>
                  <a:pt x="39" y="43"/>
                </a:cubicBezTo>
                <a:cubicBezTo>
                  <a:pt x="39" y="44"/>
                  <a:pt x="40" y="43"/>
                  <a:pt x="39" y="44"/>
                </a:cubicBezTo>
                <a:cubicBezTo>
                  <a:pt x="42" y="43"/>
                  <a:pt x="46" y="44"/>
                  <a:pt x="49" y="44"/>
                </a:cubicBezTo>
                <a:cubicBezTo>
                  <a:pt x="49" y="44"/>
                  <a:pt x="49" y="44"/>
                  <a:pt x="49" y="44"/>
                </a:cubicBezTo>
                <a:cubicBezTo>
                  <a:pt x="49" y="44"/>
                  <a:pt x="50" y="44"/>
                  <a:pt x="50" y="43"/>
                </a:cubicBezTo>
                <a:cubicBezTo>
                  <a:pt x="50" y="44"/>
                  <a:pt x="51" y="43"/>
                  <a:pt x="52" y="44"/>
                </a:cubicBezTo>
                <a:cubicBezTo>
                  <a:pt x="52" y="43"/>
                  <a:pt x="54" y="44"/>
                  <a:pt x="55" y="44"/>
                </a:cubicBezTo>
                <a:cubicBezTo>
                  <a:pt x="55" y="44"/>
                  <a:pt x="55" y="44"/>
                  <a:pt x="55" y="44"/>
                </a:cubicBezTo>
                <a:cubicBezTo>
                  <a:pt x="55" y="44"/>
                  <a:pt x="56" y="44"/>
                  <a:pt x="56" y="44"/>
                </a:cubicBezTo>
                <a:cubicBezTo>
                  <a:pt x="57" y="43"/>
                  <a:pt x="57" y="44"/>
                  <a:pt x="58" y="44"/>
                </a:cubicBezTo>
                <a:cubicBezTo>
                  <a:pt x="58" y="45"/>
                  <a:pt x="59" y="44"/>
                  <a:pt x="60" y="44"/>
                </a:cubicBezTo>
                <a:cubicBezTo>
                  <a:pt x="60" y="44"/>
                  <a:pt x="60" y="44"/>
                  <a:pt x="60" y="44"/>
                </a:cubicBezTo>
                <a:cubicBezTo>
                  <a:pt x="64" y="44"/>
                  <a:pt x="68" y="44"/>
                  <a:pt x="72" y="44"/>
                </a:cubicBezTo>
                <a:cubicBezTo>
                  <a:pt x="72" y="44"/>
                  <a:pt x="72" y="44"/>
                  <a:pt x="72" y="44"/>
                </a:cubicBezTo>
                <a:cubicBezTo>
                  <a:pt x="72" y="44"/>
                  <a:pt x="72" y="44"/>
                  <a:pt x="73" y="44"/>
                </a:cubicBezTo>
                <a:cubicBezTo>
                  <a:pt x="73" y="44"/>
                  <a:pt x="73" y="44"/>
                  <a:pt x="73" y="45"/>
                </a:cubicBezTo>
                <a:cubicBezTo>
                  <a:pt x="73" y="44"/>
                  <a:pt x="74" y="45"/>
                  <a:pt x="75" y="45"/>
                </a:cubicBezTo>
                <a:cubicBezTo>
                  <a:pt x="75" y="44"/>
                  <a:pt x="75" y="44"/>
                  <a:pt x="75" y="44"/>
                </a:cubicBezTo>
                <a:cubicBezTo>
                  <a:pt x="75" y="44"/>
                  <a:pt x="75" y="44"/>
                  <a:pt x="76" y="44"/>
                </a:cubicBezTo>
                <a:cubicBezTo>
                  <a:pt x="76" y="44"/>
                  <a:pt x="75" y="44"/>
                  <a:pt x="75" y="45"/>
                </a:cubicBezTo>
                <a:cubicBezTo>
                  <a:pt x="76" y="45"/>
                  <a:pt x="76" y="44"/>
                  <a:pt x="77" y="44"/>
                </a:cubicBezTo>
                <a:cubicBezTo>
                  <a:pt x="76" y="45"/>
                  <a:pt x="77" y="44"/>
                  <a:pt x="78" y="45"/>
                </a:cubicBezTo>
                <a:cubicBezTo>
                  <a:pt x="78" y="44"/>
                  <a:pt x="78" y="44"/>
                  <a:pt x="78" y="44"/>
                </a:cubicBezTo>
                <a:cubicBezTo>
                  <a:pt x="78" y="44"/>
                  <a:pt x="79" y="44"/>
                  <a:pt x="79" y="44"/>
                </a:cubicBezTo>
                <a:cubicBezTo>
                  <a:pt x="79" y="44"/>
                  <a:pt x="79" y="44"/>
                  <a:pt x="79" y="44"/>
                </a:cubicBezTo>
                <a:cubicBezTo>
                  <a:pt x="79" y="44"/>
                  <a:pt x="81" y="44"/>
                  <a:pt x="81" y="44"/>
                </a:cubicBezTo>
                <a:cubicBezTo>
                  <a:pt x="80" y="44"/>
                  <a:pt x="79" y="45"/>
                  <a:pt x="79" y="44"/>
                </a:cubicBezTo>
                <a:cubicBezTo>
                  <a:pt x="79" y="45"/>
                  <a:pt x="82" y="44"/>
                  <a:pt x="82" y="45"/>
                </a:cubicBezTo>
                <a:cubicBezTo>
                  <a:pt x="79" y="45"/>
                  <a:pt x="76" y="45"/>
                  <a:pt x="73" y="45"/>
                </a:cubicBezTo>
                <a:cubicBezTo>
                  <a:pt x="72" y="45"/>
                  <a:pt x="73" y="45"/>
                  <a:pt x="73" y="46"/>
                </a:cubicBezTo>
                <a:cubicBezTo>
                  <a:pt x="72" y="45"/>
                  <a:pt x="72" y="46"/>
                  <a:pt x="72" y="45"/>
                </a:cubicBezTo>
                <a:cubicBezTo>
                  <a:pt x="72" y="45"/>
                  <a:pt x="72" y="46"/>
                  <a:pt x="72" y="45"/>
                </a:cubicBezTo>
                <a:cubicBezTo>
                  <a:pt x="71" y="45"/>
                  <a:pt x="70" y="45"/>
                  <a:pt x="70" y="45"/>
                </a:cubicBezTo>
                <a:cubicBezTo>
                  <a:pt x="70" y="45"/>
                  <a:pt x="71" y="46"/>
                  <a:pt x="70" y="46"/>
                </a:cubicBezTo>
                <a:cubicBezTo>
                  <a:pt x="67" y="45"/>
                  <a:pt x="64" y="46"/>
                  <a:pt x="62" y="46"/>
                </a:cubicBezTo>
                <a:cubicBezTo>
                  <a:pt x="58" y="46"/>
                  <a:pt x="54" y="45"/>
                  <a:pt x="51" y="45"/>
                </a:cubicBezTo>
                <a:cubicBezTo>
                  <a:pt x="51" y="45"/>
                  <a:pt x="51" y="45"/>
                  <a:pt x="51" y="45"/>
                </a:cubicBezTo>
                <a:cubicBezTo>
                  <a:pt x="49" y="45"/>
                  <a:pt x="48" y="44"/>
                  <a:pt x="47" y="45"/>
                </a:cubicBezTo>
                <a:cubicBezTo>
                  <a:pt x="46" y="45"/>
                  <a:pt x="46" y="45"/>
                  <a:pt x="46" y="44"/>
                </a:cubicBezTo>
                <a:cubicBezTo>
                  <a:pt x="46" y="45"/>
                  <a:pt x="45" y="44"/>
                  <a:pt x="45" y="45"/>
                </a:cubicBezTo>
                <a:cubicBezTo>
                  <a:pt x="46" y="45"/>
                  <a:pt x="46" y="45"/>
                  <a:pt x="46" y="45"/>
                </a:cubicBezTo>
                <a:cubicBezTo>
                  <a:pt x="45" y="45"/>
                  <a:pt x="43" y="45"/>
                  <a:pt x="42" y="45"/>
                </a:cubicBezTo>
                <a:cubicBezTo>
                  <a:pt x="40" y="46"/>
                  <a:pt x="38" y="45"/>
                  <a:pt x="37" y="46"/>
                </a:cubicBezTo>
                <a:cubicBezTo>
                  <a:pt x="38" y="46"/>
                  <a:pt x="40" y="45"/>
                  <a:pt x="40" y="46"/>
                </a:cubicBezTo>
                <a:cubicBezTo>
                  <a:pt x="39" y="46"/>
                  <a:pt x="38" y="47"/>
                  <a:pt x="37" y="47"/>
                </a:cubicBezTo>
                <a:cubicBezTo>
                  <a:pt x="37" y="47"/>
                  <a:pt x="37" y="47"/>
                  <a:pt x="36" y="47"/>
                </a:cubicBezTo>
                <a:cubicBezTo>
                  <a:pt x="35" y="48"/>
                  <a:pt x="33" y="47"/>
                  <a:pt x="32" y="48"/>
                </a:cubicBezTo>
                <a:cubicBezTo>
                  <a:pt x="31" y="47"/>
                  <a:pt x="31" y="47"/>
                  <a:pt x="30" y="47"/>
                </a:cubicBezTo>
                <a:cubicBezTo>
                  <a:pt x="30" y="47"/>
                  <a:pt x="31" y="47"/>
                  <a:pt x="31" y="47"/>
                </a:cubicBezTo>
                <a:cubicBezTo>
                  <a:pt x="31" y="48"/>
                  <a:pt x="31" y="47"/>
                  <a:pt x="31" y="48"/>
                </a:cubicBezTo>
                <a:cubicBezTo>
                  <a:pt x="28" y="48"/>
                  <a:pt x="26" y="48"/>
                  <a:pt x="23" y="48"/>
                </a:cubicBezTo>
                <a:cubicBezTo>
                  <a:pt x="23" y="50"/>
                  <a:pt x="21" y="48"/>
                  <a:pt x="21" y="49"/>
                </a:cubicBezTo>
                <a:cubicBezTo>
                  <a:pt x="21" y="49"/>
                  <a:pt x="19" y="49"/>
                  <a:pt x="19" y="49"/>
                </a:cubicBezTo>
                <a:cubicBezTo>
                  <a:pt x="17" y="49"/>
                  <a:pt x="16" y="49"/>
                  <a:pt x="15" y="49"/>
                </a:cubicBezTo>
                <a:cubicBezTo>
                  <a:pt x="16" y="50"/>
                  <a:pt x="16" y="49"/>
                  <a:pt x="17" y="50"/>
                </a:cubicBezTo>
                <a:cubicBezTo>
                  <a:pt x="17" y="50"/>
                  <a:pt x="17" y="50"/>
                  <a:pt x="17" y="50"/>
                </a:cubicBezTo>
                <a:cubicBezTo>
                  <a:pt x="17" y="50"/>
                  <a:pt x="16" y="50"/>
                  <a:pt x="16" y="51"/>
                </a:cubicBezTo>
                <a:cubicBezTo>
                  <a:pt x="17" y="51"/>
                  <a:pt x="17" y="51"/>
                  <a:pt x="18" y="51"/>
                </a:cubicBezTo>
                <a:cubicBezTo>
                  <a:pt x="17" y="52"/>
                  <a:pt x="16" y="52"/>
                  <a:pt x="15" y="52"/>
                </a:cubicBezTo>
                <a:cubicBezTo>
                  <a:pt x="14" y="52"/>
                  <a:pt x="13" y="52"/>
                  <a:pt x="12" y="52"/>
                </a:cubicBezTo>
                <a:cubicBezTo>
                  <a:pt x="12" y="53"/>
                  <a:pt x="10" y="53"/>
                  <a:pt x="9" y="53"/>
                </a:cubicBezTo>
                <a:cubicBezTo>
                  <a:pt x="9" y="53"/>
                  <a:pt x="9" y="54"/>
                  <a:pt x="8" y="54"/>
                </a:cubicBezTo>
                <a:cubicBezTo>
                  <a:pt x="8" y="54"/>
                  <a:pt x="9" y="54"/>
                  <a:pt x="9" y="54"/>
                </a:cubicBezTo>
                <a:cubicBezTo>
                  <a:pt x="9" y="55"/>
                  <a:pt x="8" y="55"/>
                  <a:pt x="7" y="55"/>
                </a:cubicBezTo>
                <a:cubicBezTo>
                  <a:pt x="7" y="55"/>
                  <a:pt x="7" y="55"/>
                  <a:pt x="8" y="55"/>
                </a:cubicBezTo>
                <a:cubicBezTo>
                  <a:pt x="7" y="55"/>
                  <a:pt x="6" y="55"/>
                  <a:pt x="6" y="55"/>
                </a:cubicBezTo>
                <a:cubicBezTo>
                  <a:pt x="5" y="55"/>
                  <a:pt x="5" y="55"/>
                  <a:pt x="4" y="55"/>
                </a:cubicBezTo>
                <a:cubicBezTo>
                  <a:pt x="4" y="56"/>
                  <a:pt x="2" y="55"/>
                  <a:pt x="2" y="56"/>
                </a:cubicBezTo>
                <a:cubicBezTo>
                  <a:pt x="2" y="56"/>
                  <a:pt x="3" y="56"/>
                  <a:pt x="3" y="56"/>
                </a:cubicBezTo>
                <a:cubicBezTo>
                  <a:pt x="3" y="57"/>
                  <a:pt x="2" y="56"/>
                  <a:pt x="2" y="57"/>
                </a:cubicBezTo>
                <a:cubicBezTo>
                  <a:pt x="3" y="57"/>
                  <a:pt x="4" y="56"/>
                  <a:pt x="4" y="57"/>
                </a:cubicBezTo>
                <a:cubicBezTo>
                  <a:pt x="3" y="57"/>
                  <a:pt x="3" y="57"/>
                  <a:pt x="3" y="57"/>
                </a:cubicBezTo>
                <a:cubicBezTo>
                  <a:pt x="3" y="58"/>
                  <a:pt x="4" y="58"/>
                  <a:pt x="4" y="58"/>
                </a:cubicBezTo>
                <a:cubicBezTo>
                  <a:pt x="4" y="58"/>
                  <a:pt x="4" y="58"/>
                  <a:pt x="4" y="58"/>
                </a:cubicBezTo>
                <a:cubicBezTo>
                  <a:pt x="4" y="58"/>
                  <a:pt x="4" y="58"/>
                  <a:pt x="4" y="58"/>
                </a:cubicBezTo>
                <a:cubicBezTo>
                  <a:pt x="4" y="58"/>
                  <a:pt x="5" y="58"/>
                  <a:pt x="6" y="58"/>
                </a:cubicBezTo>
                <a:cubicBezTo>
                  <a:pt x="5" y="59"/>
                  <a:pt x="2" y="59"/>
                  <a:pt x="1" y="58"/>
                </a:cubicBezTo>
                <a:cubicBezTo>
                  <a:pt x="1" y="59"/>
                  <a:pt x="1" y="59"/>
                  <a:pt x="0" y="59"/>
                </a:cubicBezTo>
                <a:cubicBezTo>
                  <a:pt x="1" y="59"/>
                  <a:pt x="2" y="59"/>
                  <a:pt x="1" y="59"/>
                </a:cubicBezTo>
                <a:cubicBezTo>
                  <a:pt x="2" y="59"/>
                  <a:pt x="2" y="59"/>
                  <a:pt x="2" y="59"/>
                </a:cubicBezTo>
                <a:cubicBezTo>
                  <a:pt x="1" y="60"/>
                  <a:pt x="1" y="59"/>
                  <a:pt x="0" y="59"/>
                </a:cubicBezTo>
                <a:cubicBezTo>
                  <a:pt x="0" y="59"/>
                  <a:pt x="1" y="60"/>
                  <a:pt x="0" y="60"/>
                </a:cubicBezTo>
                <a:close/>
                <a:moveTo>
                  <a:pt x="81" y="7"/>
                </a:moveTo>
                <a:cubicBezTo>
                  <a:pt x="81" y="7"/>
                  <a:pt x="82" y="7"/>
                  <a:pt x="82" y="7"/>
                </a:cubicBezTo>
                <a:cubicBezTo>
                  <a:pt x="82" y="8"/>
                  <a:pt x="81" y="8"/>
                  <a:pt x="81" y="7"/>
                </a:cubicBezTo>
                <a:close/>
                <a:moveTo>
                  <a:pt x="105" y="6"/>
                </a:moveTo>
                <a:cubicBezTo>
                  <a:pt x="105" y="6"/>
                  <a:pt x="106" y="6"/>
                  <a:pt x="107" y="6"/>
                </a:cubicBezTo>
                <a:cubicBezTo>
                  <a:pt x="107" y="6"/>
                  <a:pt x="106" y="6"/>
                  <a:pt x="106" y="6"/>
                </a:cubicBezTo>
                <a:cubicBezTo>
                  <a:pt x="106" y="6"/>
                  <a:pt x="106" y="6"/>
                  <a:pt x="106" y="6"/>
                </a:cubicBezTo>
                <a:cubicBezTo>
                  <a:pt x="105" y="6"/>
                  <a:pt x="105" y="6"/>
                  <a:pt x="105" y="6"/>
                </a:cubicBezTo>
                <a:close/>
                <a:moveTo>
                  <a:pt x="165" y="1"/>
                </a:moveTo>
                <a:cubicBezTo>
                  <a:pt x="165" y="1"/>
                  <a:pt x="165" y="1"/>
                  <a:pt x="165" y="1"/>
                </a:cubicBezTo>
                <a:cubicBezTo>
                  <a:pt x="165" y="1"/>
                  <a:pt x="164" y="1"/>
                  <a:pt x="164" y="1"/>
                </a:cubicBezTo>
                <a:cubicBezTo>
                  <a:pt x="164" y="1"/>
                  <a:pt x="164" y="1"/>
                  <a:pt x="164" y="1"/>
                </a:cubicBezTo>
                <a:cubicBezTo>
                  <a:pt x="164" y="1"/>
                  <a:pt x="163" y="1"/>
                  <a:pt x="163" y="1"/>
                </a:cubicBezTo>
                <a:cubicBezTo>
                  <a:pt x="164" y="1"/>
                  <a:pt x="164" y="1"/>
                  <a:pt x="165" y="1"/>
                </a:cubicBezTo>
                <a:close/>
                <a:moveTo>
                  <a:pt x="256" y="21"/>
                </a:moveTo>
                <a:cubicBezTo>
                  <a:pt x="256" y="21"/>
                  <a:pt x="257" y="22"/>
                  <a:pt x="257" y="21"/>
                </a:cubicBezTo>
                <a:cubicBezTo>
                  <a:pt x="257" y="22"/>
                  <a:pt x="257" y="22"/>
                  <a:pt x="257" y="22"/>
                </a:cubicBezTo>
                <a:cubicBezTo>
                  <a:pt x="257" y="22"/>
                  <a:pt x="257" y="22"/>
                  <a:pt x="256" y="22"/>
                </a:cubicBezTo>
                <a:cubicBezTo>
                  <a:pt x="257" y="22"/>
                  <a:pt x="257" y="21"/>
                  <a:pt x="256" y="21"/>
                </a:cubicBezTo>
                <a:close/>
                <a:moveTo>
                  <a:pt x="272" y="80"/>
                </a:moveTo>
                <a:cubicBezTo>
                  <a:pt x="272" y="81"/>
                  <a:pt x="273" y="80"/>
                  <a:pt x="273" y="80"/>
                </a:cubicBezTo>
                <a:cubicBezTo>
                  <a:pt x="273" y="81"/>
                  <a:pt x="272" y="81"/>
                  <a:pt x="272" y="80"/>
                </a:cubicBezTo>
                <a:close/>
                <a:moveTo>
                  <a:pt x="124" y="73"/>
                </a:moveTo>
                <a:cubicBezTo>
                  <a:pt x="124" y="73"/>
                  <a:pt x="125" y="73"/>
                  <a:pt x="126" y="73"/>
                </a:cubicBezTo>
                <a:cubicBezTo>
                  <a:pt x="125" y="73"/>
                  <a:pt x="125" y="73"/>
                  <a:pt x="124" y="73"/>
                </a:cubicBezTo>
                <a:close/>
                <a:moveTo>
                  <a:pt x="2" y="59"/>
                </a:moveTo>
                <a:cubicBezTo>
                  <a:pt x="2" y="59"/>
                  <a:pt x="2" y="59"/>
                  <a:pt x="2" y="59"/>
                </a:cubicBezTo>
                <a:cubicBezTo>
                  <a:pt x="3" y="59"/>
                  <a:pt x="3" y="59"/>
                  <a:pt x="3" y="59"/>
                </a:cubicBezTo>
                <a:cubicBezTo>
                  <a:pt x="3" y="59"/>
                  <a:pt x="3" y="59"/>
                  <a:pt x="3" y="59"/>
                </a:cubicBezTo>
                <a:cubicBezTo>
                  <a:pt x="3" y="59"/>
                  <a:pt x="3" y="59"/>
                  <a:pt x="3" y="59"/>
                </a:cubicBezTo>
                <a:cubicBezTo>
                  <a:pt x="3" y="60"/>
                  <a:pt x="2" y="59"/>
                  <a:pt x="2" y="59"/>
                </a:cubicBezTo>
                <a:close/>
                <a:moveTo>
                  <a:pt x="9" y="54"/>
                </a:moveTo>
                <a:cubicBezTo>
                  <a:pt x="9" y="54"/>
                  <a:pt x="10" y="54"/>
                  <a:pt x="10" y="54"/>
                </a:cubicBezTo>
                <a:cubicBezTo>
                  <a:pt x="10" y="55"/>
                  <a:pt x="10" y="55"/>
                  <a:pt x="9" y="55"/>
                </a:cubicBezTo>
                <a:cubicBezTo>
                  <a:pt x="9" y="55"/>
                  <a:pt x="9" y="55"/>
                  <a:pt x="9" y="54"/>
                </a:cubicBezTo>
                <a:close/>
                <a:moveTo>
                  <a:pt x="17" y="50"/>
                </a:moveTo>
                <a:cubicBezTo>
                  <a:pt x="18" y="50"/>
                  <a:pt x="19" y="50"/>
                  <a:pt x="19" y="50"/>
                </a:cubicBezTo>
                <a:cubicBezTo>
                  <a:pt x="18" y="50"/>
                  <a:pt x="18" y="50"/>
                  <a:pt x="17" y="50"/>
                </a:cubicBezTo>
                <a:close/>
                <a:moveTo>
                  <a:pt x="35" y="66"/>
                </a:moveTo>
                <a:cubicBezTo>
                  <a:pt x="34" y="66"/>
                  <a:pt x="36" y="65"/>
                  <a:pt x="36" y="66"/>
                </a:cubicBezTo>
                <a:cubicBezTo>
                  <a:pt x="36" y="66"/>
                  <a:pt x="35" y="66"/>
                  <a:pt x="35" y="66"/>
                </a:cubicBezTo>
                <a:close/>
                <a:moveTo>
                  <a:pt x="39" y="67"/>
                </a:moveTo>
                <a:cubicBezTo>
                  <a:pt x="39" y="67"/>
                  <a:pt x="40" y="67"/>
                  <a:pt x="39" y="66"/>
                </a:cubicBezTo>
                <a:cubicBezTo>
                  <a:pt x="40" y="66"/>
                  <a:pt x="41" y="66"/>
                  <a:pt x="41" y="67"/>
                </a:cubicBezTo>
                <a:cubicBezTo>
                  <a:pt x="40" y="67"/>
                  <a:pt x="40" y="67"/>
                  <a:pt x="39" y="67"/>
                </a:cubicBezTo>
                <a:close/>
                <a:moveTo>
                  <a:pt x="70" y="17"/>
                </a:moveTo>
                <a:cubicBezTo>
                  <a:pt x="70" y="16"/>
                  <a:pt x="71" y="16"/>
                  <a:pt x="71" y="16"/>
                </a:cubicBezTo>
                <a:cubicBezTo>
                  <a:pt x="71" y="17"/>
                  <a:pt x="70" y="17"/>
                  <a:pt x="70" y="17"/>
                </a:cubicBezTo>
                <a:close/>
                <a:moveTo>
                  <a:pt x="77" y="44"/>
                </a:moveTo>
                <a:cubicBezTo>
                  <a:pt x="77" y="44"/>
                  <a:pt x="78" y="44"/>
                  <a:pt x="78" y="44"/>
                </a:cubicBezTo>
                <a:cubicBezTo>
                  <a:pt x="78" y="45"/>
                  <a:pt x="77" y="44"/>
                  <a:pt x="77" y="44"/>
                </a:cubicBezTo>
                <a:close/>
                <a:moveTo>
                  <a:pt x="95" y="44"/>
                </a:moveTo>
                <a:cubicBezTo>
                  <a:pt x="95" y="44"/>
                  <a:pt x="94" y="44"/>
                  <a:pt x="94" y="44"/>
                </a:cubicBezTo>
                <a:cubicBezTo>
                  <a:pt x="94" y="44"/>
                  <a:pt x="94" y="44"/>
                  <a:pt x="95" y="44"/>
                </a:cubicBezTo>
                <a:cubicBezTo>
                  <a:pt x="96" y="43"/>
                  <a:pt x="99" y="44"/>
                  <a:pt x="102" y="43"/>
                </a:cubicBezTo>
                <a:cubicBezTo>
                  <a:pt x="103" y="43"/>
                  <a:pt x="105" y="43"/>
                  <a:pt x="106" y="43"/>
                </a:cubicBezTo>
                <a:cubicBezTo>
                  <a:pt x="106" y="43"/>
                  <a:pt x="107" y="43"/>
                  <a:pt x="107" y="43"/>
                </a:cubicBezTo>
                <a:cubicBezTo>
                  <a:pt x="107" y="43"/>
                  <a:pt x="108" y="43"/>
                  <a:pt x="108" y="43"/>
                </a:cubicBezTo>
                <a:cubicBezTo>
                  <a:pt x="109" y="44"/>
                  <a:pt x="108" y="44"/>
                  <a:pt x="109" y="43"/>
                </a:cubicBezTo>
                <a:cubicBezTo>
                  <a:pt x="109" y="44"/>
                  <a:pt x="109" y="44"/>
                  <a:pt x="109" y="44"/>
                </a:cubicBezTo>
                <a:cubicBezTo>
                  <a:pt x="109" y="44"/>
                  <a:pt x="109" y="44"/>
                  <a:pt x="109" y="44"/>
                </a:cubicBezTo>
                <a:cubicBezTo>
                  <a:pt x="108" y="44"/>
                  <a:pt x="108" y="44"/>
                  <a:pt x="108" y="45"/>
                </a:cubicBezTo>
                <a:cubicBezTo>
                  <a:pt x="108" y="44"/>
                  <a:pt x="108" y="44"/>
                  <a:pt x="107" y="44"/>
                </a:cubicBezTo>
                <a:cubicBezTo>
                  <a:pt x="107" y="44"/>
                  <a:pt x="107" y="44"/>
                  <a:pt x="107" y="44"/>
                </a:cubicBezTo>
                <a:cubicBezTo>
                  <a:pt x="107" y="45"/>
                  <a:pt x="108" y="44"/>
                  <a:pt x="109" y="45"/>
                </a:cubicBezTo>
                <a:cubicBezTo>
                  <a:pt x="108" y="45"/>
                  <a:pt x="108" y="45"/>
                  <a:pt x="107" y="45"/>
                </a:cubicBezTo>
                <a:cubicBezTo>
                  <a:pt x="107" y="45"/>
                  <a:pt x="108" y="45"/>
                  <a:pt x="108" y="45"/>
                </a:cubicBezTo>
                <a:cubicBezTo>
                  <a:pt x="110" y="45"/>
                  <a:pt x="109" y="43"/>
                  <a:pt x="111" y="43"/>
                </a:cubicBezTo>
                <a:cubicBezTo>
                  <a:pt x="111" y="43"/>
                  <a:pt x="110" y="43"/>
                  <a:pt x="110" y="43"/>
                </a:cubicBezTo>
                <a:cubicBezTo>
                  <a:pt x="111" y="42"/>
                  <a:pt x="112" y="43"/>
                  <a:pt x="113" y="42"/>
                </a:cubicBezTo>
                <a:cubicBezTo>
                  <a:pt x="113" y="42"/>
                  <a:pt x="114" y="42"/>
                  <a:pt x="114" y="42"/>
                </a:cubicBezTo>
                <a:cubicBezTo>
                  <a:pt x="114" y="42"/>
                  <a:pt x="115" y="42"/>
                  <a:pt x="115" y="42"/>
                </a:cubicBezTo>
                <a:cubicBezTo>
                  <a:pt x="116" y="42"/>
                  <a:pt x="115" y="42"/>
                  <a:pt x="116" y="42"/>
                </a:cubicBezTo>
                <a:cubicBezTo>
                  <a:pt x="117" y="43"/>
                  <a:pt x="119" y="41"/>
                  <a:pt x="120" y="42"/>
                </a:cubicBezTo>
                <a:cubicBezTo>
                  <a:pt x="121" y="41"/>
                  <a:pt x="122" y="41"/>
                  <a:pt x="123" y="42"/>
                </a:cubicBezTo>
                <a:cubicBezTo>
                  <a:pt x="124" y="41"/>
                  <a:pt x="127" y="41"/>
                  <a:pt x="128" y="42"/>
                </a:cubicBezTo>
                <a:cubicBezTo>
                  <a:pt x="129" y="42"/>
                  <a:pt x="129" y="41"/>
                  <a:pt x="130" y="41"/>
                </a:cubicBezTo>
                <a:cubicBezTo>
                  <a:pt x="130" y="41"/>
                  <a:pt x="129" y="41"/>
                  <a:pt x="129" y="41"/>
                </a:cubicBezTo>
                <a:cubicBezTo>
                  <a:pt x="129" y="40"/>
                  <a:pt x="130" y="40"/>
                  <a:pt x="131" y="40"/>
                </a:cubicBezTo>
                <a:cubicBezTo>
                  <a:pt x="131" y="40"/>
                  <a:pt x="131" y="41"/>
                  <a:pt x="130" y="41"/>
                </a:cubicBezTo>
                <a:cubicBezTo>
                  <a:pt x="132" y="41"/>
                  <a:pt x="135" y="39"/>
                  <a:pt x="137" y="41"/>
                </a:cubicBezTo>
                <a:cubicBezTo>
                  <a:pt x="136" y="41"/>
                  <a:pt x="136" y="41"/>
                  <a:pt x="135" y="41"/>
                </a:cubicBezTo>
                <a:cubicBezTo>
                  <a:pt x="136" y="41"/>
                  <a:pt x="138" y="42"/>
                  <a:pt x="138" y="41"/>
                </a:cubicBezTo>
                <a:cubicBezTo>
                  <a:pt x="138" y="41"/>
                  <a:pt x="138" y="41"/>
                  <a:pt x="138" y="41"/>
                </a:cubicBezTo>
                <a:cubicBezTo>
                  <a:pt x="138" y="42"/>
                  <a:pt x="138" y="42"/>
                  <a:pt x="138" y="42"/>
                </a:cubicBezTo>
                <a:cubicBezTo>
                  <a:pt x="138" y="42"/>
                  <a:pt x="139" y="42"/>
                  <a:pt x="138" y="42"/>
                </a:cubicBezTo>
                <a:cubicBezTo>
                  <a:pt x="137" y="42"/>
                  <a:pt x="137" y="42"/>
                  <a:pt x="136" y="42"/>
                </a:cubicBezTo>
                <a:cubicBezTo>
                  <a:pt x="136" y="42"/>
                  <a:pt x="137" y="42"/>
                  <a:pt x="138" y="42"/>
                </a:cubicBezTo>
                <a:cubicBezTo>
                  <a:pt x="136" y="43"/>
                  <a:pt x="134" y="43"/>
                  <a:pt x="132" y="43"/>
                </a:cubicBezTo>
                <a:cubicBezTo>
                  <a:pt x="132" y="44"/>
                  <a:pt x="133" y="44"/>
                  <a:pt x="133" y="44"/>
                </a:cubicBezTo>
                <a:cubicBezTo>
                  <a:pt x="131" y="44"/>
                  <a:pt x="130" y="45"/>
                  <a:pt x="129" y="45"/>
                </a:cubicBezTo>
                <a:cubicBezTo>
                  <a:pt x="129" y="44"/>
                  <a:pt x="129" y="44"/>
                  <a:pt x="129" y="44"/>
                </a:cubicBezTo>
                <a:cubicBezTo>
                  <a:pt x="129" y="44"/>
                  <a:pt x="129" y="44"/>
                  <a:pt x="129" y="44"/>
                </a:cubicBezTo>
                <a:cubicBezTo>
                  <a:pt x="129" y="43"/>
                  <a:pt x="128" y="44"/>
                  <a:pt x="129" y="45"/>
                </a:cubicBezTo>
                <a:cubicBezTo>
                  <a:pt x="128" y="45"/>
                  <a:pt x="128" y="45"/>
                  <a:pt x="127" y="45"/>
                </a:cubicBezTo>
                <a:cubicBezTo>
                  <a:pt x="127" y="44"/>
                  <a:pt x="128" y="44"/>
                  <a:pt x="128" y="44"/>
                </a:cubicBezTo>
                <a:cubicBezTo>
                  <a:pt x="128" y="44"/>
                  <a:pt x="127" y="45"/>
                  <a:pt x="126" y="45"/>
                </a:cubicBezTo>
                <a:cubicBezTo>
                  <a:pt x="125" y="45"/>
                  <a:pt x="126" y="44"/>
                  <a:pt x="125" y="44"/>
                </a:cubicBezTo>
                <a:cubicBezTo>
                  <a:pt x="125" y="45"/>
                  <a:pt x="121" y="45"/>
                  <a:pt x="121" y="44"/>
                </a:cubicBezTo>
                <a:cubicBezTo>
                  <a:pt x="120" y="45"/>
                  <a:pt x="120" y="45"/>
                  <a:pt x="120" y="45"/>
                </a:cubicBezTo>
                <a:cubicBezTo>
                  <a:pt x="120" y="45"/>
                  <a:pt x="119" y="45"/>
                  <a:pt x="119" y="45"/>
                </a:cubicBezTo>
                <a:cubicBezTo>
                  <a:pt x="119" y="45"/>
                  <a:pt x="118" y="45"/>
                  <a:pt x="117" y="45"/>
                </a:cubicBezTo>
                <a:cubicBezTo>
                  <a:pt x="117" y="45"/>
                  <a:pt x="117" y="45"/>
                  <a:pt x="117" y="45"/>
                </a:cubicBezTo>
                <a:cubicBezTo>
                  <a:pt x="117" y="45"/>
                  <a:pt x="117" y="45"/>
                  <a:pt x="117" y="45"/>
                </a:cubicBezTo>
                <a:cubicBezTo>
                  <a:pt x="116" y="45"/>
                  <a:pt x="116" y="45"/>
                  <a:pt x="116" y="45"/>
                </a:cubicBezTo>
                <a:cubicBezTo>
                  <a:pt x="116" y="45"/>
                  <a:pt x="116" y="44"/>
                  <a:pt x="116" y="44"/>
                </a:cubicBezTo>
                <a:cubicBezTo>
                  <a:pt x="115" y="44"/>
                  <a:pt x="116" y="44"/>
                  <a:pt x="116" y="45"/>
                </a:cubicBezTo>
                <a:cubicBezTo>
                  <a:pt x="115" y="45"/>
                  <a:pt x="115" y="44"/>
                  <a:pt x="114" y="44"/>
                </a:cubicBezTo>
                <a:cubicBezTo>
                  <a:pt x="115" y="45"/>
                  <a:pt x="114" y="46"/>
                  <a:pt x="113" y="45"/>
                </a:cubicBezTo>
                <a:cubicBezTo>
                  <a:pt x="114" y="45"/>
                  <a:pt x="114" y="45"/>
                  <a:pt x="114" y="45"/>
                </a:cubicBezTo>
                <a:cubicBezTo>
                  <a:pt x="114" y="45"/>
                  <a:pt x="114" y="45"/>
                  <a:pt x="114" y="44"/>
                </a:cubicBezTo>
                <a:cubicBezTo>
                  <a:pt x="113" y="45"/>
                  <a:pt x="113" y="45"/>
                  <a:pt x="113" y="44"/>
                </a:cubicBezTo>
                <a:cubicBezTo>
                  <a:pt x="113" y="45"/>
                  <a:pt x="112" y="45"/>
                  <a:pt x="113" y="46"/>
                </a:cubicBezTo>
                <a:cubicBezTo>
                  <a:pt x="112" y="46"/>
                  <a:pt x="112" y="45"/>
                  <a:pt x="111" y="45"/>
                </a:cubicBezTo>
                <a:cubicBezTo>
                  <a:pt x="111" y="45"/>
                  <a:pt x="112" y="45"/>
                  <a:pt x="112" y="45"/>
                </a:cubicBezTo>
                <a:cubicBezTo>
                  <a:pt x="112" y="45"/>
                  <a:pt x="112" y="44"/>
                  <a:pt x="112" y="44"/>
                </a:cubicBezTo>
                <a:cubicBezTo>
                  <a:pt x="111" y="44"/>
                  <a:pt x="112" y="44"/>
                  <a:pt x="112" y="45"/>
                </a:cubicBezTo>
                <a:cubicBezTo>
                  <a:pt x="111" y="44"/>
                  <a:pt x="111" y="44"/>
                  <a:pt x="110" y="44"/>
                </a:cubicBezTo>
                <a:cubicBezTo>
                  <a:pt x="110" y="44"/>
                  <a:pt x="110" y="44"/>
                  <a:pt x="110" y="44"/>
                </a:cubicBezTo>
                <a:cubicBezTo>
                  <a:pt x="109" y="44"/>
                  <a:pt x="110" y="45"/>
                  <a:pt x="109" y="45"/>
                </a:cubicBezTo>
                <a:cubicBezTo>
                  <a:pt x="109" y="45"/>
                  <a:pt x="109" y="45"/>
                  <a:pt x="109" y="45"/>
                </a:cubicBezTo>
                <a:cubicBezTo>
                  <a:pt x="108" y="47"/>
                  <a:pt x="105" y="45"/>
                  <a:pt x="104" y="46"/>
                </a:cubicBezTo>
                <a:cubicBezTo>
                  <a:pt x="103" y="46"/>
                  <a:pt x="104" y="46"/>
                  <a:pt x="103" y="46"/>
                </a:cubicBezTo>
                <a:cubicBezTo>
                  <a:pt x="103" y="45"/>
                  <a:pt x="103" y="45"/>
                  <a:pt x="104" y="44"/>
                </a:cubicBezTo>
                <a:cubicBezTo>
                  <a:pt x="104" y="45"/>
                  <a:pt x="104" y="45"/>
                  <a:pt x="104" y="45"/>
                </a:cubicBezTo>
                <a:cubicBezTo>
                  <a:pt x="105" y="45"/>
                  <a:pt x="106" y="46"/>
                  <a:pt x="107" y="45"/>
                </a:cubicBezTo>
                <a:cubicBezTo>
                  <a:pt x="105" y="45"/>
                  <a:pt x="105" y="45"/>
                  <a:pt x="103" y="44"/>
                </a:cubicBezTo>
                <a:cubicBezTo>
                  <a:pt x="104" y="44"/>
                  <a:pt x="103" y="44"/>
                  <a:pt x="103" y="44"/>
                </a:cubicBezTo>
                <a:cubicBezTo>
                  <a:pt x="103" y="44"/>
                  <a:pt x="104" y="45"/>
                  <a:pt x="103" y="45"/>
                </a:cubicBezTo>
                <a:cubicBezTo>
                  <a:pt x="103" y="44"/>
                  <a:pt x="102" y="45"/>
                  <a:pt x="101" y="45"/>
                </a:cubicBezTo>
                <a:cubicBezTo>
                  <a:pt x="101" y="45"/>
                  <a:pt x="101" y="45"/>
                  <a:pt x="101" y="45"/>
                </a:cubicBezTo>
                <a:cubicBezTo>
                  <a:pt x="101" y="45"/>
                  <a:pt x="101" y="44"/>
                  <a:pt x="100" y="45"/>
                </a:cubicBezTo>
                <a:cubicBezTo>
                  <a:pt x="101" y="45"/>
                  <a:pt x="101" y="45"/>
                  <a:pt x="101" y="45"/>
                </a:cubicBezTo>
                <a:cubicBezTo>
                  <a:pt x="101" y="45"/>
                  <a:pt x="100" y="45"/>
                  <a:pt x="100" y="45"/>
                </a:cubicBezTo>
                <a:cubicBezTo>
                  <a:pt x="100" y="45"/>
                  <a:pt x="100" y="45"/>
                  <a:pt x="100" y="45"/>
                </a:cubicBezTo>
                <a:cubicBezTo>
                  <a:pt x="100" y="45"/>
                  <a:pt x="100" y="45"/>
                  <a:pt x="99" y="45"/>
                </a:cubicBezTo>
                <a:cubicBezTo>
                  <a:pt x="99" y="45"/>
                  <a:pt x="99" y="45"/>
                  <a:pt x="98" y="45"/>
                </a:cubicBezTo>
                <a:cubicBezTo>
                  <a:pt x="96" y="45"/>
                  <a:pt x="94" y="45"/>
                  <a:pt x="92" y="45"/>
                </a:cubicBezTo>
                <a:cubicBezTo>
                  <a:pt x="92" y="44"/>
                  <a:pt x="92" y="44"/>
                  <a:pt x="92" y="44"/>
                </a:cubicBezTo>
                <a:cubicBezTo>
                  <a:pt x="90" y="45"/>
                  <a:pt x="89" y="44"/>
                  <a:pt x="88" y="45"/>
                </a:cubicBezTo>
                <a:cubicBezTo>
                  <a:pt x="89" y="43"/>
                  <a:pt x="91" y="44"/>
                  <a:pt x="92" y="44"/>
                </a:cubicBezTo>
                <a:cubicBezTo>
                  <a:pt x="93" y="44"/>
                  <a:pt x="94" y="43"/>
                  <a:pt x="95" y="44"/>
                </a:cubicBezTo>
                <a:close/>
                <a:moveTo>
                  <a:pt x="83" y="45"/>
                </a:moveTo>
                <a:cubicBezTo>
                  <a:pt x="84" y="43"/>
                  <a:pt x="86" y="44"/>
                  <a:pt x="88" y="44"/>
                </a:cubicBezTo>
                <a:cubicBezTo>
                  <a:pt x="87" y="45"/>
                  <a:pt x="84" y="45"/>
                  <a:pt x="83" y="45"/>
                </a:cubicBezTo>
                <a:close/>
                <a:moveTo>
                  <a:pt x="92" y="70"/>
                </a:moveTo>
                <a:cubicBezTo>
                  <a:pt x="92" y="69"/>
                  <a:pt x="93" y="69"/>
                  <a:pt x="94" y="69"/>
                </a:cubicBezTo>
                <a:cubicBezTo>
                  <a:pt x="93" y="70"/>
                  <a:pt x="92" y="70"/>
                  <a:pt x="92" y="70"/>
                </a:cubicBezTo>
                <a:close/>
                <a:moveTo>
                  <a:pt x="108" y="43"/>
                </a:moveTo>
                <a:cubicBezTo>
                  <a:pt x="108" y="42"/>
                  <a:pt x="108" y="42"/>
                  <a:pt x="109" y="42"/>
                </a:cubicBezTo>
                <a:cubicBezTo>
                  <a:pt x="109" y="43"/>
                  <a:pt x="109" y="43"/>
                  <a:pt x="109" y="43"/>
                </a:cubicBezTo>
                <a:lnTo>
                  <a:pt x="108" y="43"/>
                </a:lnTo>
                <a:close/>
                <a:moveTo>
                  <a:pt x="110" y="75"/>
                </a:moveTo>
                <a:cubicBezTo>
                  <a:pt x="110" y="74"/>
                  <a:pt x="111" y="75"/>
                  <a:pt x="111" y="75"/>
                </a:cubicBezTo>
                <a:cubicBezTo>
                  <a:pt x="111" y="75"/>
                  <a:pt x="110" y="75"/>
                  <a:pt x="110" y="75"/>
                </a:cubicBezTo>
                <a:close/>
                <a:moveTo>
                  <a:pt x="110" y="45"/>
                </a:moveTo>
                <a:cubicBezTo>
                  <a:pt x="110" y="45"/>
                  <a:pt x="110" y="46"/>
                  <a:pt x="110" y="46"/>
                </a:cubicBezTo>
                <a:cubicBezTo>
                  <a:pt x="109" y="46"/>
                  <a:pt x="110" y="45"/>
                  <a:pt x="110" y="45"/>
                </a:cubicBezTo>
                <a:close/>
                <a:moveTo>
                  <a:pt x="110" y="45"/>
                </a:moveTo>
                <a:cubicBezTo>
                  <a:pt x="110" y="45"/>
                  <a:pt x="111" y="45"/>
                  <a:pt x="111" y="45"/>
                </a:cubicBezTo>
                <a:cubicBezTo>
                  <a:pt x="111" y="45"/>
                  <a:pt x="111" y="45"/>
                  <a:pt x="111" y="46"/>
                </a:cubicBezTo>
                <a:cubicBezTo>
                  <a:pt x="111" y="46"/>
                  <a:pt x="111" y="45"/>
                  <a:pt x="110" y="45"/>
                </a:cubicBezTo>
                <a:close/>
                <a:moveTo>
                  <a:pt x="111" y="72"/>
                </a:moveTo>
                <a:cubicBezTo>
                  <a:pt x="111" y="71"/>
                  <a:pt x="112" y="71"/>
                  <a:pt x="112" y="72"/>
                </a:cubicBezTo>
                <a:cubicBezTo>
                  <a:pt x="111" y="72"/>
                  <a:pt x="111" y="72"/>
                  <a:pt x="111" y="72"/>
                </a:cubicBezTo>
                <a:close/>
                <a:moveTo>
                  <a:pt x="116" y="73"/>
                </a:moveTo>
                <a:cubicBezTo>
                  <a:pt x="116" y="73"/>
                  <a:pt x="116" y="74"/>
                  <a:pt x="117" y="73"/>
                </a:cubicBezTo>
                <a:cubicBezTo>
                  <a:pt x="117" y="74"/>
                  <a:pt x="116" y="74"/>
                  <a:pt x="116" y="73"/>
                </a:cubicBezTo>
                <a:close/>
                <a:moveTo>
                  <a:pt x="115" y="40"/>
                </a:moveTo>
                <a:cubicBezTo>
                  <a:pt x="116" y="39"/>
                  <a:pt x="116" y="40"/>
                  <a:pt x="117" y="40"/>
                </a:cubicBezTo>
                <a:cubicBezTo>
                  <a:pt x="116" y="40"/>
                  <a:pt x="116" y="40"/>
                  <a:pt x="115" y="40"/>
                </a:cubicBezTo>
                <a:close/>
                <a:moveTo>
                  <a:pt x="116" y="75"/>
                </a:moveTo>
                <a:cubicBezTo>
                  <a:pt x="116" y="74"/>
                  <a:pt x="118" y="75"/>
                  <a:pt x="118" y="74"/>
                </a:cubicBezTo>
                <a:cubicBezTo>
                  <a:pt x="118" y="74"/>
                  <a:pt x="117" y="75"/>
                  <a:pt x="118" y="75"/>
                </a:cubicBezTo>
                <a:cubicBezTo>
                  <a:pt x="118" y="75"/>
                  <a:pt x="117" y="75"/>
                  <a:pt x="116" y="75"/>
                </a:cubicBezTo>
                <a:close/>
                <a:moveTo>
                  <a:pt x="118" y="11"/>
                </a:moveTo>
                <a:cubicBezTo>
                  <a:pt x="118" y="11"/>
                  <a:pt x="119" y="11"/>
                  <a:pt x="119" y="10"/>
                </a:cubicBezTo>
                <a:cubicBezTo>
                  <a:pt x="119" y="10"/>
                  <a:pt x="119" y="11"/>
                  <a:pt x="119" y="11"/>
                </a:cubicBezTo>
                <a:cubicBezTo>
                  <a:pt x="119" y="11"/>
                  <a:pt x="119" y="11"/>
                  <a:pt x="118" y="11"/>
                </a:cubicBezTo>
                <a:close/>
                <a:moveTo>
                  <a:pt x="120" y="11"/>
                </a:moveTo>
                <a:cubicBezTo>
                  <a:pt x="120" y="11"/>
                  <a:pt x="121" y="11"/>
                  <a:pt x="122" y="11"/>
                </a:cubicBezTo>
                <a:cubicBezTo>
                  <a:pt x="121" y="12"/>
                  <a:pt x="120" y="11"/>
                  <a:pt x="120" y="11"/>
                </a:cubicBezTo>
                <a:close/>
                <a:moveTo>
                  <a:pt x="120" y="7"/>
                </a:moveTo>
                <a:cubicBezTo>
                  <a:pt x="120" y="8"/>
                  <a:pt x="121" y="7"/>
                  <a:pt x="121" y="7"/>
                </a:cubicBezTo>
                <a:cubicBezTo>
                  <a:pt x="121" y="8"/>
                  <a:pt x="120" y="8"/>
                  <a:pt x="120" y="7"/>
                </a:cubicBezTo>
                <a:close/>
                <a:moveTo>
                  <a:pt x="120" y="11"/>
                </a:moveTo>
                <a:cubicBezTo>
                  <a:pt x="120" y="10"/>
                  <a:pt x="121" y="10"/>
                  <a:pt x="121" y="10"/>
                </a:cubicBezTo>
                <a:cubicBezTo>
                  <a:pt x="121" y="11"/>
                  <a:pt x="121" y="11"/>
                  <a:pt x="120" y="11"/>
                </a:cubicBezTo>
                <a:close/>
                <a:moveTo>
                  <a:pt x="123" y="11"/>
                </a:moveTo>
                <a:cubicBezTo>
                  <a:pt x="123" y="10"/>
                  <a:pt x="123" y="10"/>
                  <a:pt x="124" y="10"/>
                </a:cubicBezTo>
                <a:cubicBezTo>
                  <a:pt x="124" y="11"/>
                  <a:pt x="123" y="11"/>
                  <a:pt x="123" y="11"/>
                </a:cubicBezTo>
                <a:cubicBezTo>
                  <a:pt x="123" y="11"/>
                  <a:pt x="124" y="11"/>
                  <a:pt x="124" y="11"/>
                </a:cubicBezTo>
                <a:cubicBezTo>
                  <a:pt x="124" y="11"/>
                  <a:pt x="123" y="11"/>
                  <a:pt x="123" y="11"/>
                </a:cubicBezTo>
                <a:close/>
                <a:moveTo>
                  <a:pt x="128" y="10"/>
                </a:moveTo>
                <a:cubicBezTo>
                  <a:pt x="128" y="9"/>
                  <a:pt x="129" y="10"/>
                  <a:pt x="129" y="9"/>
                </a:cubicBezTo>
                <a:cubicBezTo>
                  <a:pt x="129" y="10"/>
                  <a:pt x="128" y="10"/>
                  <a:pt x="128" y="10"/>
                </a:cubicBezTo>
                <a:close/>
                <a:moveTo>
                  <a:pt x="128" y="10"/>
                </a:moveTo>
                <a:cubicBezTo>
                  <a:pt x="129" y="10"/>
                  <a:pt x="130" y="10"/>
                  <a:pt x="130" y="10"/>
                </a:cubicBezTo>
                <a:cubicBezTo>
                  <a:pt x="130" y="11"/>
                  <a:pt x="129" y="10"/>
                  <a:pt x="129" y="11"/>
                </a:cubicBezTo>
                <a:cubicBezTo>
                  <a:pt x="129" y="11"/>
                  <a:pt x="129" y="11"/>
                  <a:pt x="128" y="10"/>
                </a:cubicBezTo>
                <a:close/>
                <a:moveTo>
                  <a:pt x="129" y="40"/>
                </a:moveTo>
                <a:cubicBezTo>
                  <a:pt x="131" y="39"/>
                  <a:pt x="131" y="39"/>
                  <a:pt x="133" y="39"/>
                </a:cubicBezTo>
                <a:cubicBezTo>
                  <a:pt x="133" y="39"/>
                  <a:pt x="132" y="39"/>
                  <a:pt x="132" y="40"/>
                </a:cubicBezTo>
                <a:cubicBezTo>
                  <a:pt x="131" y="40"/>
                  <a:pt x="130" y="40"/>
                  <a:pt x="129" y="40"/>
                </a:cubicBezTo>
                <a:close/>
                <a:moveTo>
                  <a:pt x="130" y="10"/>
                </a:moveTo>
                <a:cubicBezTo>
                  <a:pt x="130" y="10"/>
                  <a:pt x="131" y="9"/>
                  <a:pt x="132" y="10"/>
                </a:cubicBezTo>
                <a:cubicBezTo>
                  <a:pt x="131" y="9"/>
                  <a:pt x="130" y="10"/>
                  <a:pt x="130" y="10"/>
                </a:cubicBezTo>
                <a:close/>
                <a:moveTo>
                  <a:pt x="130" y="11"/>
                </a:moveTo>
                <a:cubicBezTo>
                  <a:pt x="130" y="11"/>
                  <a:pt x="131" y="10"/>
                  <a:pt x="131" y="11"/>
                </a:cubicBezTo>
                <a:cubicBezTo>
                  <a:pt x="131" y="11"/>
                  <a:pt x="131" y="11"/>
                  <a:pt x="130" y="11"/>
                </a:cubicBezTo>
                <a:close/>
                <a:moveTo>
                  <a:pt x="131" y="10"/>
                </a:moveTo>
                <a:cubicBezTo>
                  <a:pt x="132" y="10"/>
                  <a:pt x="133" y="10"/>
                  <a:pt x="133" y="10"/>
                </a:cubicBezTo>
                <a:cubicBezTo>
                  <a:pt x="133" y="11"/>
                  <a:pt x="132" y="10"/>
                  <a:pt x="132" y="11"/>
                </a:cubicBezTo>
                <a:cubicBezTo>
                  <a:pt x="132" y="11"/>
                  <a:pt x="131" y="11"/>
                  <a:pt x="131" y="11"/>
                </a:cubicBezTo>
                <a:cubicBezTo>
                  <a:pt x="131" y="11"/>
                  <a:pt x="132" y="10"/>
                  <a:pt x="131" y="10"/>
                </a:cubicBezTo>
                <a:close/>
                <a:moveTo>
                  <a:pt x="135" y="73"/>
                </a:moveTo>
                <a:cubicBezTo>
                  <a:pt x="135" y="73"/>
                  <a:pt x="136" y="73"/>
                  <a:pt x="136" y="73"/>
                </a:cubicBezTo>
                <a:cubicBezTo>
                  <a:pt x="136" y="74"/>
                  <a:pt x="136" y="74"/>
                  <a:pt x="135" y="73"/>
                </a:cubicBezTo>
                <a:close/>
                <a:moveTo>
                  <a:pt x="135" y="10"/>
                </a:moveTo>
                <a:cubicBezTo>
                  <a:pt x="136" y="10"/>
                  <a:pt x="138" y="10"/>
                  <a:pt x="140" y="10"/>
                </a:cubicBezTo>
                <a:cubicBezTo>
                  <a:pt x="139" y="9"/>
                  <a:pt x="139" y="10"/>
                  <a:pt x="138" y="10"/>
                </a:cubicBezTo>
                <a:cubicBezTo>
                  <a:pt x="139" y="9"/>
                  <a:pt x="139" y="9"/>
                  <a:pt x="140" y="9"/>
                </a:cubicBezTo>
                <a:cubicBezTo>
                  <a:pt x="140" y="10"/>
                  <a:pt x="140" y="10"/>
                  <a:pt x="140" y="11"/>
                </a:cubicBezTo>
                <a:cubicBezTo>
                  <a:pt x="138" y="11"/>
                  <a:pt x="137" y="11"/>
                  <a:pt x="135" y="10"/>
                </a:cubicBezTo>
                <a:close/>
                <a:moveTo>
                  <a:pt x="139" y="42"/>
                </a:moveTo>
                <a:cubicBezTo>
                  <a:pt x="139" y="41"/>
                  <a:pt x="139" y="41"/>
                  <a:pt x="140" y="41"/>
                </a:cubicBezTo>
                <a:cubicBezTo>
                  <a:pt x="140" y="42"/>
                  <a:pt x="139" y="42"/>
                  <a:pt x="139" y="42"/>
                </a:cubicBezTo>
                <a:close/>
                <a:moveTo>
                  <a:pt x="140" y="41"/>
                </a:moveTo>
                <a:cubicBezTo>
                  <a:pt x="140" y="40"/>
                  <a:pt x="143" y="41"/>
                  <a:pt x="141" y="41"/>
                </a:cubicBezTo>
                <a:cubicBezTo>
                  <a:pt x="141" y="41"/>
                  <a:pt x="141" y="41"/>
                  <a:pt x="140" y="41"/>
                </a:cubicBezTo>
                <a:close/>
                <a:moveTo>
                  <a:pt x="142" y="10"/>
                </a:moveTo>
                <a:cubicBezTo>
                  <a:pt x="142" y="9"/>
                  <a:pt x="143" y="9"/>
                  <a:pt x="143" y="9"/>
                </a:cubicBezTo>
                <a:cubicBezTo>
                  <a:pt x="143" y="10"/>
                  <a:pt x="143" y="9"/>
                  <a:pt x="142" y="10"/>
                </a:cubicBezTo>
                <a:close/>
                <a:moveTo>
                  <a:pt x="143" y="10"/>
                </a:moveTo>
                <a:cubicBezTo>
                  <a:pt x="143" y="10"/>
                  <a:pt x="143" y="10"/>
                  <a:pt x="144" y="9"/>
                </a:cubicBezTo>
                <a:cubicBezTo>
                  <a:pt x="144" y="10"/>
                  <a:pt x="144" y="10"/>
                  <a:pt x="144" y="10"/>
                </a:cubicBezTo>
                <a:lnTo>
                  <a:pt x="143" y="10"/>
                </a:lnTo>
                <a:close/>
                <a:moveTo>
                  <a:pt x="147" y="8"/>
                </a:moveTo>
                <a:cubicBezTo>
                  <a:pt x="147" y="8"/>
                  <a:pt x="147" y="8"/>
                  <a:pt x="147" y="8"/>
                </a:cubicBezTo>
                <a:cubicBezTo>
                  <a:pt x="148" y="8"/>
                  <a:pt x="148" y="8"/>
                  <a:pt x="148" y="8"/>
                </a:cubicBezTo>
                <a:cubicBezTo>
                  <a:pt x="148" y="8"/>
                  <a:pt x="148" y="8"/>
                  <a:pt x="148" y="8"/>
                </a:cubicBezTo>
                <a:cubicBezTo>
                  <a:pt x="147" y="9"/>
                  <a:pt x="147" y="8"/>
                  <a:pt x="147" y="8"/>
                </a:cubicBezTo>
                <a:close/>
                <a:moveTo>
                  <a:pt x="148" y="8"/>
                </a:moveTo>
                <a:cubicBezTo>
                  <a:pt x="148" y="8"/>
                  <a:pt x="148" y="8"/>
                  <a:pt x="148" y="8"/>
                </a:cubicBezTo>
                <a:cubicBezTo>
                  <a:pt x="148" y="8"/>
                  <a:pt x="149" y="8"/>
                  <a:pt x="149" y="8"/>
                </a:cubicBezTo>
                <a:cubicBezTo>
                  <a:pt x="149" y="8"/>
                  <a:pt x="149" y="8"/>
                  <a:pt x="148" y="8"/>
                </a:cubicBezTo>
                <a:close/>
                <a:moveTo>
                  <a:pt x="152" y="7"/>
                </a:moveTo>
                <a:cubicBezTo>
                  <a:pt x="152" y="6"/>
                  <a:pt x="153" y="7"/>
                  <a:pt x="153" y="7"/>
                </a:cubicBezTo>
                <a:cubicBezTo>
                  <a:pt x="153" y="7"/>
                  <a:pt x="152" y="7"/>
                  <a:pt x="152" y="7"/>
                </a:cubicBezTo>
                <a:close/>
                <a:moveTo>
                  <a:pt x="152" y="2"/>
                </a:moveTo>
                <a:cubicBezTo>
                  <a:pt x="153" y="2"/>
                  <a:pt x="154" y="2"/>
                  <a:pt x="153" y="3"/>
                </a:cubicBezTo>
                <a:cubicBezTo>
                  <a:pt x="153" y="3"/>
                  <a:pt x="152" y="2"/>
                  <a:pt x="152" y="2"/>
                </a:cubicBezTo>
                <a:close/>
                <a:moveTo>
                  <a:pt x="153" y="6"/>
                </a:moveTo>
                <a:cubicBezTo>
                  <a:pt x="153" y="6"/>
                  <a:pt x="154" y="6"/>
                  <a:pt x="153" y="6"/>
                </a:cubicBezTo>
                <a:cubicBezTo>
                  <a:pt x="153" y="5"/>
                  <a:pt x="154" y="5"/>
                  <a:pt x="154" y="5"/>
                </a:cubicBezTo>
                <a:cubicBezTo>
                  <a:pt x="154" y="6"/>
                  <a:pt x="154" y="6"/>
                  <a:pt x="153" y="6"/>
                </a:cubicBezTo>
                <a:close/>
                <a:moveTo>
                  <a:pt x="155" y="74"/>
                </a:moveTo>
                <a:cubicBezTo>
                  <a:pt x="155" y="74"/>
                  <a:pt x="154" y="74"/>
                  <a:pt x="155" y="73"/>
                </a:cubicBezTo>
                <a:cubicBezTo>
                  <a:pt x="156" y="74"/>
                  <a:pt x="156" y="74"/>
                  <a:pt x="157" y="74"/>
                </a:cubicBezTo>
                <a:cubicBezTo>
                  <a:pt x="157" y="74"/>
                  <a:pt x="155" y="74"/>
                  <a:pt x="155" y="74"/>
                </a:cubicBezTo>
                <a:close/>
                <a:moveTo>
                  <a:pt x="154" y="3"/>
                </a:moveTo>
                <a:cubicBezTo>
                  <a:pt x="154" y="2"/>
                  <a:pt x="155" y="2"/>
                  <a:pt x="155" y="3"/>
                </a:cubicBezTo>
                <a:cubicBezTo>
                  <a:pt x="154" y="3"/>
                  <a:pt x="154" y="3"/>
                  <a:pt x="154" y="3"/>
                </a:cubicBezTo>
                <a:close/>
                <a:moveTo>
                  <a:pt x="154" y="6"/>
                </a:moveTo>
                <a:cubicBezTo>
                  <a:pt x="154" y="6"/>
                  <a:pt x="155" y="6"/>
                  <a:pt x="155" y="6"/>
                </a:cubicBezTo>
                <a:cubicBezTo>
                  <a:pt x="155" y="7"/>
                  <a:pt x="155" y="6"/>
                  <a:pt x="154" y="6"/>
                </a:cubicBezTo>
                <a:close/>
                <a:moveTo>
                  <a:pt x="157" y="74"/>
                </a:moveTo>
                <a:cubicBezTo>
                  <a:pt x="157" y="73"/>
                  <a:pt x="158" y="73"/>
                  <a:pt x="158" y="73"/>
                </a:cubicBezTo>
                <a:cubicBezTo>
                  <a:pt x="158" y="74"/>
                  <a:pt x="157" y="74"/>
                  <a:pt x="157" y="74"/>
                </a:cubicBezTo>
                <a:close/>
                <a:moveTo>
                  <a:pt x="157" y="5"/>
                </a:moveTo>
                <a:cubicBezTo>
                  <a:pt x="157" y="4"/>
                  <a:pt x="157" y="4"/>
                  <a:pt x="157" y="5"/>
                </a:cubicBezTo>
                <a:cubicBezTo>
                  <a:pt x="157" y="5"/>
                  <a:pt x="157" y="5"/>
                  <a:pt x="157" y="5"/>
                </a:cubicBezTo>
                <a:close/>
                <a:moveTo>
                  <a:pt x="160" y="4"/>
                </a:moveTo>
                <a:cubicBezTo>
                  <a:pt x="161" y="4"/>
                  <a:pt x="162" y="3"/>
                  <a:pt x="162" y="3"/>
                </a:cubicBezTo>
                <a:cubicBezTo>
                  <a:pt x="162" y="4"/>
                  <a:pt x="162" y="4"/>
                  <a:pt x="162" y="4"/>
                </a:cubicBezTo>
                <a:cubicBezTo>
                  <a:pt x="162" y="4"/>
                  <a:pt x="161" y="4"/>
                  <a:pt x="161" y="4"/>
                </a:cubicBezTo>
                <a:cubicBezTo>
                  <a:pt x="161" y="4"/>
                  <a:pt x="160" y="4"/>
                  <a:pt x="160" y="4"/>
                </a:cubicBezTo>
                <a:close/>
                <a:moveTo>
                  <a:pt x="160" y="4"/>
                </a:moveTo>
                <a:cubicBezTo>
                  <a:pt x="160" y="4"/>
                  <a:pt x="160" y="5"/>
                  <a:pt x="160" y="5"/>
                </a:cubicBezTo>
                <a:cubicBezTo>
                  <a:pt x="160" y="4"/>
                  <a:pt x="159" y="5"/>
                  <a:pt x="159" y="4"/>
                </a:cubicBezTo>
                <a:cubicBezTo>
                  <a:pt x="159" y="4"/>
                  <a:pt x="159" y="4"/>
                  <a:pt x="160" y="4"/>
                </a:cubicBezTo>
                <a:close/>
                <a:moveTo>
                  <a:pt x="162" y="1"/>
                </a:moveTo>
                <a:cubicBezTo>
                  <a:pt x="162" y="0"/>
                  <a:pt x="162" y="1"/>
                  <a:pt x="163" y="1"/>
                </a:cubicBezTo>
                <a:cubicBezTo>
                  <a:pt x="162" y="1"/>
                  <a:pt x="162" y="1"/>
                  <a:pt x="162" y="1"/>
                </a:cubicBezTo>
                <a:close/>
                <a:moveTo>
                  <a:pt x="172" y="75"/>
                </a:moveTo>
                <a:cubicBezTo>
                  <a:pt x="172" y="75"/>
                  <a:pt x="172" y="75"/>
                  <a:pt x="172" y="75"/>
                </a:cubicBezTo>
                <a:cubicBezTo>
                  <a:pt x="173" y="75"/>
                  <a:pt x="173" y="75"/>
                  <a:pt x="174" y="75"/>
                </a:cubicBezTo>
                <a:cubicBezTo>
                  <a:pt x="174" y="76"/>
                  <a:pt x="173" y="76"/>
                  <a:pt x="172" y="75"/>
                </a:cubicBezTo>
                <a:close/>
                <a:moveTo>
                  <a:pt x="173" y="4"/>
                </a:moveTo>
                <a:cubicBezTo>
                  <a:pt x="173" y="3"/>
                  <a:pt x="174" y="4"/>
                  <a:pt x="174" y="3"/>
                </a:cubicBezTo>
                <a:cubicBezTo>
                  <a:pt x="175" y="3"/>
                  <a:pt x="175" y="4"/>
                  <a:pt x="176" y="3"/>
                </a:cubicBezTo>
                <a:cubicBezTo>
                  <a:pt x="176" y="4"/>
                  <a:pt x="176" y="4"/>
                  <a:pt x="176" y="4"/>
                </a:cubicBezTo>
                <a:cubicBezTo>
                  <a:pt x="175" y="4"/>
                  <a:pt x="174" y="4"/>
                  <a:pt x="173" y="4"/>
                </a:cubicBezTo>
                <a:close/>
                <a:moveTo>
                  <a:pt x="175" y="75"/>
                </a:moveTo>
                <a:cubicBezTo>
                  <a:pt x="176" y="75"/>
                  <a:pt x="176" y="75"/>
                  <a:pt x="176" y="75"/>
                </a:cubicBezTo>
                <a:cubicBezTo>
                  <a:pt x="176" y="76"/>
                  <a:pt x="175" y="76"/>
                  <a:pt x="175" y="75"/>
                </a:cubicBezTo>
                <a:close/>
                <a:moveTo>
                  <a:pt x="176" y="3"/>
                </a:moveTo>
                <a:cubicBezTo>
                  <a:pt x="176" y="3"/>
                  <a:pt x="178" y="3"/>
                  <a:pt x="178" y="3"/>
                </a:cubicBezTo>
                <a:cubicBezTo>
                  <a:pt x="179" y="2"/>
                  <a:pt x="179" y="2"/>
                  <a:pt x="180" y="3"/>
                </a:cubicBezTo>
                <a:cubicBezTo>
                  <a:pt x="180" y="3"/>
                  <a:pt x="179" y="2"/>
                  <a:pt x="179" y="4"/>
                </a:cubicBezTo>
                <a:cubicBezTo>
                  <a:pt x="177" y="3"/>
                  <a:pt x="176" y="4"/>
                  <a:pt x="176" y="3"/>
                </a:cubicBezTo>
                <a:close/>
                <a:moveTo>
                  <a:pt x="176" y="5"/>
                </a:moveTo>
                <a:cubicBezTo>
                  <a:pt x="176" y="5"/>
                  <a:pt x="177" y="5"/>
                  <a:pt x="177" y="5"/>
                </a:cubicBezTo>
                <a:cubicBezTo>
                  <a:pt x="177" y="6"/>
                  <a:pt x="177" y="6"/>
                  <a:pt x="176" y="6"/>
                </a:cubicBezTo>
                <a:cubicBezTo>
                  <a:pt x="176" y="6"/>
                  <a:pt x="176" y="5"/>
                  <a:pt x="176" y="5"/>
                </a:cubicBezTo>
                <a:close/>
                <a:moveTo>
                  <a:pt x="178" y="6"/>
                </a:moveTo>
                <a:cubicBezTo>
                  <a:pt x="178" y="5"/>
                  <a:pt x="178" y="6"/>
                  <a:pt x="179" y="5"/>
                </a:cubicBezTo>
                <a:cubicBezTo>
                  <a:pt x="179" y="6"/>
                  <a:pt x="179" y="6"/>
                  <a:pt x="179" y="6"/>
                </a:cubicBezTo>
                <a:cubicBezTo>
                  <a:pt x="178" y="6"/>
                  <a:pt x="178" y="6"/>
                  <a:pt x="178" y="6"/>
                </a:cubicBezTo>
                <a:close/>
                <a:moveTo>
                  <a:pt x="180" y="79"/>
                </a:moveTo>
                <a:cubicBezTo>
                  <a:pt x="180" y="78"/>
                  <a:pt x="181" y="78"/>
                  <a:pt x="181" y="79"/>
                </a:cubicBezTo>
                <a:cubicBezTo>
                  <a:pt x="181" y="79"/>
                  <a:pt x="181" y="79"/>
                  <a:pt x="180" y="79"/>
                </a:cubicBezTo>
                <a:close/>
                <a:moveTo>
                  <a:pt x="179" y="1"/>
                </a:moveTo>
                <a:cubicBezTo>
                  <a:pt x="179" y="1"/>
                  <a:pt x="180" y="1"/>
                  <a:pt x="180" y="1"/>
                </a:cubicBezTo>
                <a:cubicBezTo>
                  <a:pt x="180" y="2"/>
                  <a:pt x="180" y="1"/>
                  <a:pt x="180" y="1"/>
                </a:cubicBezTo>
                <a:cubicBezTo>
                  <a:pt x="180" y="2"/>
                  <a:pt x="179" y="1"/>
                  <a:pt x="179" y="1"/>
                </a:cubicBezTo>
                <a:close/>
                <a:moveTo>
                  <a:pt x="180" y="4"/>
                </a:moveTo>
                <a:cubicBezTo>
                  <a:pt x="180" y="3"/>
                  <a:pt x="180" y="3"/>
                  <a:pt x="180" y="3"/>
                </a:cubicBezTo>
                <a:cubicBezTo>
                  <a:pt x="181" y="3"/>
                  <a:pt x="181" y="3"/>
                  <a:pt x="181" y="3"/>
                </a:cubicBezTo>
                <a:cubicBezTo>
                  <a:pt x="181" y="4"/>
                  <a:pt x="180" y="3"/>
                  <a:pt x="180" y="4"/>
                </a:cubicBezTo>
                <a:close/>
                <a:moveTo>
                  <a:pt x="181" y="79"/>
                </a:moveTo>
                <a:cubicBezTo>
                  <a:pt x="182" y="79"/>
                  <a:pt x="182" y="79"/>
                  <a:pt x="182" y="79"/>
                </a:cubicBezTo>
                <a:cubicBezTo>
                  <a:pt x="182" y="79"/>
                  <a:pt x="182" y="79"/>
                  <a:pt x="181" y="79"/>
                </a:cubicBezTo>
                <a:close/>
                <a:moveTo>
                  <a:pt x="182" y="77"/>
                </a:moveTo>
                <a:cubicBezTo>
                  <a:pt x="182" y="76"/>
                  <a:pt x="182" y="77"/>
                  <a:pt x="183" y="77"/>
                </a:cubicBezTo>
                <a:cubicBezTo>
                  <a:pt x="183" y="77"/>
                  <a:pt x="182" y="77"/>
                  <a:pt x="182" y="77"/>
                </a:cubicBezTo>
                <a:close/>
                <a:moveTo>
                  <a:pt x="183" y="76"/>
                </a:moveTo>
                <a:cubicBezTo>
                  <a:pt x="183" y="76"/>
                  <a:pt x="184" y="76"/>
                  <a:pt x="184" y="76"/>
                </a:cubicBezTo>
                <a:cubicBezTo>
                  <a:pt x="184" y="76"/>
                  <a:pt x="183" y="76"/>
                  <a:pt x="183" y="76"/>
                </a:cubicBezTo>
                <a:close/>
                <a:moveTo>
                  <a:pt x="185" y="76"/>
                </a:moveTo>
                <a:cubicBezTo>
                  <a:pt x="185" y="76"/>
                  <a:pt x="185" y="76"/>
                  <a:pt x="185" y="76"/>
                </a:cubicBezTo>
                <a:cubicBezTo>
                  <a:pt x="185" y="76"/>
                  <a:pt x="184" y="76"/>
                  <a:pt x="184" y="76"/>
                </a:cubicBezTo>
                <a:cubicBezTo>
                  <a:pt x="185" y="76"/>
                  <a:pt x="185" y="75"/>
                  <a:pt x="185" y="76"/>
                </a:cubicBezTo>
                <a:cubicBezTo>
                  <a:pt x="185" y="76"/>
                  <a:pt x="185" y="76"/>
                  <a:pt x="185" y="76"/>
                </a:cubicBezTo>
                <a:cubicBezTo>
                  <a:pt x="185" y="76"/>
                  <a:pt x="185" y="76"/>
                  <a:pt x="185" y="76"/>
                </a:cubicBezTo>
                <a:close/>
                <a:moveTo>
                  <a:pt x="184" y="1"/>
                </a:moveTo>
                <a:cubicBezTo>
                  <a:pt x="184" y="1"/>
                  <a:pt x="185" y="1"/>
                  <a:pt x="185" y="1"/>
                </a:cubicBezTo>
                <a:cubicBezTo>
                  <a:pt x="185" y="1"/>
                  <a:pt x="184" y="2"/>
                  <a:pt x="185" y="2"/>
                </a:cubicBezTo>
                <a:cubicBezTo>
                  <a:pt x="185" y="2"/>
                  <a:pt x="184" y="1"/>
                  <a:pt x="184" y="1"/>
                </a:cubicBezTo>
                <a:cubicBezTo>
                  <a:pt x="185" y="1"/>
                  <a:pt x="185" y="1"/>
                  <a:pt x="185" y="1"/>
                </a:cubicBezTo>
                <a:cubicBezTo>
                  <a:pt x="185" y="1"/>
                  <a:pt x="185" y="1"/>
                  <a:pt x="184" y="1"/>
                </a:cubicBezTo>
                <a:close/>
                <a:moveTo>
                  <a:pt x="186" y="80"/>
                </a:moveTo>
                <a:cubicBezTo>
                  <a:pt x="186" y="79"/>
                  <a:pt x="187" y="79"/>
                  <a:pt x="187" y="80"/>
                </a:cubicBezTo>
                <a:cubicBezTo>
                  <a:pt x="187" y="80"/>
                  <a:pt x="186" y="80"/>
                  <a:pt x="186" y="80"/>
                </a:cubicBezTo>
                <a:close/>
                <a:moveTo>
                  <a:pt x="186" y="77"/>
                </a:moveTo>
                <a:cubicBezTo>
                  <a:pt x="186" y="76"/>
                  <a:pt x="186" y="76"/>
                  <a:pt x="187" y="76"/>
                </a:cubicBezTo>
                <a:cubicBezTo>
                  <a:pt x="187" y="76"/>
                  <a:pt x="187" y="76"/>
                  <a:pt x="187" y="76"/>
                </a:cubicBezTo>
                <a:cubicBezTo>
                  <a:pt x="187" y="77"/>
                  <a:pt x="186" y="77"/>
                  <a:pt x="186" y="77"/>
                </a:cubicBezTo>
                <a:close/>
                <a:moveTo>
                  <a:pt x="187" y="2"/>
                </a:moveTo>
                <a:cubicBezTo>
                  <a:pt x="187" y="2"/>
                  <a:pt x="187" y="2"/>
                  <a:pt x="187" y="2"/>
                </a:cubicBezTo>
                <a:cubicBezTo>
                  <a:pt x="187" y="2"/>
                  <a:pt x="188" y="2"/>
                  <a:pt x="187" y="2"/>
                </a:cubicBezTo>
                <a:cubicBezTo>
                  <a:pt x="187" y="2"/>
                  <a:pt x="188" y="2"/>
                  <a:pt x="188" y="2"/>
                </a:cubicBezTo>
                <a:cubicBezTo>
                  <a:pt x="188" y="2"/>
                  <a:pt x="187" y="2"/>
                  <a:pt x="187" y="2"/>
                </a:cubicBezTo>
                <a:cubicBezTo>
                  <a:pt x="187" y="2"/>
                  <a:pt x="187" y="2"/>
                  <a:pt x="187" y="2"/>
                </a:cubicBezTo>
                <a:close/>
                <a:moveTo>
                  <a:pt x="188" y="1"/>
                </a:moveTo>
                <a:cubicBezTo>
                  <a:pt x="188" y="2"/>
                  <a:pt x="188" y="2"/>
                  <a:pt x="188" y="3"/>
                </a:cubicBezTo>
                <a:cubicBezTo>
                  <a:pt x="188" y="2"/>
                  <a:pt x="188" y="2"/>
                  <a:pt x="188" y="1"/>
                </a:cubicBezTo>
                <a:close/>
                <a:moveTo>
                  <a:pt x="190" y="78"/>
                </a:moveTo>
                <a:cubicBezTo>
                  <a:pt x="190" y="78"/>
                  <a:pt x="190" y="78"/>
                  <a:pt x="190" y="78"/>
                </a:cubicBezTo>
                <a:cubicBezTo>
                  <a:pt x="190" y="78"/>
                  <a:pt x="190" y="78"/>
                  <a:pt x="191" y="78"/>
                </a:cubicBezTo>
                <a:cubicBezTo>
                  <a:pt x="191" y="78"/>
                  <a:pt x="191" y="78"/>
                  <a:pt x="191" y="78"/>
                </a:cubicBezTo>
                <a:cubicBezTo>
                  <a:pt x="191" y="79"/>
                  <a:pt x="191" y="78"/>
                  <a:pt x="190" y="78"/>
                </a:cubicBezTo>
                <a:close/>
                <a:moveTo>
                  <a:pt x="191" y="7"/>
                </a:moveTo>
                <a:cubicBezTo>
                  <a:pt x="192" y="6"/>
                  <a:pt x="195" y="6"/>
                  <a:pt x="196" y="6"/>
                </a:cubicBezTo>
                <a:cubicBezTo>
                  <a:pt x="195" y="7"/>
                  <a:pt x="192" y="7"/>
                  <a:pt x="191" y="7"/>
                </a:cubicBezTo>
                <a:close/>
                <a:moveTo>
                  <a:pt x="193" y="6"/>
                </a:moveTo>
                <a:cubicBezTo>
                  <a:pt x="193" y="5"/>
                  <a:pt x="193" y="5"/>
                  <a:pt x="193" y="5"/>
                </a:cubicBezTo>
                <a:cubicBezTo>
                  <a:pt x="193" y="5"/>
                  <a:pt x="193" y="5"/>
                  <a:pt x="193" y="5"/>
                </a:cubicBezTo>
                <a:cubicBezTo>
                  <a:pt x="193" y="6"/>
                  <a:pt x="193" y="6"/>
                  <a:pt x="193" y="6"/>
                </a:cubicBezTo>
                <a:close/>
                <a:moveTo>
                  <a:pt x="194" y="5"/>
                </a:moveTo>
                <a:cubicBezTo>
                  <a:pt x="194" y="5"/>
                  <a:pt x="194" y="5"/>
                  <a:pt x="194" y="5"/>
                </a:cubicBezTo>
                <a:cubicBezTo>
                  <a:pt x="194" y="5"/>
                  <a:pt x="194" y="5"/>
                  <a:pt x="194" y="5"/>
                </a:cubicBezTo>
                <a:close/>
                <a:moveTo>
                  <a:pt x="194" y="3"/>
                </a:moveTo>
                <a:cubicBezTo>
                  <a:pt x="194" y="2"/>
                  <a:pt x="194" y="3"/>
                  <a:pt x="194" y="3"/>
                </a:cubicBezTo>
                <a:cubicBezTo>
                  <a:pt x="195" y="2"/>
                  <a:pt x="195" y="3"/>
                  <a:pt x="195" y="3"/>
                </a:cubicBezTo>
                <a:cubicBezTo>
                  <a:pt x="195" y="3"/>
                  <a:pt x="195" y="3"/>
                  <a:pt x="194" y="3"/>
                </a:cubicBezTo>
                <a:cubicBezTo>
                  <a:pt x="195" y="3"/>
                  <a:pt x="195" y="3"/>
                  <a:pt x="194" y="3"/>
                </a:cubicBezTo>
                <a:close/>
                <a:moveTo>
                  <a:pt x="197" y="6"/>
                </a:moveTo>
                <a:cubicBezTo>
                  <a:pt x="197" y="5"/>
                  <a:pt x="198" y="6"/>
                  <a:pt x="199" y="5"/>
                </a:cubicBezTo>
                <a:cubicBezTo>
                  <a:pt x="198" y="6"/>
                  <a:pt x="198" y="6"/>
                  <a:pt x="197" y="6"/>
                </a:cubicBezTo>
                <a:close/>
                <a:moveTo>
                  <a:pt x="204" y="84"/>
                </a:moveTo>
                <a:cubicBezTo>
                  <a:pt x="205" y="83"/>
                  <a:pt x="205" y="83"/>
                  <a:pt x="205" y="83"/>
                </a:cubicBezTo>
                <a:cubicBezTo>
                  <a:pt x="205" y="84"/>
                  <a:pt x="205" y="83"/>
                  <a:pt x="204" y="84"/>
                </a:cubicBezTo>
                <a:close/>
                <a:moveTo>
                  <a:pt x="218" y="8"/>
                </a:moveTo>
                <a:cubicBezTo>
                  <a:pt x="220" y="9"/>
                  <a:pt x="219" y="10"/>
                  <a:pt x="217" y="10"/>
                </a:cubicBezTo>
                <a:cubicBezTo>
                  <a:pt x="217" y="10"/>
                  <a:pt x="218" y="10"/>
                  <a:pt x="218" y="10"/>
                </a:cubicBezTo>
                <a:cubicBezTo>
                  <a:pt x="218" y="10"/>
                  <a:pt x="217" y="10"/>
                  <a:pt x="217" y="10"/>
                </a:cubicBezTo>
                <a:cubicBezTo>
                  <a:pt x="217" y="10"/>
                  <a:pt x="217" y="10"/>
                  <a:pt x="217" y="10"/>
                </a:cubicBezTo>
                <a:cubicBezTo>
                  <a:pt x="215" y="10"/>
                  <a:pt x="215" y="10"/>
                  <a:pt x="214" y="10"/>
                </a:cubicBezTo>
                <a:cubicBezTo>
                  <a:pt x="214" y="10"/>
                  <a:pt x="213" y="10"/>
                  <a:pt x="213" y="10"/>
                </a:cubicBezTo>
                <a:cubicBezTo>
                  <a:pt x="212" y="10"/>
                  <a:pt x="213" y="10"/>
                  <a:pt x="213" y="10"/>
                </a:cubicBezTo>
                <a:cubicBezTo>
                  <a:pt x="212" y="10"/>
                  <a:pt x="212" y="10"/>
                  <a:pt x="210" y="10"/>
                </a:cubicBezTo>
                <a:cubicBezTo>
                  <a:pt x="210" y="10"/>
                  <a:pt x="211" y="10"/>
                  <a:pt x="211" y="10"/>
                </a:cubicBezTo>
                <a:cubicBezTo>
                  <a:pt x="211" y="10"/>
                  <a:pt x="210" y="10"/>
                  <a:pt x="209" y="11"/>
                </a:cubicBezTo>
                <a:cubicBezTo>
                  <a:pt x="209" y="10"/>
                  <a:pt x="209" y="10"/>
                  <a:pt x="210" y="10"/>
                </a:cubicBezTo>
                <a:cubicBezTo>
                  <a:pt x="209" y="10"/>
                  <a:pt x="209" y="10"/>
                  <a:pt x="209" y="10"/>
                </a:cubicBezTo>
                <a:cubicBezTo>
                  <a:pt x="208" y="11"/>
                  <a:pt x="208" y="10"/>
                  <a:pt x="208" y="10"/>
                </a:cubicBezTo>
                <a:cubicBezTo>
                  <a:pt x="209" y="9"/>
                  <a:pt x="211" y="10"/>
                  <a:pt x="212" y="9"/>
                </a:cubicBezTo>
                <a:cubicBezTo>
                  <a:pt x="214" y="9"/>
                  <a:pt x="216" y="9"/>
                  <a:pt x="218" y="9"/>
                </a:cubicBezTo>
                <a:cubicBezTo>
                  <a:pt x="218" y="9"/>
                  <a:pt x="217" y="9"/>
                  <a:pt x="217" y="9"/>
                </a:cubicBezTo>
                <a:cubicBezTo>
                  <a:pt x="217" y="9"/>
                  <a:pt x="218" y="9"/>
                  <a:pt x="218" y="9"/>
                </a:cubicBezTo>
                <a:cubicBezTo>
                  <a:pt x="219" y="9"/>
                  <a:pt x="219" y="9"/>
                  <a:pt x="218" y="8"/>
                </a:cubicBezTo>
                <a:close/>
                <a:moveTo>
                  <a:pt x="210" y="87"/>
                </a:moveTo>
                <a:cubicBezTo>
                  <a:pt x="210" y="87"/>
                  <a:pt x="211" y="87"/>
                  <a:pt x="211" y="87"/>
                </a:cubicBezTo>
                <a:cubicBezTo>
                  <a:pt x="211" y="87"/>
                  <a:pt x="210" y="87"/>
                  <a:pt x="210" y="87"/>
                </a:cubicBezTo>
                <a:close/>
                <a:moveTo>
                  <a:pt x="210" y="88"/>
                </a:moveTo>
                <a:cubicBezTo>
                  <a:pt x="210" y="88"/>
                  <a:pt x="211" y="88"/>
                  <a:pt x="211" y="88"/>
                </a:cubicBezTo>
                <a:lnTo>
                  <a:pt x="210" y="88"/>
                </a:lnTo>
                <a:close/>
                <a:moveTo>
                  <a:pt x="210" y="77"/>
                </a:moveTo>
                <a:cubicBezTo>
                  <a:pt x="211" y="77"/>
                  <a:pt x="212" y="76"/>
                  <a:pt x="212" y="77"/>
                </a:cubicBezTo>
                <a:cubicBezTo>
                  <a:pt x="211" y="77"/>
                  <a:pt x="211" y="77"/>
                  <a:pt x="210" y="77"/>
                </a:cubicBezTo>
                <a:close/>
                <a:moveTo>
                  <a:pt x="211" y="87"/>
                </a:moveTo>
                <a:cubicBezTo>
                  <a:pt x="212" y="86"/>
                  <a:pt x="213" y="87"/>
                  <a:pt x="214" y="87"/>
                </a:cubicBezTo>
                <a:cubicBezTo>
                  <a:pt x="214" y="87"/>
                  <a:pt x="214" y="87"/>
                  <a:pt x="214" y="88"/>
                </a:cubicBezTo>
                <a:cubicBezTo>
                  <a:pt x="213" y="88"/>
                  <a:pt x="212" y="87"/>
                  <a:pt x="212" y="87"/>
                </a:cubicBezTo>
                <a:cubicBezTo>
                  <a:pt x="212" y="87"/>
                  <a:pt x="212" y="87"/>
                  <a:pt x="211" y="87"/>
                </a:cubicBezTo>
                <a:close/>
                <a:moveTo>
                  <a:pt x="211" y="12"/>
                </a:moveTo>
                <a:cubicBezTo>
                  <a:pt x="211" y="11"/>
                  <a:pt x="212" y="12"/>
                  <a:pt x="212" y="12"/>
                </a:cubicBezTo>
                <a:cubicBezTo>
                  <a:pt x="212" y="12"/>
                  <a:pt x="211" y="12"/>
                  <a:pt x="211" y="12"/>
                </a:cubicBezTo>
                <a:close/>
                <a:moveTo>
                  <a:pt x="212" y="81"/>
                </a:moveTo>
                <a:cubicBezTo>
                  <a:pt x="212" y="81"/>
                  <a:pt x="212" y="80"/>
                  <a:pt x="212" y="80"/>
                </a:cubicBezTo>
                <a:cubicBezTo>
                  <a:pt x="213" y="80"/>
                  <a:pt x="213" y="81"/>
                  <a:pt x="213" y="80"/>
                </a:cubicBezTo>
                <a:cubicBezTo>
                  <a:pt x="213" y="81"/>
                  <a:pt x="213" y="81"/>
                  <a:pt x="212" y="81"/>
                </a:cubicBezTo>
                <a:close/>
                <a:moveTo>
                  <a:pt x="213" y="79"/>
                </a:moveTo>
                <a:cubicBezTo>
                  <a:pt x="213" y="79"/>
                  <a:pt x="213" y="79"/>
                  <a:pt x="213" y="79"/>
                </a:cubicBezTo>
                <a:cubicBezTo>
                  <a:pt x="213" y="79"/>
                  <a:pt x="214" y="79"/>
                  <a:pt x="215" y="79"/>
                </a:cubicBezTo>
                <a:cubicBezTo>
                  <a:pt x="214" y="80"/>
                  <a:pt x="213" y="79"/>
                  <a:pt x="213" y="79"/>
                </a:cubicBezTo>
                <a:close/>
                <a:moveTo>
                  <a:pt x="215" y="79"/>
                </a:moveTo>
                <a:cubicBezTo>
                  <a:pt x="216" y="79"/>
                  <a:pt x="217" y="79"/>
                  <a:pt x="219" y="79"/>
                </a:cubicBezTo>
                <a:cubicBezTo>
                  <a:pt x="218" y="79"/>
                  <a:pt x="218" y="79"/>
                  <a:pt x="218" y="80"/>
                </a:cubicBezTo>
                <a:cubicBezTo>
                  <a:pt x="218" y="79"/>
                  <a:pt x="216" y="79"/>
                  <a:pt x="216" y="80"/>
                </a:cubicBezTo>
                <a:cubicBezTo>
                  <a:pt x="216" y="80"/>
                  <a:pt x="216" y="80"/>
                  <a:pt x="216" y="79"/>
                </a:cubicBezTo>
                <a:cubicBezTo>
                  <a:pt x="215" y="79"/>
                  <a:pt x="215" y="79"/>
                  <a:pt x="215" y="80"/>
                </a:cubicBezTo>
                <a:cubicBezTo>
                  <a:pt x="215" y="80"/>
                  <a:pt x="215" y="79"/>
                  <a:pt x="215" y="79"/>
                </a:cubicBezTo>
                <a:close/>
                <a:moveTo>
                  <a:pt x="214" y="13"/>
                </a:moveTo>
                <a:cubicBezTo>
                  <a:pt x="214" y="12"/>
                  <a:pt x="215" y="13"/>
                  <a:pt x="215" y="13"/>
                </a:cubicBezTo>
                <a:cubicBezTo>
                  <a:pt x="215" y="13"/>
                  <a:pt x="214" y="13"/>
                  <a:pt x="214" y="13"/>
                </a:cubicBezTo>
                <a:close/>
                <a:moveTo>
                  <a:pt x="216" y="17"/>
                </a:moveTo>
                <a:cubicBezTo>
                  <a:pt x="217" y="17"/>
                  <a:pt x="220" y="17"/>
                  <a:pt x="222" y="17"/>
                </a:cubicBezTo>
                <a:cubicBezTo>
                  <a:pt x="222" y="17"/>
                  <a:pt x="222" y="16"/>
                  <a:pt x="221" y="17"/>
                </a:cubicBezTo>
                <a:cubicBezTo>
                  <a:pt x="222" y="16"/>
                  <a:pt x="222" y="17"/>
                  <a:pt x="222" y="17"/>
                </a:cubicBezTo>
                <a:cubicBezTo>
                  <a:pt x="222" y="17"/>
                  <a:pt x="222" y="17"/>
                  <a:pt x="222" y="17"/>
                </a:cubicBezTo>
                <a:cubicBezTo>
                  <a:pt x="222" y="17"/>
                  <a:pt x="223" y="17"/>
                  <a:pt x="223" y="17"/>
                </a:cubicBezTo>
                <a:cubicBezTo>
                  <a:pt x="221" y="19"/>
                  <a:pt x="219" y="18"/>
                  <a:pt x="216" y="18"/>
                </a:cubicBezTo>
                <a:cubicBezTo>
                  <a:pt x="216" y="18"/>
                  <a:pt x="216" y="17"/>
                  <a:pt x="216" y="17"/>
                </a:cubicBezTo>
                <a:close/>
                <a:moveTo>
                  <a:pt x="216" y="8"/>
                </a:moveTo>
                <a:cubicBezTo>
                  <a:pt x="216" y="8"/>
                  <a:pt x="217" y="8"/>
                  <a:pt x="217" y="8"/>
                </a:cubicBezTo>
                <a:cubicBezTo>
                  <a:pt x="217" y="8"/>
                  <a:pt x="217" y="8"/>
                  <a:pt x="217" y="9"/>
                </a:cubicBezTo>
                <a:cubicBezTo>
                  <a:pt x="216" y="9"/>
                  <a:pt x="216" y="8"/>
                  <a:pt x="216" y="8"/>
                </a:cubicBezTo>
                <a:close/>
                <a:moveTo>
                  <a:pt x="219" y="80"/>
                </a:moveTo>
                <a:cubicBezTo>
                  <a:pt x="219" y="79"/>
                  <a:pt x="219" y="79"/>
                  <a:pt x="220" y="79"/>
                </a:cubicBezTo>
                <a:cubicBezTo>
                  <a:pt x="220" y="79"/>
                  <a:pt x="220" y="79"/>
                  <a:pt x="220" y="80"/>
                </a:cubicBezTo>
                <a:cubicBezTo>
                  <a:pt x="220" y="79"/>
                  <a:pt x="219" y="80"/>
                  <a:pt x="219" y="80"/>
                </a:cubicBezTo>
                <a:close/>
                <a:moveTo>
                  <a:pt x="219" y="10"/>
                </a:moveTo>
                <a:cubicBezTo>
                  <a:pt x="219" y="10"/>
                  <a:pt x="220" y="10"/>
                  <a:pt x="219" y="9"/>
                </a:cubicBezTo>
                <a:cubicBezTo>
                  <a:pt x="220" y="9"/>
                  <a:pt x="221" y="9"/>
                  <a:pt x="222" y="10"/>
                </a:cubicBezTo>
                <a:cubicBezTo>
                  <a:pt x="221" y="10"/>
                  <a:pt x="220" y="10"/>
                  <a:pt x="219" y="10"/>
                </a:cubicBezTo>
                <a:close/>
                <a:moveTo>
                  <a:pt x="224" y="7"/>
                </a:moveTo>
                <a:cubicBezTo>
                  <a:pt x="223" y="7"/>
                  <a:pt x="223" y="7"/>
                  <a:pt x="223" y="7"/>
                </a:cubicBezTo>
                <a:cubicBezTo>
                  <a:pt x="226" y="7"/>
                  <a:pt x="229" y="6"/>
                  <a:pt x="232" y="7"/>
                </a:cubicBezTo>
                <a:cubicBezTo>
                  <a:pt x="232" y="7"/>
                  <a:pt x="232" y="7"/>
                  <a:pt x="232" y="7"/>
                </a:cubicBezTo>
                <a:cubicBezTo>
                  <a:pt x="233" y="7"/>
                  <a:pt x="233" y="7"/>
                  <a:pt x="233" y="7"/>
                </a:cubicBezTo>
                <a:cubicBezTo>
                  <a:pt x="233" y="8"/>
                  <a:pt x="233" y="7"/>
                  <a:pt x="232" y="7"/>
                </a:cubicBezTo>
                <a:cubicBezTo>
                  <a:pt x="232" y="8"/>
                  <a:pt x="232" y="8"/>
                  <a:pt x="232" y="8"/>
                </a:cubicBezTo>
                <a:cubicBezTo>
                  <a:pt x="231" y="8"/>
                  <a:pt x="228" y="8"/>
                  <a:pt x="226" y="9"/>
                </a:cubicBezTo>
                <a:cubicBezTo>
                  <a:pt x="225" y="9"/>
                  <a:pt x="225" y="8"/>
                  <a:pt x="225" y="8"/>
                </a:cubicBezTo>
                <a:cubicBezTo>
                  <a:pt x="224" y="8"/>
                  <a:pt x="225" y="9"/>
                  <a:pt x="225" y="9"/>
                </a:cubicBezTo>
                <a:cubicBezTo>
                  <a:pt x="224" y="9"/>
                  <a:pt x="224" y="8"/>
                  <a:pt x="224" y="9"/>
                </a:cubicBezTo>
                <a:cubicBezTo>
                  <a:pt x="223" y="9"/>
                  <a:pt x="224" y="8"/>
                  <a:pt x="224" y="8"/>
                </a:cubicBezTo>
                <a:cubicBezTo>
                  <a:pt x="223" y="8"/>
                  <a:pt x="222" y="8"/>
                  <a:pt x="222" y="8"/>
                </a:cubicBezTo>
                <a:cubicBezTo>
                  <a:pt x="222" y="9"/>
                  <a:pt x="222" y="9"/>
                  <a:pt x="223" y="9"/>
                </a:cubicBezTo>
                <a:cubicBezTo>
                  <a:pt x="222" y="9"/>
                  <a:pt x="221" y="9"/>
                  <a:pt x="220" y="9"/>
                </a:cubicBezTo>
                <a:cubicBezTo>
                  <a:pt x="220" y="8"/>
                  <a:pt x="221" y="8"/>
                  <a:pt x="220" y="8"/>
                </a:cubicBezTo>
                <a:cubicBezTo>
                  <a:pt x="221" y="7"/>
                  <a:pt x="223" y="8"/>
                  <a:pt x="223" y="7"/>
                </a:cubicBezTo>
                <a:cubicBezTo>
                  <a:pt x="222" y="7"/>
                  <a:pt x="220" y="8"/>
                  <a:pt x="219" y="7"/>
                </a:cubicBezTo>
                <a:cubicBezTo>
                  <a:pt x="221" y="6"/>
                  <a:pt x="222" y="7"/>
                  <a:pt x="224" y="7"/>
                </a:cubicBezTo>
                <a:close/>
                <a:moveTo>
                  <a:pt x="220" y="13"/>
                </a:moveTo>
                <a:cubicBezTo>
                  <a:pt x="220" y="13"/>
                  <a:pt x="220" y="12"/>
                  <a:pt x="220" y="13"/>
                </a:cubicBezTo>
                <a:cubicBezTo>
                  <a:pt x="220" y="13"/>
                  <a:pt x="220" y="13"/>
                  <a:pt x="220" y="13"/>
                </a:cubicBezTo>
                <a:close/>
                <a:moveTo>
                  <a:pt x="221" y="12"/>
                </a:moveTo>
                <a:cubicBezTo>
                  <a:pt x="221" y="12"/>
                  <a:pt x="221" y="12"/>
                  <a:pt x="221" y="13"/>
                </a:cubicBezTo>
                <a:cubicBezTo>
                  <a:pt x="223" y="13"/>
                  <a:pt x="223" y="12"/>
                  <a:pt x="225" y="12"/>
                </a:cubicBezTo>
                <a:cubicBezTo>
                  <a:pt x="226" y="14"/>
                  <a:pt x="222" y="13"/>
                  <a:pt x="221" y="13"/>
                </a:cubicBezTo>
                <a:cubicBezTo>
                  <a:pt x="221" y="13"/>
                  <a:pt x="220" y="12"/>
                  <a:pt x="221" y="12"/>
                </a:cubicBezTo>
                <a:close/>
                <a:moveTo>
                  <a:pt x="222" y="10"/>
                </a:moveTo>
                <a:cubicBezTo>
                  <a:pt x="222" y="10"/>
                  <a:pt x="223" y="9"/>
                  <a:pt x="223" y="9"/>
                </a:cubicBezTo>
                <a:cubicBezTo>
                  <a:pt x="223" y="10"/>
                  <a:pt x="224" y="9"/>
                  <a:pt x="224" y="10"/>
                </a:cubicBezTo>
                <a:cubicBezTo>
                  <a:pt x="224" y="9"/>
                  <a:pt x="223" y="10"/>
                  <a:pt x="222" y="10"/>
                </a:cubicBezTo>
                <a:close/>
                <a:moveTo>
                  <a:pt x="228" y="16"/>
                </a:moveTo>
                <a:cubicBezTo>
                  <a:pt x="228" y="17"/>
                  <a:pt x="228" y="17"/>
                  <a:pt x="228" y="17"/>
                </a:cubicBezTo>
                <a:cubicBezTo>
                  <a:pt x="228" y="17"/>
                  <a:pt x="228" y="17"/>
                  <a:pt x="228" y="17"/>
                </a:cubicBezTo>
                <a:cubicBezTo>
                  <a:pt x="228" y="17"/>
                  <a:pt x="229" y="17"/>
                  <a:pt x="229" y="17"/>
                </a:cubicBezTo>
                <a:cubicBezTo>
                  <a:pt x="229" y="18"/>
                  <a:pt x="227" y="18"/>
                  <a:pt x="227" y="18"/>
                </a:cubicBezTo>
                <a:cubicBezTo>
                  <a:pt x="226" y="18"/>
                  <a:pt x="227" y="17"/>
                  <a:pt x="227" y="17"/>
                </a:cubicBezTo>
                <a:cubicBezTo>
                  <a:pt x="226" y="17"/>
                  <a:pt x="226" y="17"/>
                  <a:pt x="226" y="17"/>
                </a:cubicBezTo>
                <a:cubicBezTo>
                  <a:pt x="226" y="17"/>
                  <a:pt x="227" y="17"/>
                  <a:pt x="226" y="18"/>
                </a:cubicBezTo>
                <a:cubicBezTo>
                  <a:pt x="225" y="18"/>
                  <a:pt x="225" y="17"/>
                  <a:pt x="224" y="18"/>
                </a:cubicBezTo>
                <a:cubicBezTo>
                  <a:pt x="224" y="18"/>
                  <a:pt x="224" y="18"/>
                  <a:pt x="223" y="18"/>
                </a:cubicBezTo>
                <a:cubicBezTo>
                  <a:pt x="223" y="17"/>
                  <a:pt x="224" y="17"/>
                  <a:pt x="225" y="17"/>
                </a:cubicBezTo>
                <a:cubicBezTo>
                  <a:pt x="224" y="16"/>
                  <a:pt x="223" y="18"/>
                  <a:pt x="223" y="17"/>
                </a:cubicBezTo>
                <a:cubicBezTo>
                  <a:pt x="225" y="17"/>
                  <a:pt x="227" y="16"/>
                  <a:pt x="229" y="17"/>
                </a:cubicBezTo>
                <a:cubicBezTo>
                  <a:pt x="229" y="17"/>
                  <a:pt x="229" y="16"/>
                  <a:pt x="228" y="16"/>
                </a:cubicBezTo>
                <a:close/>
                <a:moveTo>
                  <a:pt x="224" y="11"/>
                </a:moveTo>
                <a:cubicBezTo>
                  <a:pt x="224" y="11"/>
                  <a:pt x="225" y="10"/>
                  <a:pt x="224" y="10"/>
                </a:cubicBezTo>
                <a:cubicBezTo>
                  <a:pt x="224" y="10"/>
                  <a:pt x="225" y="10"/>
                  <a:pt x="225" y="10"/>
                </a:cubicBezTo>
                <a:cubicBezTo>
                  <a:pt x="225" y="11"/>
                  <a:pt x="224" y="10"/>
                  <a:pt x="224" y="11"/>
                </a:cubicBezTo>
                <a:close/>
                <a:moveTo>
                  <a:pt x="225" y="10"/>
                </a:moveTo>
                <a:cubicBezTo>
                  <a:pt x="226" y="10"/>
                  <a:pt x="229" y="10"/>
                  <a:pt x="228" y="11"/>
                </a:cubicBezTo>
                <a:cubicBezTo>
                  <a:pt x="227" y="10"/>
                  <a:pt x="226" y="11"/>
                  <a:pt x="225" y="10"/>
                </a:cubicBezTo>
                <a:close/>
                <a:moveTo>
                  <a:pt x="228" y="22"/>
                </a:moveTo>
                <a:cubicBezTo>
                  <a:pt x="227" y="22"/>
                  <a:pt x="228" y="22"/>
                  <a:pt x="227" y="22"/>
                </a:cubicBezTo>
                <a:cubicBezTo>
                  <a:pt x="228" y="21"/>
                  <a:pt x="229" y="22"/>
                  <a:pt x="229" y="22"/>
                </a:cubicBezTo>
                <a:cubicBezTo>
                  <a:pt x="229" y="23"/>
                  <a:pt x="228" y="22"/>
                  <a:pt x="228" y="22"/>
                </a:cubicBezTo>
                <a:close/>
                <a:moveTo>
                  <a:pt x="229" y="22"/>
                </a:moveTo>
                <a:cubicBezTo>
                  <a:pt x="230" y="22"/>
                  <a:pt x="230" y="22"/>
                  <a:pt x="230" y="22"/>
                </a:cubicBezTo>
                <a:cubicBezTo>
                  <a:pt x="230" y="23"/>
                  <a:pt x="230" y="23"/>
                  <a:pt x="230" y="23"/>
                </a:cubicBezTo>
                <a:cubicBezTo>
                  <a:pt x="230" y="23"/>
                  <a:pt x="230" y="23"/>
                  <a:pt x="230" y="23"/>
                </a:cubicBezTo>
                <a:cubicBezTo>
                  <a:pt x="229" y="23"/>
                  <a:pt x="229" y="23"/>
                  <a:pt x="229" y="22"/>
                </a:cubicBezTo>
                <a:close/>
                <a:moveTo>
                  <a:pt x="228" y="10"/>
                </a:moveTo>
                <a:cubicBezTo>
                  <a:pt x="229" y="10"/>
                  <a:pt x="232" y="10"/>
                  <a:pt x="233" y="10"/>
                </a:cubicBezTo>
                <a:cubicBezTo>
                  <a:pt x="232" y="11"/>
                  <a:pt x="231" y="10"/>
                  <a:pt x="229" y="10"/>
                </a:cubicBezTo>
                <a:cubicBezTo>
                  <a:pt x="229" y="10"/>
                  <a:pt x="229" y="10"/>
                  <a:pt x="228" y="10"/>
                </a:cubicBezTo>
                <a:close/>
                <a:moveTo>
                  <a:pt x="234" y="23"/>
                </a:moveTo>
                <a:cubicBezTo>
                  <a:pt x="234" y="24"/>
                  <a:pt x="235" y="23"/>
                  <a:pt x="235" y="24"/>
                </a:cubicBezTo>
                <a:cubicBezTo>
                  <a:pt x="236" y="24"/>
                  <a:pt x="236" y="23"/>
                  <a:pt x="236" y="24"/>
                </a:cubicBezTo>
                <a:cubicBezTo>
                  <a:pt x="237" y="24"/>
                  <a:pt x="237" y="24"/>
                  <a:pt x="237" y="24"/>
                </a:cubicBezTo>
                <a:cubicBezTo>
                  <a:pt x="236" y="24"/>
                  <a:pt x="236" y="24"/>
                  <a:pt x="236" y="24"/>
                </a:cubicBezTo>
                <a:cubicBezTo>
                  <a:pt x="236" y="24"/>
                  <a:pt x="236" y="24"/>
                  <a:pt x="236" y="24"/>
                </a:cubicBezTo>
                <a:cubicBezTo>
                  <a:pt x="235" y="25"/>
                  <a:pt x="234" y="25"/>
                  <a:pt x="232" y="24"/>
                </a:cubicBezTo>
                <a:cubicBezTo>
                  <a:pt x="233" y="24"/>
                  <a:pt x="233" y="24"/>
                  <a:pt x="234" y="24"/>
                </a:cubicBezTo>
                <a:cubicBezTo>
                  <a:pt x="234" y="23"/>
                  <a:pt x="233" y="24"/>
                  <a:pt x="232" y="24"/>
                </a:cubicBezTo>
                <a:cubicBezTo>
                  <a:pt x="232" y="24"/>
                  <a:pt x="232" y="23"/>
                  <a:pt x="232" y="23"/>
                </a:cubicBezTo>
                <a:cubicBezTo>
                  <a:pt x="232" y="23"/>
                  <a:pt x="233" y="23"/>
                  <a:pt x="233" y="23"/>
                </a:cubicBezTo>
                <a:cubicBezTo>
                  <a:pt x="233" y="23"/>
                  <a:pt x="232" y="23"/>
                  <a:pt x="231" y="23"/>
                </a:cubicBezTo>
                <a:cubicBezTo>
                  <a:pt x="231" y="23"/>
                  <a:pt x="232" y="24"/>
                  <a:pt x="231" y="24"/>
                </a:cubicBezTo>
                <a:cubicBezTo>
                  <a:pt x="231" y="23"/>
                  <a:pt x="230" y="22"/>
                  <a:pt x="229" y="22"/>
                </a:cubicBezTo>
                <a:cubicBezTo>
                  <a:pt x="230" y="22"/>
                  <a:pt x="230" y="22"/>
                  <a:pt x="230" y="22"/>
                </a:cubicBezTo>
                <a:cubicBezTo>
                  <a:pt x="231" y="22"/>
                  <a:pt x="235" y="21"/>
                  <a:pt x="237" y="21"/>
                </a:cubicBezTo>
                <a:cubicBezTo>
                  <a:pt x="237" y="22"/>
                  <a:pt x="237" y="22"/>
                  <a:pt x="237" y="22"/>
                </a:cubicBezTo>
                <a:cubicBezTo>
                  <a:pt x="237" y="22"/>
                  <a:pt x="237" y="21"/>
                  <a:pt x="238" y="21"/>
                </a:cubicBezTo>
                <a:cubicBezTo>
                  <a:pt x="238" y="22"/>
                  <a:pt x="238" y="22"/>
                  <a:pt x="238" y="22"/>
                </a:cubicBezTo>
                <a:cubicBezTo>
                  <a:pt x="238" y="22"/>
                  <a:pt x="238" y="22"/>
                  <a:pt x="239" y="22"/>
                </a:cubicBezTo>
                <a:cubicBezTo>
                  <a:pt x="239" y="22"/>
                  <a:pt x="238" y="22"/>
                  <a:pt x="239" y="21"/>
                </a:cubicBezTo>
                <a:cubicBezTo>
                  <a:pt x="240" y="21"/>
                  <a:pt x="240" y="21"/>
                  <a:pt x="240" y="21"/>
                </a:cubicBezTo>
                <a:cubicBezTo>
                  <a:pt x="239" y="21"/>
                  <a:pt x="240" y="22"/>
                  <a:pt x="240" y="22"/>
                </a:cubicBezTo>
                <a:cubicBezTo>
                  <a:pt x="239" y="22"/>
                  <a:pt x="239" y="22"/>
                  <a:pt x="239" y="22"/>
                </a:cubicBezTo>
                <a:cubicBezTo>
                  <a:pt x="239" y="23"/>
                  <a:pt x="239" y="23"/>
                  <a:pt x="239" y="23"/>
                </a:cubicBezTo>
                <a:cubicBezTo>
                  <a:pt x="238" y="23"/>
                  <a:pt x="238" y="23"/>
                  <a:pt x="238" y="23"/>
                </a:cubicBezTo>
                <a:cubicBezTo>
                  <a:pt x="237" y="23"/>
                  <a:pt x="237" y="23"/>
                  <a:pt x="237" y="24"/>
                </a:cubicBezTo>
                <a:cubicBezTo>
                  <a:pt x="236" y="23"/>
                  <a:pt x="235" y="23"/>
                  <a:pt x="234" y="23"/>
                </a:cubicBezTo>
                <a:close/>
                <a:moveTo>
                  <a:pt x="234" y="8"/>
                </a:moveTo>
                <a:cubicBezTo>
                  <a:pt x="234" y="9"/>
                  <a:pt x="234" y="9"/>
                  <a:pt x="234" y="9"/>
                </a:cubicBezTo>
                <a:cubicBezTo>
                  <a:pt x="233" y="9"/>
                  <a:pt x="233" y="9"/>
                  <a:pt x="232" y="9"/>
                </a:cubicBezTo>
                <a:cubicBezTo>
                  <a:pt x="233" y="10"/>
                  <a:pt x="230" y="10"/>
                  <a:pt x="230" y="9"/>
                </a:cubicBezTo>
                <a:cubicBezTo>
                  <a:pt x="231" y="8"/>
                  <a:pt x="233" y="9"/>
                  <a:pt x="234" y="8"/>
                </a:cubicBezTo>
                <a:close/>
                <a:moveTo>
                  <a:pt x="234" y="8"/>
                </a:moveTo>
                <a:cubicBezTo>
                  <a:pt x="234" y="8"/>
                  <a:pt x="234" y="8"/>
                  <a:pt x="234" y="8"/>
                </a:cubicBezTo>
                <a:cubicBezTo>
                  <a:pt x="234" y="8"/>
                  <a:pt x="234" y="8"/>
                  <a:pt x="234" y="8"/>
                </a:cubicBezTo>
                <a:close/>
                <a:moveTo>
                  <a:pt x="235" y="9"/>
                </a:moveTo>
                <a:cubicBezTo>
                  <a:pt x="234" y="9"/>
                  <a:pt x="235" y="9"/>
                  <a:pt x="235" y="9"/>
                </a:cubicBezTo>
                <a:cubicBezTo>
                  <a:pt x="235" y="9"/>
                  <a:pt x="235" y="9"/>
                  <a:pt x="235" y="9"/>
                </a:cubicBezTo>
                <a:cubicBezTo>
                  <a:pt x="236" y="10"/>
                  <a:pt x="237" y="9"/>
                  <a:pt x="238" y="10"/>
                </a:cubicBezTo>
                <a:cubicBezTo>
                  <a:pt x="237" y="10"/>
                  <a:pt x="236" y="10"/>
                  <a:pt x="236" y="11"/>
                </a:cubicBezTo>
                <a:cubicBezTo>
                  <a:pt x="235" y="11"/>
                  <a:pt x="235" y="10"/>
                  <a:pt x="235" y="10"/>
                </a:cubicBezTo>
                <a:cubicBezTo>
                  <a:pt x="235" y="10"/>
                  <a:pt x="235" y="10"/>
                  <a:pt x="236" y="10"/>
                </a:cubicBezTo>
                <a:cubicBezTo>
                  <a:pt x="236" y="10"/>
                  <a:pt x="235" y="9"/>
                  <a:pt x="235" y="9"/>
                </a:cubicBezTo>
                <a:close/>
                <a:moveTo>
                  <a:pt x="239" y="9"/>
                </a:moveTo>
                <a:cubicBezTo>
                  <a:pt x="240" y="9"/>
                  <a:pt x="240" y="9"/>
                  <a:pt x="240" y="9"/>
                </a:cubicBezTo>
                <a:cubicBezTo>
                  <a:pt x="240" y="9"/>
                  <a:pt x="240" y="9"/>
                  <a:pt x="240" y="9"/>
                </a:cubicBezTo>
                <a:cubicBezTo>
                  <a:pt x="240" y="9"/>
                  <a:pt x="240" y="9"/>
                  <a:pt x="239" y="9"/>
                </a:cubicBezTo>
                <a:close/>
                <a:moveTo>
                  <a:pt x="244" y="89"/>
                </a:moveTo>
                <a:cubicBezTo>
                  <a:pt x="244" y="89"/>
                  <a:pt x="245" y="90"/>
                  <a:pt x="246" y="90"/>
                </a:cubicBezTo>
                <a:cubicBezTo>
                  <a:pt x="246" y="90"/>
                  <a:pt x="245" y="89"/>
                  <a:pt x="245" y="90"/>
                </a:cubicBezTo>
                <a:cubicBezTo>
                  <a:pt x="244" y="90"/>
                  <a:pt x="245" y="89"/>
                  <a:pt x="244" y="89"/>
                </a:cubicBezTo>
                <a:close/>
                <a:moveTo>
                  <a:pt x="249" y="87"/>
                </a:moveTo>
                <a:cubicBezTo>
                  <a:pt x="250" y="87"/>
                  <a:pt x="251" y="88"/>
                  <a:pt x="252" y="87"/>
                </a:cubicBezTo>
                <a:cubicBezTo>
                  <a:pt x="252" y="87"/>
                  <a:pt x="252" y="88"/>
                  <a:pt x="253" y="88"/>
                </a:cubicBezTo>
                <a:cubicBezTo>
                  <a:pt x="253" y="88"/>
                  <a:pt x="252" y="88"/>
                  <a:pt x="253" y="88"/>
                </a:cubicBezTo>
                <a:cubicBezTo>
                  <a:pt x="252" y="89"/>
                  <a:pt x="251" y="89"/>
                  <a:pt x="250" y="89"/>
                </a:cubicBezTo>
                <a:cubicBezTo>
                  <a:pt x="250" y="89"/>
                  <a:pt x="250" y="88"/>
                  <a:pt x="250" y="88"/>
                </a:cubicBezTo>
                <a:cubicBezTo>
                  <a:pt x="250" y="88"/>
                  <a:pt x="249" y="88"/>
                  <a:pt x="249" y="87"/>
                </a:cubicBezTo>
                <a:close/>
                <a:moveTo>
                  <a:pt x="251" y="13"/>
                </a:moveTo>
                <a:cubicBezTo>
                  <a:pt x="251" y="12"/>
                  <a:pt x="251" y="12"/>
                  <a:pt x="252" y="12"/>
                </a:cubicBezTo>
                <a:cubicBezTo>
                  <a:pt x="252" y="13"/>
                  <a:pt x="251" y="13"/>
                  <a:pt x="251" y="13"/>
                </a:cubicBezTo>
                <a:close/>
                <a:moveTo>
                  <a:pt x="251" y="10"/>
                </a:moveTo>
                <a:cubicBezTo>
                  <a:pt x="251" y="9"/>
                  <a:pt x="252" y="10"/>
                  <a:pt x="252" y="9"/>
                </a:cubicBezTo>
                <a:cubicBezTo>
                  <a:pt x="252" y="10"/>
                  <a:pt x="252" y="9"/>
                  <a:pt x="251" y="10"/>
                </a:cubicBezTo>
                <a:close/>
                <a:moveTo>
                  <a:pt x="257" y="11"/>
                </a:moveTo>
                <a:cubicBezTo>
                  <a:pt x="257" y="11"/>
                  <a:pt x="257" y="11"/>
                  <a:pt x="258" y="11"/>
                </a:cubicBezTo>
                <a:cubicBezTo>
                  <a:pt x="258" y="12"/>
                  <a:pt x="257" y="11"/>
                  <a:pt x="257" y="11"/>
                </a:cubicBezTo>
                <a:close/>
                <a:moveTo>
                  <a:pt x="263" y="79"/>
                </a:moveTo>
                <a:cubicBezTo>
                  <a:pt x="263" y="79"/>
                  <a:pt x="264" y="79"/>
                  <a:pt x="264" y="78"/>
                </a:cubicBezTo>
                <a:cubicBezTo>
                  <a:pt x="265" y="78"/>
                  <a:pt x="265" y="80"/>
                  <a:pt x="264" y="80"/>
                </a:cubicBezTo>
                <a:cubicBezTo>
                  <a:pt x="264" y="80"/>
                  <a:pt x="263" y="80"/>
                  <a:pt x="263" y="79"/>
                </a:cubicBezTo>
                <a:close/>
                <a:moveTo>
                  <a:pt x="268" y="27"/>
                </a:moveTo>
                <a:cubicBezTo>
                  <a:pt x="268" y="27"/>
                  <a:pt x="268" y="27"/>
                  <a:pt x="269" y="27"/>
                </a:cubicBezTo>
                <a:cubicBezTo>
                  <a:pt x="269" y="27"/>
                  <a:pt x="269" y="27"/>
                  <a:pt x="269" y="27"/>
                </a:cubicBezTo>
                <a:cubicBezTo>
                  <a:pt x="268" y="28"/>
                  <a:pt x="268" y="28"/>
                  <a:pt x="268" y="27"/>
                </a:cubicBezTo>
                <a:close/>
                <a:moveTo>
                  <a:pt x="279" y="77"/>
                </a:moveTo>
                <a:cubicBezTo>
                  <a:pt x="279" y="77"/>
                  <a:pt x="279" y="77"/>
                  <a:pt x="280" y="76"/>
                </a:cubicBezTo>
                <a:cubicBezTo>
                  <a:pt x="280" y="75"/>
                  <a:pt x="279" y="75"/>
                  <a:pt x="280" y="74"/>
                </a:cubicBezTo>
                <a:cubicBezTo>
                  <a:pt x="280" y="74"/>
                  <a:pt x="281" y="74"/>
                  <a:pt x="281" y="75"/>
                </a:cubicBezTo>
                <a:cubicBezTo>
                  <a:pt x="281" y="76"/>
                  <a:pt x="281" y="76"/>
                  <a:pt x="281" y="77"/>
                </a:cubicBezTo>
                <a:cubicBezTo>
                  <a:pt x="280" y="77"/>
                  <a:pt x="279" y="77"/>
                  <a:pt x="280" y="78"/>
                </a:cubicBezTo>
                <a:cubicBezTo>
                  <a:pt x="279" y="77"/>
                  <a:pt x="279" y="77"/>
                  <a:pt x="279" y="77"/>
                </a:cubicBezTo>
                <a:close/>
                <a:moveTo>
                  <a:pt x="279" y="47"/>
                </a:moveTo>
                <a:cubicBezTo>
                  <a:pt x="279" y="47"/>
                  <a:pt x="280" y="47"/>
                  <a:pt x="280" y="47"/>
                </a:cubicBezTo>
                <a:cubicBezTo>
                  <a:pt x="280" y="47"/>
                  <a:pt x="280" y="47"/>
                  <a:pt x="280" y="47"/>
                </a:cubicBezTo>
                <a:cubicBezTo>
                  <a:pt x="280" y="47"/>
                  <a:pt x="280" y="47"/>
                  <a:pt x="279" y="47"/>
                </a:cubicBezTo>
                <a:close/>
                <a:moveTo>
                  <a:pt x="282" y="75"/>
                </a:moveTo>
                <a:cubicBezTo>
                  <a:pt x="282" y="75"/>
                  <a:pt x="282" y="76"/>
                  <a:pt x="282" y="76"/>
                </a:cubicBezTo>
                <a:cubicBezTo>
                  <a:pt x="282" y="76"/>
                  <a:pt x="282" y="76"/>
                  <a:pt x="282" y="76"/>
                </a:cubicBezTo>
                <a:cubicBezTo>
                  <a:pt x="282" y="76"/>
                  <a:pt x="282" y="76"/>
                  <a:pt x="282" y="75"/>
                </a:cubicBezTo>
                <a:close/>
                <a:moveTo>
                  <a:pt x="282" y="25"/>
                </a:moveTo>
                <a:cubicBezTo>
                  <a:pt x="281" y="25"/>
                  <a:pt x="283" y="25"/>
                  <a:pt x="282" y="25"/>
                </a:cubicBezTo>
                <a:cubicBezTo>
                  <a:pt x="282" y="26"/>
                  <a:pt x="282" y="25"/>
                  <a:pt x="282" y="25"/>
                </a:cubicBezTo>
                <a:close/>
                <a:moveTo>
                  <a:pt x="288" y="27"/>
                </a:moveTo>
                <a:cubicBezTo>
                  <a:pt x="288" y="27"/>
                  <a:pt x="288" y="27"/>
                  <a:pt x="288" y="27"/>
                </a:cubicBezTo>
                <a:cubicBezTo>
                  <a:pt x="288" y="28"/>
                  <a:pt x="289" y="28"/>
                  <a:pt x="288" y="28"/>
                </a:cubicBezTo>
                <a:cubicBezTo>
                  <a:pt x="288" y="28"/>
                  <a:pt x="288" y="28"/>
                  <a:pt x="288" y="27"/>
                </a:cubicBezTo>
                <a:close/>
              </a:path>
            </a:pathLst>
          </a:custGeom>
          <a:solidFill>
            <a:schemeClr val="accent4">
              <a:lumMod val="75000"/>
              <a:alpha val="73000"/>
            </a:schemeClr>
          </a:solidFill>
          <a:ln>
            <a:noFill/>
          </a:ln>
        </p:spPr>
        <p:txBody>
          <a:bodyPr anchor="ctr" anchorCtr="1"/>
          <a:lstStyle/>
          <a:p>
            <a:pPr algn="ctr">
              <a:lnSpc>
                <a:spcPct val="130000"/>
              </a:lnSpc>
              <a:defRPr/>
            </a:pPr>
            <a:endParaRPr lang="da-DK" altLang="zh-CN" dirty="0">
              <a:solidFill>
                <a:srgbClr val="FFFFFF"/>
              </a:solidFill>
            </a:endParaRPr>
          </a:p>
        </p:txBody>
      </p:sp>
      <p:sp>
        <p:nvSpPr>
          <p:cNvPr id="8199" name="KSO_Shape"/>
          <p:cNvSpPr>
            <a:spLocks/>
          </p:cNvSpPr>
          <p:nvPr/>
        </p:nvSpPr>
        <p:spPr bwMode="auto">
          <a:xfrm>
            <a:off x="1647825" y="4230688"/>
            <a:ext cx="2874963" cy="852487"/>
          </a:xfrm>
          <a:custGeom>
            <a:avLst/>
            <a:gdLst>
              <a:gd name="T0" fmla="*/ 2147483647 w 313"/>
              <a:gd name="T1" fmla="*/ 2147483647 h 93"/>
              <a:gd name="T2" fmla="*/ 2147483647 w 313"/>
              <a:gd name="T3" fmla="*/ 2147483647 h 93"/>
              <a:gd name="T4" fmla="*/ 2147483647 w 313"/>
              <a:gd name="T5" fmla="*/ 2147483647 h 93"/>
              <a:gd name="T6" fmla="*/ 2147483647 w 313"/>
              <a:gd name="T7" fmla="*/ 2147483647 h 93"/>
              <a:gd name="T8" fmla="*/ 2147483647 w 313"/>
              <a:gd name="T9" fmla="*/ 2147483647 h 93"/>
              <a:gd name="T10" fmla="*/ 2147483647 w 313"/>
              <a:gd name="T11" fmla="*/ 2147483647 h 93"/>
              <a:gd name="T12" fmla="*/ 2147483647 w 313"/>
              <a:gd name="T13" fmla="*/ 2147483647 h 93"/>
              <a:gd name="T14" fmla="*/ 2147483647 w 313"/>
              <a:gd name="T15" fmla="*/ 2147483647 h 93"/>
              <a:gd name="T16" fmla="*/ 2147483647 w 313"/>
              <a:gd name="T17" fmla="*/ 2147483647 h 93"/>
              <a:gd name="T18" fmla="*/ 2147483647 w 313"/>
              <a:gd name="T19" fmla="*/ 2147483647 h 93"/>
              <a:gd name="T20" fmla="*/ 2147483647 w 313"/>
              <a:gd name="T21" fmla="*/ 2147483647 h 93"/>
              <a:gd name="T22" fmla="*/ 2147483647 w 313"/>
              <a:gd name="T23" fmla="*/ 2147483647 h 93"/>
              <a:gd name="T24" fmla="*/ 2147483647 w 313"/>
              <a:gd name="T25" fmla="*/ 2147483647 h 93"/>
              <a:gd name="T26" fmla="*/ 2147483647 w 313"/>
              <a:gd name="T27" fmla="*/ 2147483647 h 93"/>
              <a:gd name="T28" fmla="*/ 2147483647 w 313"/>
              <a:gd name="T29" fmla="*/ 2147483647 h 93"/>
              <a:gd name="T30" fmla="*/ 2147483647 w 313"/>
              <a:gd name="T31" fmla="*/ 2147483647 h 93"/>
              <a:gd name="T32" fmla="*/ 2147483647 w 313"/>
              <a:gd name="T33" fmla="*/ 2147483647 h 93"/>
              <a:gd name="T34" fmla="*/ 2147483647 w 313"/>
              <a:gd name="T35" fmla="*/ 2147483647 h 93"/>
              <a:gd name="T36" fmla="*/ 2147483647 w 313"/>
              <a:gd name="T37" fmla="*/ 2147483647 h 93"/>
              <a:gd name="T38" fmla="*/ 2147483647 w 313"/>
              <a:gd name="T39" fmla="*/ 2147483647 h 93"/>
              <a:gd name="T40" fmla="*/ 2147483647 w 313"/>
              <a:gd name="T41" fmla="*/ 2147483647 h 93"/>
              <a:gd name="T42" fmla="*/ 2147483647 w 313"/>
              <a:gd name="T43" fmla="*/ 2147483647 h 93"/>
              <a:gd name="T44" fmla="*/ 2147483647 w 313"/>
              <a:gd name="T45" fmla="*/ 2147483647 h 93"/>
              <a:gd name="T46" fmla="*/ 2147483647 w 313"/>
              <a:gd name="T47" fmla="*/ 2147483647 h 93"/>
              <a:gd name="T48" fmla="*/ 2147483647 w 313"/>
              <a:gd name="T49" fmla="*/ 2147483647 h 93"/>
              <a:gd name="T50" fmla="*/ 2147483647 w 313"/>
              <a:gd name="T51" fmla="*/ 2147483647 h 93"/>
              <a:gd name="T52" fmla="*/ 2147483647 w 313"/>
              <a:gd name="T53" fmla="*/ 2147483647 h 93"/>
              <a:gd name="T54" fmla="*/ 2147483647 w 313"/>
              <a:gd name="T55" fmla="*/ 2147483647 h 93"/>
              <a:gd name="T56" fmla="*/ 2147483647 w 313"/>
              <a:gd name="T57" fmla="*/ 2147483647 h 93"/>
              <a:gd name="T58" fmla="*/ 2147483647 w 313"/>
              <a:gd name="T59" fmla="*/ 2147483647 h 93"/>
              <a:gd name="T60" fmla="*/ 2147483647 w 313"/>
              <a:gd name="T61" fmla="*/ 2147483647 h 93"/>
              <a:gd name="T62" fmla="*/ 2147483647 w 313"/>
              <a:gd name="T63" fmla="*/ 2147483647 h 93"/>
              <a:gd name="T64" fmla="*/ 2147483647 w 313"/>
              <a:gd name="T65" fmla="*/ 2147483647 h 93"/>
              <a:gd name="T66" fmla="*/ 2147483647 w 313"/>
              <a:gd name="T67" fmla="*/ 2147483647 h 93"/>
              <a:gd name="T68" fmla="*/ 2147483647 w 313"/>
              <a:gd name="T69" fmla="*/ 2147483647 h 93"/>
              <a:gd name="T70" fmla="*/ 2147483647 w 313"/>
              <a:gd name="T71" fmla="*/ 2147483647 h 93"/>
              <a:gd name="T72" fmla="*/ 2147483647 w 313"/>
              <a:gd name="T73" fmla="*/ 2147483647 h 93"/>
              <a:gd name="T74" fmla="*/ 2147483647 w 313"/>
              <a:gd name="T75" fmla="*/ 2147483647 h 93"/>
              <a:gd name="T76" fmla="*/ 2147483647 w 313"/>
              <a:gd name="T77" fmla="*/ 2147483647 h 93"/>
              <a:gd name="T78" fmla="*/ 2147483647 w 313"/>
              <a:gd name="T79" fmla="*/ 2147483647 h 93"/>
              <a:gd name="T80" fmla="*/ 2147483647 w 313"/>
              <a:gd name="T81" fmla="*/ 2147483647 h 93"/>
              <a:gd name="T82" fmla="*/ 2147483647 w 313"/>
              <a:gd name="T83" fmla="*/ 2147483647 h 93"/>
              <a:gd name="T84" fmla="*/ 2147483647 w 313"/>
              <a:gd name="T85" fmla="*/ 2147483647 h 93"/>
              <a:gd name="T86" fmla="*/ 2147483647 w 313"/>
              <a:gd name="T87" fmla="*/ 2147483647 h 93"/>
              <a:gd name="T88" fmla="*/ 2147483647 w 313"/>
              <a:gd name="T89" fmla="*/ 2147483647 h 93"/>
              <a:gd name="T90" fmla="*/ 2147483647 w 313"/>
              <a:gd name="T91" fmla="*/ 2147483647 h 93"/>
              <a:gd name="T92" fmla="*/ 2147483647 w 313"/>
              <a:gd name="T93" fmla="*/ 2147483647 h 93"/>
              <a:gd name="T94" fmla="*/ 2147483647 w 313"/>
              <a:gd name="T95" fmla="*/ 2147483647 h 93"/>
              <a:gd name="T96" fmla="*/ 2147483647 w 313"/>
              <a:gd name="T97" fmla="*/ 2147483647 h 93"/>
              <a:gd name="T98" fmla="*/ 2147483647 w 313"/>
              <a:gd name="T99" fmla="*/ 2147483647 h 93"/>
              <a:gd name="T100" fmla="*/ 2147483647 w 313"/>
              <a:gd name="T101" fmla="*/ 2147483647 h 93"/>
              <a:gd name="T102" fmla="*/ 2147483647 w 313"/>
              <a:gd name="T103" fmla="*/ 2147483647 h 93"/>
              <a:gd name="T104" fmla="*/ 2147483647 w 313"/>
              <a:gd name="T105" fmla="*/ 2147483647 h 93"/>
              <a:gd name="T106" fmla="*/ 2147483647 w 313"/>
              <a:gd name="T107" fmla="*/ 2147483647 h 93"/>
              <a:gd name="T108" fmla="*/ 2147483647 w 313"/>
              <a:gd name="T109" fmla="*/ 2147483647 h 93"/>
              <a:gd name="T110" fmla="*/ 2147483647 w 313"/>
              <a:gd name="T111" fmla="*/ 2147483647 h 93"/>
              <a:gd name="T112" fmla="*/ 2147483647 w 313"/>
              <a:gd name="T113" fmla="*/ 2147483647 h 93"/>
              <a:gd name="T114" fmla="*/ 2147483647 w 313"/>
              <a:gd name="T115" fmla="*/ 2147483647 h 93"/>
              <a:gd name="T116" fmla="*/ 2147483647 w 313"/>
              <a:gd name="T117" fmla="*/ 2147483647 h 93"/>
              <a:gd name="T118" fmla="*/ 2147483647 w 313"/>
              <a:gd name="T119" fmla="*/ 2147483647 h 93"/>
              <a:gd name="T120" fmla="*/ 2147483647 w 313"/>
              <a:gd name="T121" fmla="*/ 2147483647 h 93"/>
              <a:gd name="T122" fmla="*/ 2147483647 w 313"/>
              <a:gd name="T123" fmla="*/ 2147483647 h 9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93">
                <a:moveTo>
                  <a:pt x="0" y="60"/>
                </a:moveTo>
                <a:cubicBezTo>
                  <a:pt x="2" y="60"/>
                  <a:pt x="3" y="61"/>
                  <a:pt x="4" y="61"/>
                </a:cubicBezTo>
                <a:cubicBezTo>
                  <a:pt x="5" y="62"/>
                  <a:pt x="8" y="61"/>
                  <a:pt x="8" y="62"/>
                </a:cubicBezTo>
                <a:cubicBezTo>
                  <a:pt x="9" y="62"/>
                  <a:pt x="8" y="61"/>
                  <a:pt x="9" y="62"/>
                </a:cubicBezTo>
                <a:cubicBezTo>
                  <a:pt x="9" y="62"/>
                  <a:pt x="10" y="62"/>
                  <a:pt x="10" y="62"/>
                </a:cubicBezTo>
                <a:cubicBezTo>
                  <a:pt x="11" y="62"/>
                  <a:pt x="12" y="62"/>
                  <a:pt x="12" y="63"/>
                </a:cubicBezTo>
                <a:cubicBezTo>
                  <a:pt x="12" y="63"/>
                  <a:pt x="12" y="63"/>
                  <a:pt x="12" y="63"/>
                </a:cubicBezTo>
                <a:cubicBezTo>
                  <a:pt x="11" y="63"/>
                  <a:pt x="9" y="63"/>
                  <a:pt x="9" y="63"/>
                </a:cubicBezTo>
                <a:cubicBezTo>
                  <a:pt x="10" y="63"/>
                  <a:pt x="11" y="63"/>
                  <a:pt x="12" y="63"/>
                </a:cubicBezTo>
                <a:cubicBezTo>
                  <a:pt x="12" y="63"/>
                  <a:pt x="12" y="63"/>
                  <a:pt x="12" y="63"/>
                </a:cubicBezTo>
                <a:cubicBezTo>
                  <a:pt x="12" y="63"/>
                  <a:pt x="12" y="63"/>
                  <a:pt x="13" y="63"/>
                </a:cubicBezTo>
                <a:cubicBezTo>
                  <a:pt x="13" y="63"/>
                  <a:pt x="12" y="63"/>
                  <a:pt x="13" y="63"/>
                </a:cubicBezTo>
                <a:cubicBezTo>
                  <a:pt x="13" y="63"/>
                  <a:pt x="13" y="63"/>
                  <a:pt x="14" y="63"/>
                </a:cubicBezTo>
                <a:cubicBezTo>
                  <a:pt x="15" y="63"/>
                  <a:pt x="16" y="64"/>
                  <a:pt x="17" y="63"/>
                </a:cubicBezTo>
                <a:cubicBezTo>
                  <a:pt x="19" y="64"/>
                  <a:pt x="22" y="63"/>
                  <a:pt x="22" y="65"/>
                </a:cubicBezTo>
                <a:cubicBezTo>
                  <a:pt x="23" y="65"/>
                  <a:pt x="25" y="65"/>
                  <a:pt x="26" y="65"/>
                </a:cubicBezTo>
                <a:cubicBezTo>
                  <a:pt x="26" y="65"/>
                  <a:pt x="26" y="65"/>
                  <a:pt x="26" y="65"/>
                </a:cubicBezTo>
                <a:cubicBezTo>
                  <a:pt x="28" y="66"/>
                  <a:pt x="30" y="65"/>
                  <a:pt x="31" y="65"/>
                </a:cubicBezTo>
                <a:cubicBezTo>
                  <a:pt x="31" y="66"/>
                  <a:pt x="30" y="65"/>
                  <a:pt x="30" y="66"/>
                </a:cubicBezTo>
                <a:cubicBezTo>
                  <a:pt x="32" y="65"/>
                  <a:pt x="34" y="66"/>
                  <a:pt x="36" y="66"/>
                </a:cubicBezTo>
                <a:cubicBezTo>
                  <a:pt x="36" y="67"/>
                  <a:pt x="35" y="67"/>
                  <a:pt x="35" y="67"/>
                </a:cubicBezTo>
                <a:cubicBezTo>
                  <a:pt x="36" y="67"/>
                  <a:pt x="37" y="67"/>
                  <a:pt x="37" y="67"/>
                </a:cubicBezTo>
                <a:cubicBezTo>
                  <a:pt x="37" y="67"/>
                  <a:pt x="38" y="67"/>
                  <a:pt x="38" y="68"/>
                </a:cubicBezTo>
                <a:cubicBezTo>
                  <a:pt x="39" y="67"/>
                  <a:pt x="40" y="68"/>
                  <a:pt x="41" y="68"/>
                </a:cubicBezTo>
                <a:cubicBezTo>
                  <a:pt x="41" y="68"/>
                  <a:pt x="41" y="68"/>
                  <a:pt x="41" y="68"/>
                </a:cubicBezTo>
                <a:cubicBezTo>
                  <a:pt x="42" y="68"/>
                  <a:pt x="42" y="68"/>
                  <a:pt x="42" y="68"/>
                </a:cubicBezTo>
                <a:cubicBezTo>
                  <a:pt x="42" y="68"/>
                  <a:pt x="42" y="68"/>
                  <a:pt x="42" y="68"/>
                </a:cubicBezTo>
                <a:cubicBezTo>
                  <a:pt x="44" y="68"/>
                  <a:pt x="45" y="69"/>
                  <a:pt x="46" y="68"/>
                </a:cubicBezTo>
                <a:cubicBezTo>
                  <a:pt x="46" y="69"/>
                  <a:pt x="47" y="68"/>
                  <a:pt x="47" y="68"/>
                </a:cubicBezTo>
                <a:cubicBezTo>
                  <a:pt x="47" y="68"/>
                  <a:pt x="47" y="68"/>
                  <a:pt x="47" y="68"/>
                </a:cubicBezTo>
                <a:cubicBezTo>
                  <a:pt x="49" y="69"/>
                  <a:pt x="54" y="68"/>
                  <a:pt x="55" y="69"/>
                </a:cubicBezTo>
                <a:cubicBezTo>
                  <a:pt x="55" y="68"/>
                  <a:pt x="56" y="68"/>
                  <a:pt x="57" y="68"/>
                </a:cubicBezTo>
                <a:cubicBezTo>
                  <a:pt x="57" y="69"/>
                  <a:pt x="56" y="68"/>
                  <a:pt x="56" y="69"/>
                </a:cubicBezTo>
                <a:cubicBezTo>
                  <a:pt x="60" y="68"/>
                  <a:pt x="64" y="69"/>
                  <a:pt x="69" y="69"/>
                </a:cubicBezTo>
                <a:cubicBezTo>
                  <a:pt x="68" y="69"/>
                  <a:pt x="68" y="69"/>
                  <a:pt x="68" y="69"/>
                </a:cubicBezTo>
                <a:cubicBezTo>
                  <a:pt x="70" y="69"/>
                  <a:pt x="71" y="69"/>
                  <a:pt x="73" y="69"/>
                </a:cubicBezTo>
                <a:cubicBezTo>
                  <a:pt x="74" y="69"/>
                  <a:pt x="77" y="69"/>
                  <a:pt x="78" y="69"/>
                </a:cubicBezTo>
                <a:cubicBezTo>
                  <a:pt x="78" y="69"/>
                  <a:pt x="77" y="69"/>
                  <a:pt x="78" y="68"/>
                </a:cubicBezTo>
                <a:cubicBezTo>
                  <a:pt x="79" y="69"/>
                  <a:pt x="81" y="69"/>
                  <a:pt x="83" y="69"/>
                </a:cubicBezTo>
                <a:cubicBezTo>
                  <a:pt x="83" y="70"/>
                  <a:pt x="85" y="70"/>
                  <a:pt x="85" y="69"/>
                </a:cubicBezTo>
                <a:cubicBezTo>
                  <a:pt x="85" y="69"/>
                  <a:pt x="84" y="69"/>
                  <a:pt x="84" y="70"/>
                </a:cubicBezTo>
                <a:cubicBezTo>
                  <a:pt x="84" y="69"/>
                  <a:pt x="83" y="70"/>
                  <a:pt x="84" y="69"/>
                </a:cubicBezTo>
                <a:cubicBezTo>
                  <a:pt x="84" y="69"/>
                  <a:pt x="87" y="69"/>
                  <a:pt x="86" y="69"/>
                </a:cubicBezTo>
                <a:cubicBezTo>
                  <a:pt x="88" y="69"/>
                  <a:pt x="89" y="70"/>
                  <a:pt x="91" y="69"/>
                </a:cubicBezTo>
                <a:cubicBezTo>
                  <a:pt x="91" y="71"/>
                  <a:pt x="94" y="70"/>
                  <a:pt x="94" y="70"/>
                </a:cubicBezTo>
                <a:cubicBezTo>
                  <a:pt x="94" y="70"/>
                  <a:pt x="95" y="70"/>
                  <a:pt x="96" y="71"/>
                </a:cubicBezTo>
                <a:cubicBezTo>
                  <a:pt x="95" y="71"/>
                  <a:pt x="94" y="71"/>
                  <a:pt x="93" y="71"/>
                </a:cubicBezTo>
                <a:cubicBezTo>
                  <a:pt x="93" y="71"/>
                  <a:pt x="94" y="71"/>
                  <a:pt x="94" y="72"/>
                </a:cubicBezTo>
                <a:cubicBezTo>
                  <a:pt x="95" y="71"/>
                  <a:pt x="95" y="71"/>
                  <a:pt x="96" y="72"/>
                </a:cubicBezTo>
                <a:cubicBezTo>
                  <a:pt x="96" y="71"/>
                  <a:pt x="97" y="71"/>
                  <a:pt x="97" y="72"/>
                </a:cubicBezTo>
                <a:cubicBezTo>
                  <a:pt x="97" y="71"/>
                  <a:pt x="96" y="71"/>
                  <a:pt x="96" y="71"/>
                </a:cubicBezTo>
                <a:cubicBezTo>
                  <a:pt x="97" y="71"/>
                  <a:pt x="99" y="71"/>
                  <a:pt x="100" y="71"/>
                </a:cubicBezTo>
                <a:cubicBezTo>
                  <a:pt x="99" y="71"/>
                  <a:pt x="99" y="71"/>
                  <a:pt x="99" y="72"/>
                </a:cubicBezTo>
                <a:cubicBezTo>
                  <a:pt x="100" y="71"/>
                  <a:pt x="101" y="72"/>
                  <a:pt x="101" y="71"/>
                </a:cubicBezTo>
                <a:cubicBezTo>
                  <a:pt x="101" y="71"/>
                  <a:pt x="100" y="72"/>
                  <a:pt x="100" y="71"/>
                </a:cubicBezTo>
                <a:cubicBezTo>
                  <a:pt x="101" y="71"/>
                  <a:pt x="102" y="71"/>
                  <a:pt x="103" y="71"/>
                </a:cubicBezTo>
                <a:cubicBezTo>
                  <a:pt x="102" y="71"/>
                  <a:pt x="101" y="71"/>
                  <a:pt x="102" y="72"/>
                </a:cubicBezTo>
                <a:cubicBezTo>
                  <a:pt x="103" y="72"/>
                  <a:pt x="103" y="71"/>
                  <a:pt x="103" y="71"/>
                </a:cubicBezTo>
                <a:cubicBezTo>
                  <a:pt x="105" y="72"/>
                  <a:pt x="106" y="72"/>
                  <a:pt x="108" y="72"/>
                </a:cubicBezTo>
                <a:cubicBezTo>
                  <a:pt x="108" y="72"/>
                  <a:pt x="109" y="72"/>
                  <a:pt x="110" y="72"/>
                </a:cubicBezTo>
                <a:cubicBezTo>
                  <a:pt x="110" y="72"/>
                  <a:pt x="110" y="72"/>
                  <a:pt x="110" y="72"/>
                </a:cubicBezTo>
                <a:cubicBezTo>
                  <a:pt x="110" y="73"/>
                  <a:pt x="109" y="72"/>
                  <a:pt x="109" y="73"/>
                </a:cubicBezTo>
                <a:cubicBezTo>
                  <a:pt x="110" y="73"/>
                  <a:pt x="111" y="73"/>
                  <a:pt x="112" y="73"/>
                </a:cubicBezTo>
                <a:cubicBezTo>
                  <a:pt x="113" y="73"/>
                  <a:pt x="114" y="73"/>
                  <a:pt x="115" y="74"/>
                </a:cubicBezTo>
                <a:cubicBezTo>
                  <a:pt x="114" y="74"/>
                  <a:pt x="113" y="74"/>
                  <a:pt x="112" y="74"/>
                </a:cubicBezTo>
                <a:cubicBezTo>
                  <a:pt x="112" y="74"/>
                  <a:pt x="109" y="73"/>
                  <a:pt x="109" y="74"/>
                </a:cubicBezTo>
                <a:cubicBezTo>
                  <a:pt x="109" y="74"/>
                  <a:pt x="109" y="74"/>
                  <a:pt x="108" y="74"/>
                </a:cubicBezTo>
                <a:cubicBezTo>
                  <a:pt x="108" y="74"/>
                  <a:pt x="108" y="74"/>
                  <a:pt x="107" y="75"/>
                </a:cubicBezTo>
                <a:cubicBezTo>
                  <a:pt x="107" y="74"/>
                  <a:pt x="106" y="75"/>
                  <a:pt x="106" y="74"/>
                </a:cubicBezTo>
                <a:cubicBezTo>
                  <a:pt x="106" y="74"/>
                  <a:pt x="106" y="75"/>
                  <a:pt x="106" y="75"/>
                </a:cubicBezTo>
                <a:cubicBezTo>
                  <a:pt x="105" y="75"/>
                  <a:pt x="105" y="74"/>
                  <a:pt x="105" y="74"/>
                </a:cubicBezTo>
                <a:cubicBezTo>
                  <a:pt x="101" y="75"/>
                  <a:pt x="97" y="74"/>
                  <a:pt x="94" y="74"/>
                </a:cubicBezTo>
                <a:cubicBezTo>
                  <a:pt x="94" y="75"/>
                  <a:pt x="95" y="75"/>
                  <a:pt x="96" y="75"/>
                </a:cubicBezTo>
                <a:cubicBezTo>
                  <a:pt x="96" y="75"/>
                  <a:pt x="95" y="75"/>
                  <a:pt x="95" y="75"/>
                </a:cubicBezTo>
                <a:cubicBezTo>
                  <a:pt x="95" y="75"/>
                  <a:pt x="96" y="75"/>
                  <a:pt x="96" y="75"/>
                </a:cubicBezTo>
                <a:cubicBezTo>
                  <a:pt x="95" y="76"/>
                  <a:pt x="94" y="75"/>
                  <a:pt x="94" y="75"/>
                </a:cubicBezTo>
                <a:cubicBezTo>
                  <a:pt x="95" y="75"/>
                  <a:pt x="94" y="76"/>
                  <a:pt x="94" y="76"/>
                </a:cubicBezTo>
                <a:cubicBezTo>
                  <a:pt x="94" y="76"/>
                  <a:pt x="95" y="76"/>
                  <a:pt x="95" y="76"/>
                </a:cubicBezTo>
                <a:cubicBezTo>
                  <a:pt x="95" y="76"/>
                  <a:pt x="95" y="76"/>
                  <a:pt x="95" y="76"/>
                </a:cubicBezTo>
                <a:cubicBezTo>
                  <a:pt x="96" y="76"/>
                  <a:pt x="96" y="76"/>
                  <a:pt x="96" y="76"/>
                </a:cubicBezTo>
                <a:cubicBezTo>
                  <a:pt x="98" y="74"/>
                  <a:pt x="101" y="76"/>
                  <a:pt x="104" y="75"/>
                </a:cubicBezTo>
                <a:cubicBezTo>
                  <a:pt x="104" y="76"/>
                  <a:pt x="105" y="75"/>
                  <a:pt x="104" y="75"/>
                </a:cubicBezTo>
                <a:cubicBezTo>
                  <a:pt x="105" y="75"/>
                  <a:pt x="105" y="75"/>
                  <a:pt x="106" y="76"/>
                </a:cubicBezTo>
                <a:cubicBezTo>
                  <a:pt x="106" y="75"/>
                  <a:pt x="108" y="76"/>
                  <a:pt x="109" y="75"/>
                </a:cubicBezTo>
                <a:cubicBezTo>
                  <a:pt x="110" y="76"/>
                  <a:pt x="112" y="75"/>
                  <a:pt x="113" y="75"/>
                </a:cubicBezTo>
                <a:cubicBezTo>
                  <a:pt x="113" y="75"/>
                  <a:pt x="113" y="75"/>
                  <a:pt x="113" y="75"/>
                </a:cubicBezTo>
                <a:cubicBezTo>
                  <a:pt x="113" y="75"/>
                  <a:pt x="114" y="75"/>
                  <a:pt x="114" y="75"/>
                </a:cubicBezTo>
                <a:cubicBezTo>
                  <a:pt x="114" y="75"/>
                  <a:pt x="114" y="75"/>
                  <a:pt x="113" y="75"/>
                </a:cubicBezTo>
                <a:cubicBezTo>
                  <a:pt x="115" y="76"/>
                  <a:pt x="116" y="75"/>
                  <a:pt x="118" y="75"/>
                </a:cubicBezTo>
                <a:cubicBezTo>
                  <a:pt x="118" y="75"/>
                  <a:pt x="118" y="75"/>
                  <a:pt x="119" y="75"/>
                </a:cubicBezTo>
                <a:cubicBezTo>
                  <a:pt x="119" y="75"/>
                  <a:pt x="120" y="75"/>
                  <a:pt x="121" y="75"/>
                </a:cubicBezTo>
                <a:cubicBezTo>
                  <a:pt x="121" y="75"/>
                  <a:pt x="121" y="74"/>
                  <a:pt x="122" y="75"/>
                </a:cubicBezTo>
                <a:cubicBezTo>
                  <a:pt x="121" y="73"/>
                  <a:pt x="119" y="74"/>
                  <a:pt x="118" y="74"/>
                </a:cubicBezTo>
                <a:cubicBezTo>
                  <a:pt x="119" y="73"/>
                  <a:pt x="118" y="73"/>
                  <a:pt x="119" y="73"/>
                </a:cubicBezTo>
                <a:cubicBezTo>
                  <a:pt x="119" y="74"/>
                  <a:pt x="122" y="73"/>
                  <a:pt x="122" y="73"/>
                </a:cubicBezTo>
                <a:cubicBezTo>
                  <a:pt x="122" y="73"/>
                  <a:pt x="122" y="73"/>
                  <a:pt x="122" y="73"/>
                </a:cubicBezTo>
                <a:cubicBezTo>
                  <a:pt x="122" y="73"/>
                  <a:pt x="123" y="72"/>
                  <a:pt x="123" y="73"/>
                </a:cubicBezTo>
                <a:cubicBezTo>
                  <a:pt x="123" y="73"/>
                  <a:pt x="123" y="73"/>
                  <a:pt x="122" y="73"/>
                </a:cubicBezTo>
                <a:cubicBezTo>
                  <a:pt x="123" y="73"/>
                  <a:pt x="123" y="74"/>
                  <a:pt x="124" y="74"/>
                </a:cubicBezTo>
                <a:cubicBezTo>
                  <a:pt x="124" y="73"/>
                  <a:pt x="123" y="74"/>
                  <a:pt x="123" y="73"/>
                </a:cubicBezTo>
                <a:cubicBezTo>
                  <a:pt x="123" y="73"/>
                  <a:pt x="123" y="73"/>
                  <a:pt x="124" y="73"/>
                </a:cubicBezTo>
                <a:cubicBezTo>
                  <a:pt x="124" y="73"/>
                  <a:pt x="125" y="73"/>
                  <a:pt x="125" y="74"/>
                </a:cubicBezTo>
                <a:cubicBezTo>
                  <a:pt x="126" y="73"/>
                  <a:pt x="128" y="74"/>
                  <a:pt x="128" y="74"/>
                </a:cubicBezTo>
                <a:cubicBezTo>
                  <a:pt x="130" y="74"/>
                  <a:pt x="131" y="74"/>
                  <a:pt x="133" y="74"/>
                </a:cubicBezTo>
                <a:cubicBezTo>
                  <a:pt x="133" y="74"/>
                  <a:pt x="133" y="74"/>
                  <a:pt x="133" y="74"/>
                </a:cubicBezTo>
                <a:cubicBezTo>
                  <a:pt x="134" y="74"/>
                  <a:pt x="134" y="74"/>
                  <a:pt x="134" y="74"/>
                </a:cubicBezTo>
                <a:cubicBezTo>
                  <a:pt x="134" y="74"/>
                  <a:pt x="135" y="74"/>
                  <a:pt x="135" y="74"/>
                </a:cubicBezTo>
                <a:cubicBezTo>
                  <a:pt x="134" y="74"/>
                  <a:pt x="135" y="75"/>
                  <a:pt x="134" y="75"/>
                </a:cubicBezTo>
                <a:cubicBezTo>
                  <a:pt x="135" y="75"/>
                  <a:pt x="135" y="75"/>
                  <a:pt x="135" y="75"/>
                </a:cubicBezTo>
                <a:cubicBezTo>
                  <a:pt x="135" y="74"/>
                  <a:pt x="135" y="75"/>
                  <a:pt x="135" y="74"/>
                </a:cubicBezTo>
                <a:cubicBezTo>
                  <a:pt x="135" y="74"/>
                  <a:pt x="135" y="74"/>
                  <a:pt x="136" y="74"/>
                </a:cubicBezTo>
                <a:cubicBezTo>
                  <a:pt x="136" y="74"/>
                  <a:pt x="137" y="73"/>
                  <a:pt x="138" y="74"/>
                </a:cubicBezTo>
                <a:cubicBezTo>
                  <a:pt x="138" y="74"/>
                  <a:pt x="138" y="74"/>
                  <a:pt x="138" y="74"/>
                </a:cubicBezTo>
                <a:cubicBezTo>
                  <a:pt x="139" y="74"/>
                  <a:pt x="139" y="74"/>
                  <a:pt x="139" y="74"/>
                </a:cubicBezTo>
                <a:cubicBezTo>
                  <a:pt x="139" y="74"/>
                  <a:pt x="139" y="74"/>
                  <a:pt x="139" y="74"/>
                </a:cubicBezTo>
                <a:cubicBezTo>
                  <a:pt x="140" y="73"/>
                  <a:pt x="141" y="74"/>
                  <a:pt x="142" y="74"/>
                </a:cubicBezTo>
                <a:cubicBezTo>
                  <a:pt x="142" y="74"/>
                  <a:pt x="142" y="74"/>
                  <a:pt x="142" y="74"/>
                </a:cubicBezTo>
                <a:cubicBezTo>
                  <a:pt x="144" y="74"/>
                  <a:pt x="146" y="74"/>
                  <a:pt x="149" y="74"/>
                </a:cubicBezTo>
                <a:cubicBezTo>
                  <a:pt x="149" y="74"/>
                  <a:pt x="148" y="74"/>
                  <a:pt x="149" y="74"/>
                </a:cubicBezTo>
                <a:cubicBezTo>
                  <a:pt x="150" y="74"/>
                  <a:pt x="155" y="72"/>
                  <a:pt x="154" y="74"/>
                </a:cubicBezTo>
                <a:cubicBezTo>
                  <a:pt x="154" y="74"/>
                  <a:pt x="154" y="74"/>
                  <a:pt x="154" y="74"/>
                </a:cubicBezTo>
                <a:cubicBezTo>
                  <a:pt x="154" y="74"/>
                  <a:pt x="154" y="74"/>
                  <a:pt x="154" y="74"/>
                </a:cubicBezTo>
                <a:cubicBezTo>
                  <a:pt x="154" y="75"/>
                  <a:pt x="155" y="74"/>
                  <a:pt x="156" y="74"/>
                </a:cubicBezTo>
                <a:cubicBezTo>
                  <a:pt x="156" y="74"/>
                  <a:pt x="156" y="74"/>
                  <a:pt x="156" y="75"/>
                </a:cubicBezTo>
                <a:cubicBezTo>
                  <a:pt x="158" y="73"/>
                  <a:pt x="158" y="75"/>
                  <a:pt x="160" y="75"/>
                </a:cubicBezTo>
                <a:cubicBezTo>
                  <a:pt x="160" y="75"/>
                  <a:pt x="159" y="75"/>
                  <a:pt x="159" y="75"/>
                </a:cubicBezTo>
                <a:cubicBezTo>
                  <a:pt x="161" y="74"/>
                  <a:pt x="163" y="75"/>
                  <a:pt x="166" y="75"/>
                </a:cubicBezTo>
                <a:cubicBezTo>
                  <a:pt x="166" y="75"/>
                  <a:pt x="165" y="74"/>
                  <a:pt x="165" y="75"/>
                </a:cubicBezTo>
                <a:cubicBezTo>
                  <a:pt x="167" y="75"/>
                  <a:pt x="170" y="75"/>
                  <a:pt x="172" y="75"/>
                </a:cubicBezTo>
                <a:cubicBezTo>
                  <a:pt x="171" y="75"/>
                  <a:pt x="172" y="75"/>
                  <a:pt x="172" y="75"/>
                </a:cubicBezTo>
                <a:cubicBezTo>
                  <a:pt x="171" y="76"/>
                  <a:pt x="169" y="75"/>
                  <a:pt x="168" y="76"/>
                </a:cubicBezTo>
                <a:cubicBezTo>
                  <a:pt x="168" y="76"/>
                  <a:pt x="167" y="77"/>
                  <a:pt x="168" y="77"/>
                </a:cubicBezTo>
                <a:cubicBezTo>
                  <a:pt x="168" y="76"/>
                  <a:pt x="170" y="76"/>
                  <a:pt x="171" y="76"/>
                </a:cubicBezTo>
                <a:cubicBezTo>
                  <a:pt x="171" y="76"/>
                  <a:pt x="172" y="76"/>
                  <a:pt x="172" y="77"/>
                </a:cubicBezTo>
                <a:cubicBezTo>
                  <a:pt x="173" y="76"/>
                  <a:pt x="175" y="76"/>
                  <a:pt x="177" y="76"/>
                </a:cubicBezTo>
                <a:cubicBezTo>
                  <a:pt x="178" y="76"/>
                  <a:pt x="179" y="76"/>
                  <a:pt x="179" y="76"/>
                </a:cubicBezTo>
                <a:cubicBezTo>
                  <a:pt x="179" y="76"/>
                  <a:pt x="179" y="77"/>
                  <a:pt x="179" y="77"/>
                </a:cubicBezTo>
                <a:cubicBezTo>
                  <a:pt x="178" y="76"/>
                  <a:pt x="179" y="76"/>
                  <a:pt x="179" y="76"/>
                </a:cubicBezTo>
                <a:cubicBezTo>
                  <a:pt x="178" y="77"/>
                  <a:pt x="176" y="77"/>
                  <a:pt x="176" y="77"/>
                </a:cubicBezTo>
                <a:cubicBezTo>
                  <a:pt x="176" y="77"/>
                  <a:pt x="176" y="77"/>
                  <a:pt x="176" y="78"/>
                </a:cubicBezTo>
                <a:cubicBezTo>
                  <a:pt x="177" y="77"/>
                  <a:pt x="177" y="78"/>
                  <a:pt x="178" y="77"/>
                </a:cubicBezTo>
                <a:cubicBezTo>
                  <a:pt x="178" y="78"/>
                  <a:pt x="179" y="78"/>
                  <a:pt x="179" y="77"/>
                </a:cubicBezTo>
                <a:cubicBezTo>
                  <a:pt x="179" y="78"/>
                  <a:pt x="180" y="77"/>
                  <a:pt x="181" y="78"/>
                </a:cubicBezTo>
                <a:cubicBezTo>
                  <a:pt x="179" y="78"/>
                  <a:pt x="179" y="79"/>
                  <a:pt x="177" y="79"/>
                </a:cubicBezTo>
                <a:cubicBezTo>
                  <a:pt x="178" y="79"/>
                  <a:pt x="179" y="79"/>
                  <a:pt x="179" y="79"/>
                </a:cubicBezTo>
                <a:cubicBezTo>
                  <a:pt x="179" y="79"/>
                  <a:pt x="179" y="79"/>
                  <a:pt x="179" y="79"/>
                </a:cubicBezTo>
                <a:cubicBezTo>
                  <a:pt x="181" y="80"/>
                  <a:pt x="183" y="79"/>
                  <a:pt x="185" y="80"/>
                </a:cubicBezTo>
                <a:cubicBezTo>
                  <a:pt x="185" y="80"/>
                  <a:pt x="185" y="80"/>
                  <a:pt x="185" y="80"/>
                </a:cubicBezTo>
                <a:cubicBezTo>
                  <a:pt x="186" y="80"/>
                  <a:pt x="188" y="80"/>
                  <a:pt x="189" y="80"/>
                </a:cubicBezTo>
                <a:cubicBezTo>
                  <a:pt x="188" y="80"/>
                  <a:pt x="188" y="80"/>
                  <a:pt x="188" y="80"/>
                </a:cubicBezTo>
                <a:cubicBezTo>
                  <a:pt x="189" y="80"/>
                  <a:pt x="190" y="80"/>
                  <a:pt x="190" y="80"/>
                </a:cubicBezTo>
                <a:cubicBezTo>
                  <a:pt x="190" y="80"/>
                  <a:pt x="190" y="80"/>
                  <a:pt x="190" y="80"/>
                </a:cubicBezTo>
                <a:cubicBezTo>
                  <a:pt x="191" y="80"/>
                  <a:pt x="191" y="81"/>
                  <a:pt x="192" y="81"/>
                </a:cubicBezTo>
                <a:cubicBezTo>
                  <a:pt x="191" y="80"/>
                  <a:pt x="194" y="80"/>
                  <a:pt x="193" y="81"/>
                </a:cubicBezTo>
                <a:cubicBezTo>
                  <a:pt x="194" y="81"/>
                  <a:pt x="195" y="81"/>
                  <a:pt x="195" y="81"/>
                </a:cubicBezTo>
                <a:cubicBezTo>
                  <a:pt x="196" y="81"/>
                  <a:pt x="196" y="81"/>
                  <a:pt x="196" y="81"/>
                </a:cubicBezTo>
                <a:cubicBezTo>
                  <a:pt x="196" y="79"/>
                  <a:pt x="196" y="79"/>
                  <a:pt x="196" y="78"/>
                </a:cubicBezTo>
                <a:cubicBezTo>
                  <a:pt x="195" y="78"/>
                  <a:pt x="195" y="78"/>
                  <a:pt x="195" y="77"/>
                </a:cubicBezTo>
                <a:cubicBezTo>
                  <a:pt x="194" y="78"/>
                  <a:pt x="193" y="78"/>
                  <a:pt x="193" y="77"/>
                </a:cubicBezTo>
                <a:cubicBezTo>
                  <a:pt x="192" y="78"/>
                  <a:pt x="190" y="77"/>
                  <a:pt x="189" y="77"/>
                </a:cubicBezTo>
                <a:cubicBezTo>
                  <a:pt x="189" y="77"/>
                  <a:pt x="188" y="77"/>
                  <a:pt x="188" y="77"/>
                </a:cubicBezTo>
                <a:cubicBezTo>
                  <a:pt x="189" y="76"/>
                  <a:pt x="189" y="76"/>
                  <a:pt x="189" y="76"/>
                </a:cubicBezTo>
                <a:cubicBezTo>
                  <a:pt x="189" y="77"/>
                  <a:pt x="190" y="77"/>
                  <a:pt x="190" y="77"/>
                </a:cubicBezTo>
                <a:cubicBezTo>
                  <a:pt x="190" y="77"/>
                  <a:pt x="191" y="77"/>
                  <a:pt x="191" y="77"/>
                </a:cubicBezTo>
                <a:cubicBezTo>
                  <a:pt x="191" y="76"/>
                  <a:pt x="190" y="77"/>
                  <a:pt x="190" y="77"/>
                </a:cubicBezTo>
                <a:cubicBezTo>
                  <a:pt x="191" y="76"/>
                  <a:pt x="192" y="76"/>
                  <a:pt x="192" y="76"/>
                </a:cubicBezTo>
                <a:cubicBezTo>
                  <a:pt x="192" y="77"/>
                  <a:pt x="194" y="77"/>
                  <a:pt x="194" y="76"/>
                </a:cubicBezTo>
                <a:cubicBezTo>
                  <a:pt x="195" y="77"/>
                  <a:pt x="195" y="77"/>
                  <a:pt x="194" y="77"/>
                </a:cubicBezTo>
                <a:cubicBezTo>
                  <a:pt x="196" y="76"/>
                  <a:pt x="197" y="77"/>
                  <a:pt x="198" y="77"/>
                </a:cubicBezTo>
                <a:cubicBezTo>
                  <a:pt x="199" y="76"/>
                  <a:pt x="200" y="77"/>
                  <a:pt x="201" y="77"/>
                </a:cubicBezTo>
                <a:cubicBezTo>
                  <a:pt x="200" y="77"/>
                  <a:pt x="200" y="77"/>
                  <a:pt x="200" y="77"/>
                </a:cubicBezTo>
                <a:cubicBezTo>
                  <a:pt x="201" y="77"/>
                  <a:pt x="201" y="76"/>
                  <a:pt x="201" y="77"/>
                </a:cubicBezTo>
                <a:cubicBezTo>
                  <a:pt x="201" y="77"/>
                  <a:pt x="202" y="77"/>
                  <a:pt x="202" y="77"/>
                </a:cubicBezTo>
                <a:cubicBezTo>
                  <a:pt x="202" y="77"/>
                  <a:pt x="202" y="77"/>
                  <a:pt x="202" y="77"/>
                </a:cubicBezTo>
                <a:cubicBezTo>
                  <a:pt x="203" y="77"/>
                  <a:pt x="204" y="77"/>
                  <a:pt x="205" y="76"/>
                </a:cubicBezTo>
                <a:cubicBezTo>
                  <a:pt x="205" y="77"/>
                  <a:pt x="205" y="77"/>
                  <a:pt x="206" y="77"/>
                </a:cubicBezTo>
                <a:cubicBezTo>
                  <a:pt x="206" y="77"/>
                  <a:pt x="206" y="77"/>
                  <a:pt x="206" y="77"/>
                </a:cubicBezTo>
                <a:cubicBezTo>
                  <a:pt x="205" y="77"/>
                  <a:pt x="205" y="77"/>
                  <a:pt x="205" y="77"/>
                </a:cubicBezTo>
                <a:cubicBezTo>
                  <a:pt x="206" y="76"/>
                  <a:pt x="207" y="77"/>
                  <a:pt x="207" y="76"/>
                </a:cubicBezTo>
                <a:cubicBezTo>
                  <a:pt x="208" y="77"/>
                  <a:pt x="208" y="77"/>
                  <a:pt x="208" y="77"/>
                </a:cubicBezTo>
                <a:cubicBezTo>
                  <a:pt x="208" y="77"/>
                  <a:pt x="208" y="76"/>
                  <a:pt x="207" y="77"/>
                </a:cubicBezTo>
                <a:cubicBezTo>
                  <a:pt x="207" y="77"/>
                  <a:pt x="207" y="77"/>
                  <a:pt x="206" y="77"/>
                </a:cubicBezTo>
                <a:cubicBezTo>
                  <a:pt x="207" y="77"/>
                  <a:pt x="208" y="79"/>
                  <a:pt x="208" y="78"/>
                </a:cubicBezTo>
                <a:cubicBezTo>
                  <a:pt x="210" y="78"/>
                  <a:pt x="211" y="79"/>
                  <a:pt x="212" y="79"/>
                </a:cubicBezTo>
                <a:cubicBezTo>
                  <a:pt x="212" y="80"/>
                  <a:pt x="212" y="80"/>
                  <a:pt x="212" y="80"/>
                </a:cubicBezTo>
                <a:cubicBezTo>
                  <a:pt x="213" y="80"/>
                  <a:pt x="213" y="79"/>
                  <a:pt x="213" y="80"/>
                </a:cubicBezTo>
                <a:cubicBezTo>
                  <a:pt x="213" y="80"/>
                  <a:pt x="212" y="80"/>
                  <a:pt x="211" y="80"/>
                </a:cubicBezTo>
                <a:cubicBezTo>
                  <a:pt x="212" y="80"/>
                  <a:pt x="212" y="80"/>
                  <a:pt x="212" y="81"/>
                </a:cubicBezTo>
                <a:cubicBezTo>
                  <a:pt x="211" y="80"/>
                  <a:pt x="212" y="81"/>
                  <a:pt x="211" y="81"/>
                </a:cubicBezTo>
                <a:cubicBezTo>
                  <a:pt x="211" y="82"/>
                  <a:pt x="210" y="81"/>
                  <a:pt x="210" y="82"/>
                </a:cubicBezTo>
                <a:cubicBezTo>
                  <a:pt x="211" y="82"/>
                  <a:pt x="211" y="82"/>
                  <a:pt x="211" y="83"/>
                </a:cubicBezTo>
                <a:cubicBezTo>
                  <a:pt x="210" y="83"/>
                  <a:pt x="210" y="83"/>
                  <a:pt x="209" y="82"/>
                </a:cubicBezTo>
                <a:cubicBezTo>
                  <a:pt x="209" y="82"/>
                  <a:pt x="210" y="82"/>
                  <a:pt x="210" y="82"/>
                </a:cubicBezTo>
                <a:cubicBezTo>
                  <a:pt x="209" y="82"/>
                  <a:pt x="210" y="82"/>
                  <a:pt x="209" y="82"/>
                </a:cubicBezTo>
                <a:cubicBezTo>
                  <a:pt x="209" y="82"/>
                  <a:pt x="208" y="82"/>
                  <a:pt x="208" y="83"/>
                </a:cubicBezTo>
                <a:cubicBezTo>
                  <a:pt x="208" y="82"/>
                  <a:pt x="207" y="83"/>
                  <a:pt x="207" y="82"/>
                </a:cubicBezTo>
                <a:cubicBezTo>
                  <a:pt x="207" y="82"/>
                  <a:pt x="207" y="83"/>
                  <a:pt x="206" y="83"/>
                </a:cubicBezTo>
                <a:cubicBezTo>
                  <a:pt x="205" y="82"/>
                  <a:pt x="203" y="82"/>
                  <a:pt x="201" y="82"/>
                </a:cubicBezTo>
                <a:cubicBezTo>
                  <a:pt x="202" y="82"/>
                  <a:pt x="202" y="82"/>
                  <a:pt x="202" y="82"/>
                </a:cubicBezTo>
                <a:cubicBezTo>
                  <a:pt x="202" y="82"/>
                  <a:pt x="202" y="82"/>
                  <a:pt x="202" y="83"/>
                </a:cubicBezTo>
                <a:cubicBezTo>
                  <a:pt x="201" y="82"/>
                  <a:pt x="200" y="83"/>
                  <a:pt x="200" y="82"/>
                </a:cubicBezTo>
                <a:cubicBezTo>
                  <a:pt x="199" y="82"/>
                  <a:pt x="199" y="82"/>
                  <a:pt x="199" y="82"/>
                </a:cubicBezTo>
                <a:cubicBezTo>
                  <a:pt x="199" y="82"/>
                  <a:pt x="199" y="82"/>
                  <a:pt x="198" y="82"/>
                </a:cubicBezTo>
                <a:cubicBezTo>
                  <a:pt x="198" y="82"/>
                  <a:pt x="198" y="82"/>
                  <a:pt x="198" y="82"/>
                </a:cubicBezTo>
                <a:cubicBezTo>
                  <a:pt x="197" y="82"/>
                  <a:pt x="195" y="82"/>
                  <a:pt x="194" y="81"/>
                </a:cubicBezTo>
                <a:cubicBezTo>
                  <a:pt x="192" y="84"/>
                  <a:pt x="189" y="81"/>
                  <a:pt x="188" y="82"/>
                </a:cubicBezTo>
                <a:cubicBezTo>
                  <a:pt x="188" y="82"/>
                  <a:pt x="187" y="82"/>
                  <a:pt x="187" y="82"/>
                </a:cubicBezTo>
                <a:cubicBezTo>
                  <a:pt x="188" y="82"/>
                  <a:pt x="188" y="82"/>
                  <a:pt x="188" y="81"/>
                </a:cubicBezTo>
                <a:cubicBezTo>
                  <a:pt x="187" y="82"/>
                  <a:pt x="187" y="81"/>
                  <a:pt x="186" y="81"/>
                </a:cubicBezTo>
                <a:cubicBezTo>
                  <a:pt x="186" y="82"/>
                  <a:pt x="187" y="82"/>
                  <a:pt x="188" y="83"/>
                </a:cubicBezTo>
                <a:cubicBezTo>
                  <a:pt x="187" y="83"/>
                  <a:pt x="187" y="83"/>
                  <a:pt x="186" y="83"/>
                </a:cubicBezTo>
                <a:cubicBezTo>
                  <a:pt x="186" y="83"/>
                  <a:pt x="188" y="83"/>
                  <a:pt x="188" y="83"/>
                </a:cubicBezTo>
                <a:cubicBezTo>
                  <a:pt x="188" y="83"/>
                  <a:pt x="188" y="83"/>
                  <a:pt x="188" y="83"/>
                </a:cubicBezTo>
                <a:cubicBezTo>
                  <a:pt x="189" y="83"/>
                  <a:pt x="189" y="83"/>
                  <a:pt x="189" y="83"/>
                </a:cubicBezTo>
                <a:cubicBezTo>
                  <a:pt x="190" y="83"/>
                  <a:pt x="191" y="82"/>
                  <a:pt x="192" y="83"/>
                </a:cubicBezTo>
                <a:cubicBezTo>
                  <a:pt x="191" y="83"/>
                  <a:pt x="191" y="84"/>
                  <a:pt x="191" y="84"/>
                </a:cubicBezTo>
                <a:cubicBezTo>
                  <a:pt x="194" y="84"/>
                  <a:pt x="195" y="84"/>
                  <a:pt x="198" y="84"/>
                </a:cubicBezTo>
                <a:cubicBezTo>
                  <a:pt x="198" y="84"/>
                  <a:pt x="198" y="84"/>
                  <a:pt x="198" y="84"/>
                </a:cubicBezTo>
                <a:cubicBezTo>
                  <a:pt x="199" y="84"/>
                  <a:pt x="200" y="84"/>
                  <a:pt x="201" y="84"/>
                </a:cubicBezTo>
                <a:cubicBezTo>
                  <a:pt x="201" y="84"/>
                  <a:pt x="201" y="84"/>
                  <a:pt x="201" y="84"/>
                </a:cubicBezTo>
                <a:cubicBezTo>
                  <a:pt x="202" y="84"/>
                  <a:pt x="202" y="84"/>
                  <a:pt x="203" y="83"/>
                </a:cubicBezTo>
                <a:cubicBezTo>
                  <a:pt x="202" y="84"/>
                  <a:pt x="203" y="84"/>
                  <a:pt x="203" y="84"/>
                </a:cubicBezTo>
                <a:cubicBezTo>
                  <a:pt x="203" y="84"/>
                  <a:pt x="203" y="84"/>
                  <a:pt x="204" y="84"/>
                </a:cubicBezTo>
                <a:cubicBezTo>
                  <a:pt x="204" y="84"/>
                  <a:pt x="204" y="84"/>
                  <a:pt x="204" y="84"/>
                </a:cubicBezTo>
                <a:cubicBezTo>
                  <a:pt x="205" y="84"/>
                  <a:pt x="206" y="84"/>
                  <a:pt x="206" y="84"/>
                </a:cubicBezTo>
                <a:cubicBezTo>
                  <a:pt x="206" y="84"/>
                  <a:pt x="205" y="84"/>
                  <a:pt x="206" y="84"/>
                </a:cubicBezTo>
                <a:cubicBezTo>
                  <a:pt x="207" y="84"/>
                  <a:pt x="210" y="85"/>
                  <a:pt x="210" y="85"/>
                </a:cubicBezTo>
                <a:cubicBezTo>
                  <a:pt x="210" y="85"/>
                  <a:pt x="211" y="84"/>
                  <a:pt x="211" y="85"/>
                </a:cubicBezTo>
                <a:cubicBezTo>
                  <a:pt x="211" y="84"/>
                  <a:pt x="210" y="84"/>
                  <a:pt x="211" y="84"/>
                </a:cubicBezTo>
                <a:cubicBezTo>
                  <a:pt x="211" y="85"/>
                  <a:pt x="212" y="84"/>
                  <a:pt x="212" y="84"/>
                </a:cubicBezTo>
                <a:cubicBezTo>
                  <a:pt x="213" y="85"/>
                  <a:pt x="212" y="85"/>
                  <a:pt x="212" y="85"/>
                </a:cubicBezTo>
                <a:cubicBezTo>
                  <a:pt x="212" y="85"/>
                  <a:pt x="213" y="86"/>
                  <a:pt x="214" y="86"/>
                </a:cubicBezTo>
                <a:cubicBezTo>
                  <a:pt x="213" y="86"/>
                  <a:pt x="210" y="85"/>
                  <a:pt x="208" y="86"/>
                </a:cubicBezTo>
                <a:cubicBezTo>
                  <a:pt x="208" y="87"/>
                  <a:pt x="208" y="86"/>
                  <a:pt x="209" y="86"/>
                </a:cubicBezTo>
                <a:cubicBezTo>
                  <a:pt x="209" y="87"/>
                  <a:pt x="209" y="86"/>
                  <a:pt x="210" y="87"/>
                </a:cubicBezTo>
                <a:cubicBezTo>
                  <a:pt x="209" y="88"/>
                  <a:pt x="208" y="87"/>
                  <a:pt x="207" y="87"/>
                </a:cubicBezTo>
                <a:cubicBezTo>
                  <a:pt x="207" y="87"/>
                  <a:pt x="208" y="87"/>
                  <a:pt x="208" y="87"/>
                </a:cubicBezTo>
                <a:cubicBezTo>
                  <a:pt x="207" y="87"/>
                  <a:pt x="207" y="87"/>
                  <a:pt x="207" y="87"/>
                </a:cubicBezTo>
                <a:cubicBezTo>
                  <a:pt x="206" y="87"/>
                  <a:pt x="205" y="87"/>
                  <a:pt x="204" y="88"/>
                </a:cubicBezTo>
                <a:cubicBezTo>
                  <a:pt x="204" y="88"/>
                  <a:pt x="203" y="87"/>
                  <a:pt x="202" y="87"/>
                </a:cubicBezTo>
                <a:cubicBezTo>
                  <a:pt x="203" y="87"/>
                  <a:pt x="204" y="88"/>
                  <a:pt x="204" y="88"/>
                </a:cubicBezTo>
                <a:cubicBezTo>
                  <a:pt x="204" y="89"/>
                  <a:pt x="203" y="88"/>
                  <a:pt x="204" y="89"/>
                </a:cubicBezTo>
                <a:cubicBezTo>
                  <a:pt x="205" y="88"/>
                  <a:pt x="205" y="88"/>
                  <a:pt x="206" y="88"/>
                </a:cubicBezTo>
                <a:cubicBezTo>
                  <a:pt x="206" y="88"/>
                  <a:pt x="206" y="88"/>
                  <a:pt x="206" y="88"/>
                </a:cubicBezTo>
                <a:cubicBezTo>
                  <a:pt x="206" y="88"/>
                  <a:pt x="207" y="87"/>
                  <a:pt x="207" y="88"/>
                </a:cubicBezTo>
                <a:cubicBezTo>
                  <a:pt x="206" y="88"/>
                  <a:pt x="207" y="89"/>
                  <a:pt x="207" y="88"/>
                </a:cubicBezTo>
                <a:cubicBezTo>
                  <a:pt x="207" y="88"/>
                  <a:pt x="207" y="88"/>
                  <a:pt x="208" y="88"/>
                </a:cubicBezTo>
                <a:cubicBezTo>
                  <a:pt x="208" y="88"/>
                  <a:pt x="208" y="88"/>
                  <a:pt x="208" y="88"/>
                </a:cubicBezTo>
                <a:cubicBezTo>
                  <a:pt x="208" y="88"/>
                  <a:pt x="208" y="88"/>
                  <a:pt x="208" y="89"/>
                </a:cubicBezTo>
                <a:cubicBezTo>
                  <a:pt x="209" y="89"/>
                  <a:pt x="209" y="88"/>
                  <a:pt x="209" y="88"/>
                </a:cubicBezTo>
                <a:cubicBezTo>
                  <a:pt x="211" y="89"/>
                  <a:pt x="214" y="87"/>
                  <a:pt x="216" y="88"/>
                </a:cubicBezTo>
                <a:cubicBezTo>
                  <a:pt x="216" y="88"/>
                  <a:pt x="216" y="88"/>
                  <a:pt x="216" y="88"/>
                </a:cubicBezTo>
                <a:cubicBezTo>
                  <a:pt x="216" y="87"/>
                  <a:pt x="217" y="88"/>
                  <a:pt x="217" y="87"/>
                </a:cubicBezTo>
                <a:cubicBezTo>
                  <a:pt x="217" y="87"/>
                  <a:pt x="218" y="88"/>
                  <a:pt x="218" y="87"/>
                </a:cubicBezTo>
                <a:cubicBezTo>
                  <a:pt x="218" y="87"/>
                  <a:pt x="217" y="87"/>
                  <a:pt x="217" y="87"/>
                </a:cubicBezTo>
                <a:cubicBezTo>
                  <a:pt x="217" y="87"/>
                  <a:pt x="218" y="87"/>
                  <a:pt x="218" y="87"/>
                </a:cubicBezTo>
                <a:cubicBezTo>
                  <a:pt x="218" y="87"/>
                  <a:pt x="218" y="87"/>
                  <a:pt x="219" y="87"/>
                </a:cubicBezTo>
                <a:cubicBezTo>
                  <a:pt x="219" y="87"/>
                  <a:pt x="219" y="87"/>
                  <a:pt x="219" y="87"/>
                </a:cubicBezTo>
                <a:cubicBezTo>
                  <a:pt x="220" y="87"/>
                  <a:pt x="220" y="87"/>
                  <a:pt x="221" y="87"/>
                </a:cubicBezTo>
                <a:cubicBezTo>
                  <a:pt x="221" y="87"/>
                  <a:pt x="221" y="87"/>
                  <a:pt x="221" y="87"/>
                </a:cubicBezTo>
                <a:cubicBezTo>
                  <a:pt x="222" y="87"/>
                  <a:pt x="222" y="87"/>
                  <a:pt x="222" y="88"/>
                </a:cubicBezTo>
                <a:cubicBezTo>
                  <a:pt x="222" y="88"/>
                  <a:pt x="222" y="88"/>
                  <a:pt x="221" y="88"/>
                </a:cubicBezTo>
                <a:cubicBezTo>
                  <a:pt x="222" y="88"/>
                  <a:pt x="223" y="88"/>
                  <a:pt x="223" y="88"/>
                </a:cubicBezTo>
                <a:cubicBezTo>
                  <a:pt x="223" y="87"/>
                  <a:pt x="223" y="88"/>
                  <a:pt x="222" y="88"/>
                </a:cubicBezTo>
                <a:cubicBezTo>
                  <a:pt x="223" y="87"/>
                  <a:pt x="223" y="87"/>
                  <a:pt x="224" y="87"/>
                </a:cubicBezTo>
                <a:cubicBezTo>
                  <a:pt x="224" y="87"/>
                  <a:pt x="224" y="87"/>
                  <a:pt x="224" y="87"/>
                </a:cubicBezTo>
                <a:cubicBezTo>
                  <a:pt x="224" y="88"/>
                  <a:pt x="224" y="88"/>
                  <a:pt x="225" y="88"/>
                </a:cubicBezTo>
                <a:cubicBezTo>
                  <a:pt x="225" y="88"/>
                  <a:pt x="224" y="88"/>
                  <a:pt x="224" y="87"/>
                </a:cubicBezTo>
                <a:cubicBezTo>
                  <a:pt x="225" y="87"/>
                  <a:pt x="224" y="87"/>
                  <a:pt x="225" y="87"/>
                </a:cubicBezTo>
                <a:cubicBezTo>
                  <a:pt x="226" y="87"/>
                  <a:pt x="226" y="87"/>
                  <a:pt x="226" y="87"/>
                </a:cubicBezTo>
                <a:cubicBezTo>
                  <a:pt x="226" y="88"/>
                  <a:pt x="226" y="88"/>
                  <a:pt x="225" y="88"/>
                </a:cubicBezTo>
                <a:cubicBezTo>
                  <a:pt x="226" y="89"/>
                  <a:pt x="226" y="88"/>
                  <a:pt x="227" y="88"/>
                </a:cubicBezTo>
                <a:cubicBezTo>
                  <a:pt x="227" y="88"/>
                  <a:pt x="227" y="88"/>
                  <a:pt x="227" y="88"/>
                </a:cubicBezTo>
                <a:cubicBezTo>
                  <a:pt x="228" y="87"/>
                  <a:pt x="230" y="88"/>
                  <a:pt x="231" y="88"/>
                </a:cubicBezTo>
                <a:cubicBezTo>
                  <a:pt x="231" y="87"/>
                  <a:pt x="231" y="88"/>
                  <a:pt x="231" y="87"/>
                </a:cubicBezTo>
                <a:cubicBezTo>
                  <a:pt x="231" y="87"/>
                  <a:pt x="231" y="87"/>
                  <a:pt x="231" y="87"/>
                </a:cubicBezTo>
                <a:cubicBezTo>
                  <a:pt x="231" y="87"/>
                  <a:pt x="232" y="87"/>
                  <a:pt x="232" y="88"/>
                </a:cubicBezTo>
                <a:cubicBezTo>
                  <a:pt x="232" y="87"/>
                  <a:pt x="233" y="88"/>
                  <a:pt x="235" y="88"/>
                </a:cubicBezTo>
                <a:cubicBezTo>
                  <a:pt x="235" y="88"/>
                  <a:pt x="235" y="89"/>
                  <a:pt x="235" y="88"/>
                </a:cubicBezTo>
                <a:cubicBezTo>
                  <a:pt x="235" y="88"/>
                  <a:pt x="235" y="88"/>
                  <a:pt x="235" y="88"/>
                </a:cubicBezTo>
                <a:cubicBezTo>
                  <a:pt x="236" y="88"/>
                  <a:pt x="236" y="88"/>
                  <a:pt x="237" y="88"/>
                </a:cubicBezTo>
                <a:cubicBezTo>
                  <a:pt x="237" y="89"/>
                  <a:pt x="239" y="89"/>
                  <a:pt x="239" y="89"/>
                </a:cubicBezTo>
                <a:cubicBezTo>
                  <a:pt x="240" y="89"/>
                  <a:pt x="239" y="89"/>
                  <a:pt x="239" y="89"/>
                </a:cubicBezTo>
                <a:cubicBezTo>
                  <a:pt x="241" y="90"/>
                  <a:pt x="242" y="89"/>
                  <a:pt x="244" y="90"/>
                </a:cubicBezTo>
                <a:cubicBezTo>
                  <a:pt x="243" y="90"/>
                  <a:pt x="245" y="90"/>
                  <a:pt x="244" y="90"/>
                </a:cubicBezTo>
                <a:cubicBezTo>
                  <a:pt x="245" y="90"/>
                  <a:pt x="246" y="90"/>
                  <a:pt x="247" y="90"/>
                </a:cubicBezTo>
                <a:cubicBezTo>
                  <a:pt x="246" y="90"/>
                  <a:pt x="246" y="89"/>
                  <a:pt x="247" y="89"/>
                </a:cubicBezTo>
                <a:cubicBezTo>
                  <a:pt x="247" y="90"/>
                  <a:pt x="247" y="90"/>
                  <a:pt x="247" y="90"/>
                </a:cubicBezTo>
                <a:cubicBezTo>
                  <a:pt x="247" y="90"/>
                  <a:pt x="247" y="91"/>
                  <a:pt x="248" y="91"/>
                </a:cubicBezTo>
                <a:cubicBezTo>
                  <a:pt x="248" y="91"/>
                  <a:pt x="248" y="90"/>
                  <a:pt x="248" y="90"/>
                </a:cubicBezTo>
                <a:cubicBezTo>
                  <a:pt x="248" y="90"/>
                  <a:pt x="249" y="90"/>
                  <a:pt x="249" y="90"/>
                </a:cubicBezTo>
                <a:cubicBezTo>
                  <a:pt x="249" y="90"/>
                  <a:pt x="249" y="91"/>
                  <a:pt x="248" y="91"/>
                </a:cubicBezTo>
                <a:cubicBezTo>
                  <a:pt x="249" y="91"/>
                  <a:pt x="249" y="91"/>
                  <a:pt x="249" y="91"/>
                </a:cubicBezTo>
                <a:cubicBezTo>
                  <a:pt x="249" y="91"/>
                  <a:pt x="250" y="92"/>
                  <a:pt x="250" y="92"/>
                </a:cubicBezTo>
                <a:cubicBezTo>
                  <a:pt x="250" y="91"/>
                  <a:pt x="249" y="91"/>
                  <a:pt x="250" y="90"/>
                </a:cubicBezTo>
                <a:cubicBezTo>
                  <a:pt x="249" y="90"/>
                  <a:pt x="249" y="90"/>
                  <a:pt x="249" y="89"/>
                </a:cubicBezTo>
                <a:cubicBezTo>
                  <a:pt x="251" y="89"/>
                  <a:pt x="254" y="90"/>
                  <a:pt x="256" y="91"/>
                </a:cubicBezTo>
                <a:cubicBezTo>
                  <a:pt x="256" y="91"/>
                  <a:pt x="256" y="92"/>
                  <a:pt x="257" y="92"/>
                </a:cubicBezTo>
                <a:cubicBezTo>
                  <a:pt x="258" y="89"/>
                  <a:pt x="261" y="93"/>
                  <a:pt x="262" y="91"/>
                </a:cubicBezTo>
                <a:cubicBezTo>
                  <a:pt x="263" y="90"/>
                  <a:pt x="262" y="90"/>
                  <a:pt x="262" y="89"/>
                </a:cubicBezTo>
                <a:cubicBezTo>
                  <a:pt x="264" y="90"/>
                  <a:pt x="264" y="89"/>
                  <a:pt x="264" y="88"/>
                </a:cubicBezTo>
                <a:cubicBezTo>
                  <a:pt x="265" y="88"/>
                  <a:pt x="266" y="88"/>
                  <a:pt x="267" y="88"/>
                </a:cubicBezTo>
                <a:cubicBezTo>
                  <a:pt x="267" y="88"/>
                  <a:pt x="267" y="88"/>
                  <a:pt x="267" y="88"/>
                </a:cubicBezTo>
                <a:cubicBezTo>
                  <a:pt x="267" y="88"/>
                  <a:pt x="267" y="88"/>
                  <a:pt x="267" y="87"/>
                </a:cubicBezTo>
                <a:cubicBezTo>
                  <a:pt x="268" y="87"/>
                  <a:pt x="268" y="86"/>
                  <a:pt x="269" y="86"/>
                </a:cubicBezTo>
                <a:cubicBezTo>
                  <a:pt x="269" y="85"/>
                  <a:pt x="269" y="85"/>
                  <a:pt x="269" y="84"/>
                </a:cubicBezTo>
                <a:cubicBezTo>
                  <a:pt x="269" y="85"/>
                  <a:pt x="270" y="85"/>
                  <a:pt x="270" y="84"/>
                </a:cubicBezTo>
                <a:cubicBezTo>
                  <a:pt x="269" y="84"/>
                  <a:pt x="270" y="84"/>
                  <a:pt x="270" y="84"/>
                </a:cubicBezTo>
                <a:cubicBezTo>
                  <a:pt x="270" y="84"/>
                  <a:pt x="271" y="85"/>
                  <a:pt x="271" y="85"/>
                </a:cubicBezTo>
                <a:cubicBezTo>
                  <a:pt x="270" y="84"/>
                  <a:pt x="269" y="84"/>
                  <a:pt x="270" y="83"/>
                </a:cubicBezTo>
                <a:cubicBezTo>
                  <a:pt x="269" y="83"/>
                  <a:pt x="269" y="83"/>
                  <a:pt x="269" y="83"/>
                </a:cubicBezTo>
                <a:cubicBezTo>
                  <a:pt x="269" y="82"/>
                  <a:pt x="269" y="82"/>
                  <a:pt x="269" y="82"/>
                </a:cubicBezTo>
                <a:cubicBezTo>
                  <a:pt x="269" y="82"/>
                  <a:pt x="269" y="82"/>
                  <a:pt x="269" y="81"/>
                </a:cubicBezTo>
                <a:cubicBezTo>
                  <a:pt x="270" y="81"/>
                  <a:pt x="271" y="81"/>
                  <a:pt x="272" y="82"/>
                </a:cubicBezTo>
                <a:cubicBezTo>
                  <a:pt x="273" y="81"/>
                  <a:pt x="273" y="80"/>
                  <a:pt x="274" y="81"/>
                </a:cubicBezTo>
                <a:cubicBezTo>
                  <a:pt x="274" y="81"/>
                  <a:pt x="273" y="81"/>
                  <a:pt x="273" y="82"/>
                </a:cubicBezTo>
                <a:cubicBezTo>
                  <a:pt x="274" y="82"/>
                  <a:pt x="274" y="81"/>
                  <a:pt x="275" y="82"/>
                </a:cubicBezTo>
                <a:cubicBezTo>
                  <a:pt x="274" y="83"/>
                  <a:pt x="272" y="83"/>
                  <a:pt x="270" y="83"/>
                </a:cubicBezTo>
                <a:cubicBezTo>
                  <a:pt x="271" y="84"/>
                  <a:pt x="273" y="83"/>
                  <a:pt x="275" y="82"/>
                </a:cubicBezTo>
                <a:cubicBezTo>
                  <a:pt x="275" y="83"/>
                  <a:pt x="277" y="83"/>
                  <a:pt x="277" y="82"/>
                </a:cubicBezTo>
                <a:cubicBezTo>
                  <a:pt x="278" y="82"/>
                  <a:pt x="278" y="83"/>
                  <a:pt x="278" y="83"/>
                </a:cubicBezTo>
                <a:cubicBezTo>
                  <a:pt x="279" y="83"/>
                  <a:pt x="282" y="81"/>
                  <a:pt x="282" y="83"/>
                </a:cubicBezTo>
                <a:cubicBezTo>
                  <a:pt x="283" y="83"/>
                  <a:pt x="282" y="82"/>
                  <a:pt x="282" y="82"/>
                </a:cubicBezTo>
                <a:cubicBezTo>
                  <a:pt x="283" y="83"/>
                  <a:pt x="283" y="83"/>
                  <a:pt x="283" y="83"/>
                </a:cubicBezTo>
                <a:cubicBezTo>
                  <a:pt x="281" y="85"/>
                  <a:pt x="279" y="85"/>
                  <a:pt x="278" y="87"/>
                </a:cubicBezTo>
                <a:cubicBezTo>
                  <a:pt x="278" y="87"/>
                  <a:pt x="279" y="87"/>
                  <a:pt x="279" y="88"/>
                </a:cubicBezTo>
                <a:cubicBezTo>
                  <a:pt x="282" y="88"/>
                  <a:pt x="283" y="84"/>
                  <a:pt x="287" y="84"/>
                </a:cubicBezTo>
                <a:cubicBezTo>
                  <a:pt x="286" y="83"/>
                  <a:pt x="288" y="82"/>
                  <a:pt x="287" y="81"/>
                </a:cubicBezTo>
                <a:cubicBezTo>
                  <a:pt x="287" y="81"/>
                  <a:pt x="287" y="81"/>
                  <a:pt x="288" y="81"/>
                </a:cubicBezTo>
                <a:cubicBezTo>
                  <a:pt x="287" y="80"/>
                  <a:pt x="287" y="79"/>
                  <a:pt x="288" y="78"/>
                </a:cubicBezTo>
                <a:cubicBezTo>
                  <a:pt x="288" y="78"/>
                  <a:pt x="287" y="78"/>
                  <a:pt x="287" y="78"/>
                </a:cubicBezTo>
                <a:cubicBezTo>
                  <a:pt x="288" y="78"/>
                  <a:pt x="288" y="77"/>
                  <a:pt x="288" y="77"/>
                </a:cubicBezTo>
                <a:cubicBezTo>
                  <a:pt x="288" y="76"/>
                  <a:pt x="287" y="77"/>
                  <a:pt x="287" y="76"/>
                </a:cubicBezTo>
                <a:cubicBezTo>
                  <a:pt x="287" y="73"/>
                  <a:pt x="286" y="71"/>
                  <a:pt x="284" y="68"/>
                </a:cubicBezTo>
                <a:cubicBezTo>
                  <a:pt x="283" y="67"/>
                  <a:pt x="283" y="66"/>
                  <a:pt x="281" y="65"/>
                </a:cubicBezTo>
                <a:cubicBezTo>
                  <a:pt x="282" y="64"/>
                  <a:pt x="281" y="64"/>
                  <a:pt x="281" y="63"/>
                </a:cubicBezTo>
                <a:cubicBezTo>
                  <a:pt x="281" y="63"/>
                  <a:pt x="280" y="63"/>
                  <a:pt x="280" y="63"/>
                </a:cubicBezTo>
                <a:cubicBezTo>
                  <a:pt x="281" y="63"/>
                  <a:pt x="281" y="62"/>
                  <a:pt x="281" y="62"/>
                </a:cubicBezTo>
                <a:cubicBezTo>
                  <a:pt x="280" y="62"/>
                  <a:pt x="281" y="61"/>
                  <a:pt x="281" y="61"/>
                </a:cubicBezTo>
                <a:cubicBezTo>
                  <a:pt x="280" y="60"/>
                  <a:pt x="279" y="59"/>
                  <a:pt x="279" y="58"/>
                </a:cubicBezTo>
                <a:cubicBezTo>
                  <a:pt x="280" y="57"/>
                  <a:pt x="282" y="59"/>
                  <a:pt x="283" y="58"/>
                </a:cubicBezTo>
                <a:cubicBezTo>
                  <a:pt x="284" y="59"/>
                  <a:pt x="285" y="59"/>
                  <a:pt x="285" y="60"/>
                </a:cubicBezTo>
                <a:cubicBezTo>
                  <a:pt x="284" y="60"/>
                  <a:pt x="284" y="60"/>
                  <a:pt x="284" y="60"/>
                </a:cubicBezTo>
                <a:cubicBezTo>
                  <a:pt x="285" y="61"/>
                  <a:pt x="286" y="62"/>
                  <a:pt x="288" y="62"/>
                </a:cubicBezTo>
                <a:cubicBezTo>
                  <a:pt x="288" y="63"/>
                  <a:pt x="290" y="63"/>
                  <a:pt x="291" y="63"/>
                </a:cubicBezTo>
                <a:cubicBezTo>
                  <a:pt x="291" y="63"/>
                  <a:pt x="291" y="63"/>
                  <a:pt x="291" y="64"/>
                </a:cubicBezTo>
                <a:cubicBezTo>
                  <a:pt x="292" y="63"/>
                  <a:pt x="294" y="64"/>
                  <a:pt x="296" y="64"/>
                </a:cubicBezTo>
                <a:cubicBezTo>
                  <a:pt x="297" y="66"/>
                  <a:pt x="300" y="65"/>
                  <a:pt x="300" y="67"/>
                </a:cubicBezTo>
                <a:cubicBezTo>
                  <a:pt x="301" y="67"/>
                  <a:pt x="302" y="68"/>
                  <a:pt x="302" y="68"/>
                </a:cubicBezTo>
                <a:cubicBezTo>
                  <a:pt x="302" y="69"/>
                  <a:pt x="301" y="69"/>
                  <a:pt x="302" y="70"/>
                </a:cubicBezTo>
                <a:cubicBezTo>
                  <a:pt x="302" y="71"/>
                  <a:pt x="303" y="71"/>
                  <a:pt x="304" y="72"/>
                </a:cubicBezTo>
                <a:cubicBezTo>
                  <a:pt x="304" y="71"/>
                  <a:pt x="305" y="71"/>
                  <a:pt x="306" y="71"/>
                </a:cubicBezTo>
                <a:cubicBezTo>
                  <a:pt x="305" y="72"/>
                  <a:pt x="305" y="72"/>
                  <a:pt x="305" y="72"/>
                </a:cubicBezTo>
                <a:cubicBezTo>
                  <a:pt x="306" y="73"/>
                  <a:pt x="305" y="74"/>
                  <a:pt x="306" y="74"/>
                </a:cubicBezTo>
                <a:cubicBezTo>
                  <a:pt x="306" y="74"/>
                  <a:pt x="307" y="74"/>
                  <a:pt x="307" y="75"/>
                </a:cubicBezTo>
                <a:cubicBezTo>
                  <a:pt x="307" y="75"/>
                  <a:pt x="307" y="74"/>
                  <a:pt x="306" y="75"/>
                </a:cubicBezTo>
                <a:cubicBezTo>
                  <a:pt x="307" y="75"/>
                  <a:pt x="307" y="75"/>
                  <a:pt x="307" y="75"/>
                </a:cubicBezTo>
                <a:cubicBezTo>
                  <a:pt x="307" y="74"/>
                  <a:pt x="308" y="75"/>
                  <a:pt x="308" y="75"/>
                </a:cubicBezTo>
                <a:cubicBezTo>
                  <a:pt x="309" y="75"/>
                  <a:pt x="308" y="75"/>
                  <a:pt x="309" y="74"/>
                </a:cubicBezTo>
                <a:cubicBezTo>
                  <a:pt x="311" y="74"/>
                  <a:pt x="312" y="77"/>
                  <a:pt x="313" y="76"/>
                </a:cubicBezTo>
                <a:cubicBezTo>
                  <a:pt x="313" y="75"/>
                  <a:pt x="313" y="75"/>
                  <a:pt x="312" y="75"/>
                </a:cubicBezTo>
                <a:cubicBezTo>
                  <a:pt x="311" y="74"/>
                  <a:pt x="310" y="73"/>
                  <a:pt x="308" y="72"/>
                </a:cubicBezTo>
                <a:cubicBezTo>
                  <a:pt x="309" y="72"/>
                  <a:pt x="309" y="72"/>
                  <a:pt x="309" y="72"/>
                </a:cubicBezTo>
                <a:cubicBezTo>
                  <a:pt x="308" y="72"/>
                  <a:pt x="308" y="72"/>
                  <a:pt x="307" y="72"/>
                </a:cubicBezTo>
                <a:cubicBezTo>
                  <a:pt x="307" y="72"/>
                  <a:pt x="307" y="72"/>
                  <a:pt x="306" y="72"/>
                </a:cubicBezTo>
                <a:cubicBezTo>
                  <a:pt x="307" y="71"/>
                  <a:pt x="306" y="71"/>
                  <a:pt x="306" y="70"/>
                </a:cubicBezTo>
                <a:cubicBezTo>
                  <a:pt x="306" y="70"/>
                  <a:pt x="306" y="70"/>
                  <a:pt x="306" y="70"/>
                </a:cubicBezTo>
                <a:cubicBezTo>
                  <a:pt x="306" y="70"/>
                  <a:pt x="306" y="69"/>
                  <a:pt x="307" y="69"/>
                </a:cubicBezTo>
                <a:cubicBezTo>
                  <a:pt x="308" y="70"/>
                  <a:pt x="310" y="70"/>
                  <a:pt x="311" y="70"/>
                </a:cubicBezTo>
                <a:cubicBezTo>
                  <a:pt x="311" y="69"/>
                  <a:pt x="309" y="69"/>
                  <a:pt x="308" y="68"/>
                </a:cubicBezTo>
                <a:cubicBezTo>
                  <a:pt x="308" y="67"/>
                  <a:pt x="308" y="66"/>
                  <a:pt x="307" y="65"/>
                </a:cubicBezTo>
                <a:cubicBezTo>
                  <a:pt x="306" y="65"/>
                  <a:pt x="307" y="66"/>
                  <a:pt x="306" y="66"/>
                </a:cubicBezTo>
                <a:cubicBezTo>
                  <a:pt x="306" y="64"/>
                  <a:pt x="304" y="63"/>
                  <a:pt x="305" y="61"/>
                </a:cubicBezTo>
                <a:cubicBezTo>
                  <a:pt x="307" y="61"/>
                  <a:pt x="306" y="60"/>
                  <a:pt x="308" y="60"/>
                </a:cubicBezTo>
                <a:cubicBezTo>
                  <a:pt x="308" y="59"/>
                  <a:pt x="309" y="59"/>
                  <a:pt x="309" y="58"/>
                </a:cubicBezTo>
                <a:cubicBezTo>
                  <a:pt x="309" y="58"/>
                  <a:pt x="309" y="58"/>
                  <a:pt x="309" y="58"/>
                </a:cubicBezTo>
                <a:cubicBezTo>
                  <a:pt x="309" y="57"/>
                  <a:pt x="309" y="57"/>
                  <a:pt x="309" y="57"/>
                </a:cubicBezTo>
                <a:cubicBezTo>
                  <a:pt x="310" y="55"/>
                  <a:pt x="308" y="55"/>
                  <a:pt x="308" y="54"/>
                </a:cubicBezTo>
                <a:cubicBezTo>
                  <a:pt x="309" y="53"/>
                  <a:pt x="311" y="54"/>
                  <a:pt x="312" y="53"/>
                </a:cubicBezTo>
                <a:cubicBezTo>
                  <a:pt x="312" y="53"/>
                  <a:pt x="311" y="52"/>
                  <a:pt x="312" y="51"/>
                </a:cubicBezTo>
                <a:cubicBezTo>
                  <a:pt x="311" y="51"/>
                  <a:pt x="311" y="50"/>
                  <a:pt x="310" y="49"/>
                </a:cubicBezTo>
                <a:cubicBezTo>
                  <a:pt x="308" y="50"/>
                  <a:pt x="309" y="52"/>
                  <a:pt x="307" y="52"/>
                </a:cubicBezTo>
                <a:cubicBezTo>
                  <a:pt x="306" y="50"/>
                  <a:pt x="301" y="50"/>
                  <a:pt x="300" y="50"/>
                </a:cubicBezTo>
                <a:cubicBezTo>
                  <a:pt x="300" y="50"/>
                  <a:pt x="300" y="50"/>
                  <a:pt x="300" y="50"/>
                </a:cubicBezTo>
                <a:cubicBezTo>
                  <a:pt x="299" y="51"/>
                  <a:pt x="299" y="50"/>
                  <a:pt x="299" y="50"/>
                </a:cubicBezTo>
                <a:cubicBezTo>
                  <a:pt x="299" y="51"/>
                  <a:pt x="298" y="50"/>
                  <a:pt x="298" y="51"/>
                </a:cubicBezTo>
                <a:cubicBezTo>
                  <a:pt x="298" y="51"/>
                  <a:pt x="298" y="51"/>
                  <a:pt x="298" y="51"/>
                </a:cubicBezTo>
                <a:cubicBezTo>
                  <a:pt x="296" y="51"/>
                  <a:pt x="294" y="52"/>
                  <a:pt x="292" y="52"/>
                </a:cubicBezTo>
                <a:cubicBezTo>
                  <a:pt x="292" y="53"/>
                  <a:pt x="292" y="53"/>
                  <a:pt x="292" y="53"/>
                </a:cubicBezTo>
                <a:cubicBezTo>
                  <a:pt x="289" y="53"/>
                  <a:pt x="286" y="54"/>
                  <a:pt x="283" y="54"/>
                </a:cubicBezTo>
                <a:cubicBezTo>
                  <a:pt x="283" y="54"/>
                  <a:pt x="283" y="54"/>
                  <a:pt x="283" y="54"/>
                </a:cubicBezTo>
                <a:cubicBezTo>
                  <a:pt x="283" y="54"/>
                  <a:pt x="282" y="54"/>
                  <a:pt x="281" y="54"/>
                </a:cubicBezTo>
                <a:cubicBezTo>
                  <a:pt x="281" y="54"/>
                  <a:pt x="282" y="54"/>
                  <a:pt x="282" y="55"/>
                </a:cubicBezTo>
                <a:cubicBezTo>
                  <a:pt x="279" y="54"/>
                  <a:pt x="276" y="55"/>
                  <a:pt x="275" y="53"/>
                </a:cubicBezTo>
                <a:cubicBezTo>
                  <a:pt x="276" y="53"/>
                  <a:pt x="276" y="53"/>
                  <a:pt x="276" y="53"/>
                </a:cubicBezTo>
                <a:cubicBezTo>
                  <a:pt x="275" y="53"/>
                  <a:pt x="275" y="52"/>
                  <a:pt x="275" y="51"/>
                </a:cubicBezTo>
                <a:cubicBezTo>
                  <a:pt x="274" y="52"/>
                  <a:pt x="274" y="51"/>
                  <a:pt x="274" y="50"/>
                </a:cubicBezTo>
                <a:cubicBezTo>
                  <a:pt x="274" y="50"/>
                  <a:pt x="274" y="50"/>
                  <a:pt x="274" y="50"/>
                </a:cubicBezTo>
                <a:cubicBezTo>
                  <a:pt x="274" y="49"/>
                  <a:pt x="274" y="49"/>
                  <a:pt x="273" y="50"/>
                </a:cubicBezTo>
                <a:cubicBezTo>
                  <a:pt x="273" y="50"/>
                  <a:pt x="273" y="49"/>
                  <a:pt x="273" y="49"/>
                </a:cubicBezTo>
                <a:cubicBezTo>
                  <a:pt x="273" y="49"/>
                  <a:pt x="274" y="49"/>
                  <a:pt x="274" y="49"/>
                </a:cubicBezTo>
                <a:cubicBezTo>
                  <a:pt x="273" y="49"/>
                  <a:pt x="273" y="48"/>
                  <a:pt x="273" y="48"/>
                </a:cubicBezTo>
                <a:cubicBezTo>
                  <a:pt x="272" y="48"/>
                  <a:pt x="273" y="49"/>
                  <a:pt x="272" y="49"/>
                </a:cubicBezTo>
                <a:cubicBezTo>
                  <a:pt x="272" y="48"/>
                  <a:pt x="272" y="48"/>
                  <a:pt x="272" y="48"/>
                </a:cubicBezTo>
                <a:cubicBezTo>
                  <a:pt x="272" y="48"/>
                  <a:pt x="272" y="48"/>
                  <a:pt x="272" y="48"/>
                </a:cubicBezTo>
                <a:cubicBezTo>
                  <a:pt x="272" y="48"/>
                  <a:pt x="272" y="47"/>
                  <a:pt x="272" y="47"/>
                </a:cubicBezTo>
                <a:cubicBezTo>
                  <a:pt x="272" y="47"/>
                  <a:pt x="272" y="47"/>
                  <a:pt x="271" y="47"/>
                </a:cubicBezTo>
                <a:cubicBezTo>
                  <a:pt x="272" y="46"/>
                  <a:pt x="271" y="47"/>
                  <a:pt x="271" y="46"/>
                </a:cubicBezTo>
                <a:cubicBezTo>
                  <a:pt x="272" y="47"/>
                  <a:pt x="273" y="46"/>
                  <a:pt x="274" y="46"/>
                </a:cubicBezTo>
                <a:cubicBezTo>
                  <a:pt x="274" y="47"/>
                  <a:pt x="276" y="47"/>
                  <a:pt x="276" y="48"/>
                </a:cubicBezTo>
                <a:cubicBezTo>
                  <a:pt x="276" y="48"/>
                  <a:pt x="276" y="48"/>
                  <a:pt x="276" y="48"/>
                </a:cubicBezTo>
                <a:cubicBezTo>
                  <a:pt x="276" y="48"/>
                  <a:pt x="276" y="49"/>
                  <a:pt x="277" y="49"/>
                </a:cubicBezTo>
                <a:cubicBezTo>
                  <a:pt x="278" y="49"/>
                  <a:pt x="279" y="51"/>
                  <a:pt x="280" y="51"/>
                </a:cubicBezTo>
                <a:cubicBezTo>
                  <a:pt x="280" y="50"/>
                  <a:pt x="281" y="50"/>
                  <a:pt x="282" y="50"/>
                </a:cubicBezTo>
                <a:cubicBezTo>
                  <a:pt x="282" y="50"/>
                  <a:pt x="282" y="50"/>
                  <a:pt x="283" y="50"/>
                </a:cubicBezTo>
                <a:cubicBezTo>
                  <a:pt x="283" y="49"/>
                  <a:pt x="284" y="48"/>
                  <a:pt x="284" y="47"/>
                </a:cubicBezTo>
                <a:cubicBezTo>
                  <a:pt x="284" y="47"/>
                  <a:pt x="284" y="47"/>
                  <a:pt x="284" y="47"/>
                </a:cubicBezTo>
                <a:cubicBezTo>
                  <a:pt x="284" y="47"/>
                  <a:pt x="284" y="47"/>
                  <a:pt x="284" y="47"/>
                </a:cubicBezTo>
                <a:cubicBezTo>
                  <a:pt x="284" y="46"/>
                  <a:pt x="284" y="46"/>
                  <a:pt x="284" y="46"/>
                </a:cubicBezTo>
                <a:cubicBezTo>
                  <a:pt x="284" y="45"/>
                  <a:pt x="282" y="45"/>
                  <a:pt x="282" y="44"/>
                </a:cubicBezTo>
                <a:cubicBezTo>
                  <a:pt x="284" y="43"/>
                  <a:pt x="285" y="45"/>
                  <a:pt x="287" y="45"/>
                </a:cubicBezTo>
                <a:cubicBezTo>
                  <a:pt x="287" y="45"/>
                  <a:pt x="287" y="45"/>
                  <a:pt x="287" y="45"/>
                </a:cubicBezTo>
                <a:cubicBezTo>
                  <a:pt x="289" y="46"/>
                  <a:pt x="289" y="43"/>
                  <a:pt x="291" y="44"/>
                </a:cubicBezTo>
                <a:cubicBezTo>
                  <a:pt x="292" y="43"/>
                  <a:pt x="293" y="42"/>
                  <a:pt x="294" y="42"/>
                </a:cubicBezTo>
                <a:cubicBezTo>
                  <a:pt x="294" y="41"/>
                  <a:pt x="295" y="41"/>
                  <a:pt x="295" y="41"/>
                </a:cubicBezTo>
                <a:cubicBezTo>
                  <a:pt x="298" y="41"/>
                  <a:pt x="295" y="38"/>
                  <a:pt x="295" y="37"/>
                </a:cubicBezTo>
                <a:cubicBezTo>
                  <a:pt x="295" y="36"/>
                  <a:pt x="294" y="36"/>
                  <a:pt x="294" y="35"/>
                </a:cubicBezTo>
                <a:cubicBezTo>
                  <a:pt x="295" y="35"/>
                  <a:pt x="294" y="35"/>
                  <a:pt x="294" y="34"/>
                </a:cubicBezTo>
                <a:cubicBezTo>
                  <a:pt x="295" y="34"/>
                  <a:pt x="295" y="34"/>
                  <a:pt x="295" y="34"/>
                </a:cubicBezTo>
                <a:cubicBezTo>
                  <a:pt x="295" y="33"/>
                  <a:pt x="295" y="33"/>
                  <a:pt x="295" y="33"/>
                </a:cubicBezTo>
                <a:cubicBezTo>
                  <a:pt x="293" y="33"/>
                  <a:pt x="292" y="33"/>
                  <a:pt x="291" y="31"/>
                </a:cubicBezTo>
                <a:cubicBezTo>
                  <a:pt x="291" y="31"/>
                  <a:pt x="291" y="31"/>
                  <a:pt x="291" y="31"/>
                </a:cubicBezTo>
                <a:cubicBezTo>
                  <a:pt x="292" y="30"/>
                  <a:pt x="291" y="31"/>
                  <a:pt x="291" y="30"/>
                </a:cubicBezTo>
                <a:cubicBezTo>
                  <a:pt x="292" y="30"/>
                  <a:pt x="292" y="32"/>
                  <a:pt x="293" y="32"/>
                </a:cubicBezTo>
                <a:cubicBezTo>
                  <a:pt x="293" y="31"/>
                  <a:pt x="293" y="31"/>
                  <a:pt x="293" y="31"/>
                </a:cubicBezTo>
                <a:cubicBezTo>
                  <a:pt x="293" y="31"/>
                  <a:pt x="293" y="31"/>
                  <a:pt x="292" y="31"/>
                </a:cubicBezTo>
                <a:cubicBezTo>
                  <a:pt x="293" y="31"/>
                  <a:pt x="292" y="31"/>
                  <a:pt x="292" y="30"/>
                </a:cubicBezTo>
                <a:cubicBezTo>
                  <a:pt x="291" y="30"/>
                  <a:pt x="292" y="30"/>
                  <a:pt x="291" y="30"/>
                </a:cubicBezTo>
                <a:cubicBezTo>
                  <a:pt x="291" y="30"/>
                  <a:pt x="290" y="30"/>
                  <a:pt x="290" y="30"/>
                </a:cubicBezTo>
                <a:cubicBezTo>
                  <a:pt x="291" y="30"/>
                  <a:pt x="290" y="30"/>
                  <a:pt x="290" y="29"/>
                </a:cubicBezTo>
                <a:cubicBezTo>
                  <a:pt x="289" y="29"/>
                  <a:pt x="289" y="29"/>
                  <a:pt x="288" y="29"/>
                </a:cubicBezTo>
                <a:cubicBezTo>
                  <a:pt x="288" y="29"/>
                  <a:pt x="289" y="28"/>
                  <a:pt x="289" y="28"/>
                </a:cubicBezTo>
                <a:cubicBezTo>
                  <a:pt x="288" y="28"/>
                  <a:pt x="288" y="27"/>
                  <a:pt x="288" y="27"/>
                </a:cubicBezTo>
                <a:cubicBezTo>
                  <a:pt x="286" y="27"/>
                  <a:pt x="285" y="25"/>
                  <a:pt x="283" y="25"/>
                </a:cubicBezTo>
                <a:cubicBezTo>
                  <a:pt x="284" y="24"/>
                  <a:pt x="285" y="25"/>
                  <a:pt x="287" y="24"/>
                </a:cubicBezTo>
                <a:cubicBezTo>
                  <a:pt x="287" y="24"/>
                  <a:pt x="287" y="24"/>
                  <a:pt x="287" y="23"/>
                </a:cubicBezTo>
                <a:cubicBezTo>
                  <a:pt x="286" y="23"/>
                  <a:pt x="283" y="22"/>
                  <a:pt x="282" y="23"/>
                </a:cubicBezTo>
                <a:cubicBezTo>
                  <a:pt x="281" y="22"/>
                  <a:pt x="278" y="23"/>
                  <a:pt x="276" y="23"/>
                </a:cubicBezTo>
                <a:cubicBezTo>
                  <a:pt x="276" y="23"/>
                  <a:pt x="274" y="23"/>
                  <a:pt x="274" y="24"/>
                </a:cubicBezTo>
                <a:cubicBezTo>
                  <a:pt x="271" y="24"/>
                  <a:pt x="269" y="24"/>
                  <a:pt x="266" y="25"/>
                </a:cubicBezTo>
                <a:cubicBezTo>
                  <a:pt x="266" y="24"/>
                  <a:pt x="267" y="24"/>
                  <a:pt x="266" y="24"/>
                </a:cubicBezTo>
                <a:cubicBezTo>
                  <a:pt x="265" y="25"/>
                  <a:pt x="264" y="24"/>
                  <a:pt x="263" y="25"/>
                </a:cubicBezTo>
                <a:cubicBezTo>
                  <a:pt x="265" y="25"/>
                  <a:pt x="268" y="25"/>
                  <a:pt x="270" y="25"/>
                </a:cubicBezTo>
                <a:cubicBezTo>
                  <a:pt x="270" y="25"/>
                  <a:pt x="271" y="25"/>
                  <a:pt x="271" y="26"/>
                </a:cubicBezTo>
                <a:cubicBezTo>
                  <a:pt x="269" y="25"/>
                  <a:pt x="267" y="28"/>
                  <a:pt x="267" y="26"/>
                </a:cubicBezTo>
                <a:cubicBezTo>
                  <a:pt x="267" y="27"/>
                  <a:pt x="266" y="26"/>
                  <a:pt x="266" y="26"/>
                </a:cubicBezTo>
                <a:cubicBezTo>
                  <a:pt x="265" y="28"/>
                  <a:pt x="264" y="26"/>
                  <a:pt x="263" y="26"/>
                </a:cubicBezTo>
                <a:cubicBezTo>
                  <a:pt x="263" y="27"/>
                  <a:pt x="263" y="26"/>
                  <a:pt x="263" y="27"/>
                </a:cubicBezTo>
                <a:cubicBezTo>
                  <a:pt x="263" y="27"/>
                  <a:pt x="263" y="27"/>
                  <a:pt x="263" y="28"/>
                </a:cubicBezTo>
                <a:cubicBezTo>
                  <a:pt x="262" y="29"/>
                  <a:pt x="261" y="28"/>
                  <a:pt x="260" y="28"/>
                </a:cubicBezTo>
                <a:cubicBezTo>
                  <a:pt x="260" y="28"/>
                  <a:pt x="260" y="28"/>
                  <a:pt x="260" y="28"/>
                </a:cubicBezTo>
                <a:cubicBezTo>
                  <a:pt x="260" y="28"/>
                  <a:pt x="259" y="28"/>
                  <a:pt x="259" y="28"/>
                </a:cubicBezTo>
                <a:cubicBezTo>
                  <a:pt x="259" y="27"/>
                  <a:pt x="259" y="28"/>
                  <a:pt x="259" y="28"/>
                </a:cubicBezTo>
                <a:cubicBezTo>
                  <a:pt x="260" y="27"/>
                  <a:pt x="259" y="27"/>
                  <a:pt x="259" y="27"/>
                </a:cubicBezTo>
                <a:cubicBezTo>
                  <a:pt x="259" y="26"/>
                  <a:pt x="259" y="26"/>
                  <a:pt x="260" y="25"/>
                </a:cubicBezTo>
                <a:cubicBezTo>
                  <a:pt x="260" y="25"/>
                  <a:pt x="259" y="25"/>
                  <a:pt x="259" y="25"/>
                </a:cubicBezTo>
                <a:cubicBezTo>
                  <a:pt x="259" y="25"/>
                  <a:pt x="260" y="25"/>
                  <a:pt x="260" y="24"/>
                </a:cubicBezTo>
                <a:cubicBezTo>
                  <a:pt x="259" y="25"/>
                  <a:pt x="259" y="24"/>
                  <a:pt x="258" y="24"/>
                </a:cubicBezTo>
                <a:cubicBezTo>
                  <a:pt x="258" y="25"/>
                  <a:pt x="257" y="25"/>
                  <a:pt x="257" y="25"/>
                </a:cubicBezTo>
                <a:cubicBezTo>
                  <a:pt x="257" y="24"/>
                  <a:pt x="257" y="24"/>
                  <a:pt x="258" y="24"/>
                </a:cubicBezTo>
                <a:cubicBezTo>
                  <a:pt x="257" y="24"/>
                  <a:pt x="258" y="24"/>
                  <a:pt x="258" y="23"/>
                </a:cubicBezTo>
                <a:cubicBezTo>
                  <a:pt x="258" y="23"/>
                  <a:pt x="256" y="25"/>
                  <a:pt x="255" y="24"/>
                </a:cubicBezTo>
                <a:cubicBezTo>
                  <a:pt x="257" y="24"/>
                  <a:pt x="257" y="23"/>
                  <a:pt x="258" y="23"/>
                </a:cubicBezTo>
                <a:cubicBezTo>
                  <a:pt x="258" y="21"/>
                  <a:pt x="256" y="21"/>
                  <a:pt x="255" y="21"/>
                </a:cubicBezTo>
                <a:cubicBezTo>
                  <a:pt x="254" y="21"/>
                  <a:pt x="252" y="20"/>
                  <a:pt x="251" y="21"/>
                </a:cubicBezTo>
                <a:cubicBezTo>
                  <a:pt x="251" y="21"/>
                  <a:pt x="252" y="21"/>
                  <a:pt x="253" y="21"/>
                </a:cubicBezTo>
                <a:cubicBezTo>
                  <a:pt x="252" y="22"/>
                  <a:pt x="252" y="21"/>
                  <a:pt x="252" y="22"/>
                </a:cubicBezTo>
                <a:cubicBezTo>
                  <a:pt x="252" y="22"/>
                  <a:pt x="253" y="22"/>
                  <a:pt x="253" y="22"/>
                </a:cubicBezTo>
                <a:cubicBezTo>
                  <a:pt x="253" y="22"/>
                  <a:pt x="253" y="22"/>
                  <a:pt x="252" y="23"/>
                </a:cubicBezTo>
                <a:cubicBezTo>
                  <a:pt x="252" y="22"/>
                  <a:pt x="251" y="22"/>
                  <a:pt x="251" y="21"/>
                </a:cubicBezTo>
                <a:cubicBezTo>
                  <a:pt x="251" y="22"/>
                  <a:pt x="251" y="21"/>
                  <a:pt x="251" y="22"/>
                </a:cubicBezTo>
                <a:cubicBezTo>
                  <a:pt x="251" y="22"/>
                  <a:pt x="251" y="22"/>
                  <a:pt x="251" y="22"/>
                </a:cubicBezTo>
                <a:cubicBezTo>
                  <a:pt x="252" y="22"/>
                  <a:pt x="252" y="23"/>
                  <a:pt x="252" y="23"/>
                </a:cubicBezTo>
                <a:cubicBezTo>
                  <a:pt x="251" y="24"/>
                  <a:pt x="250" y="23"/>
                  <a:pt x="250" y="24"/>
                </a:cubicBezTo>
                <a:cubicBezTo>
                  <a:pt x="249" y="24"/>
                  <a:pt x="248" y="23"/>
                  <a:pt x="248" y="24"/>
                </a:cubicBezTo>
                <a:cubicBezTo>
                  <a:pt x="248" y="24"/>
                  <a:pt x="249" y="24"/>
                  <a:pt x="248" y="24"/>
                </a:cubicBezTo>
                <a:cubicBezTo>
                  <a:pt x="246" y="24"/>
                  <a:pt x="245" y="24"/>
                  <a:pt x="243" y="24"/>
                </a:cubicBezTo>
                <a:cubicBezTo>
                  <a:pt x="243" y="23"/>
                  <a:pt x="244" y="23"/>
                  <a:pt x="244" y="23"/>
                </a:cubicBezTo>
                <a:cubicBezTo>
                  <a:pt x="244" y="23"/>
                  <a:pt x="244" y="23"/>
                  <a:pt x="244" y="22"/>
                </a:cubicBezTo>
                <a:cubicBezTo>
                  <a:pt x="244" y="22"/>
                  <a:pt x="244" y="22"/>
                  <a:pt x="244" y="21"/>
                </a:cubicBezTo>
                <a:cubicBezTo>
                  <a:pt x="245" y="21"/>
                  <a:pt x="246" y="21"/>
                  <a:pt x="247" y="21"/>
                </a:cubicBezTo>
                <a:cubicBezTo>
                  <a:pt x="246" y="20"/>
                  <a:pt x="246" y="21"/>
                  <a:pt x="245" y="21"/>
                </a:cubicBezTo>
                <a:cubicBezTo>
                  <a:pt x="245" y="21"/>
                  <a:pt x="245" y="21"/>
                  <a:pt x="245" y="20"/>
                </a:cubicBezTo>
                <a:cubicBezTo>
                  <a:pt x="246" y="20"/>
                  <a:pt x="245" y="19"/>
                  <a:pt x="245" y="18"/>
                </a:cubicBezTo>
                <a:cubicBezTo>
                  <a:pt x="248" y="17"/>
                  <a:pt x="251" y="19"/>
                  <a:pt x="254" y="18"/>
                </a:cubicBezTo>
                <a:cubicBezTo>
                  <a:pt x="255" y="18"/>
                  <a:pt x="256" y="19"/>
                  <a:pt x="258" y="18"/>
                </a:cubicBezTo>
                <a:cubicBezTo>
                  <a:pt x="258" y="19"/>
                  <a:pt x="258" y="19"/>
                  <a:pt x="258" y="19"/>
                </a:cubicBezTo>
                <a:cubicBezTo>
                  <a:pt x="260" y="19"/>
                  <a:pt x="261" y="19"/>
                  <a:pt x="262" y="20"/>
                </a:cubicBezTo>
                <a:cubicBezTo>
                  <a:pt x="262" y="19"/>
                  <a:pt x="263" y="20"/>
                  <a:pt x="264" y="20"/>
                </a:cubicBezTo>
                <a:cubicBezTo>
                  <a:pt x="264" y="20"/>
                  <a:pt x="264" y="20"/>
                  <a:pt x="264" y="20"/>
                </a:cubicBezTo>
                <a:cubicBezTo>
                  <a:pt x="265" y="19"/>
                  <a:pt x="266" y="21"/>
                  <a:pt x="267" y="20"/>
                </a:cubicBezTo>
                <a:cubicBezTo>
                  <a:pt x="266" y="20"/>
                  <a:pt x="268" y="20"/>
                  <a:pt x="266" y="20"/>
                </a:cubicBezTo>
                <a:cubicBezTo>
                  <a:pt x="266" y="20"/>
                  <a:pt x="267" y="20"/>
                  <a:pt x="266" y="20"/>
                </a:cubicBezTo>
                <a:cubicBezTo>
                  <a:pt x="267" y="19"/>
                  <a:pt x="265" y="20"/>
                  <a:pt x="265" y="19"/>
                </a:cubicBezTo>
                <a:cubicBezTo>
                  <a:pt x="264" y="20"/>
                  <a:pt x="263" y="19"/>
                  <a:pt x="262" y="19"/>
                </a:cubicBezTo>
                <a:cubicBezTo>
                  <a:pt x="262" y="19"/>
                  <a:pt x="261" y="18"/>
                  <a:pt x="261" y="18"/>
                </a:cubicBezTo>
                <a:cubicBezTo>
                  <a:pt x="262" y="18"/>
                  <a:pt x="261" y="19"/>
                  <a:pt x="261" y="19"/>
                </a:cubicBezTo>
                <a:cubicBezTo>
                  <a:pt x="260" y="19"/>
                  <a:pt x="259" y="18"/>
                  <a:pt x="258" y="18"/>
                </a:cubicBezTo>
                <a:cubicBezTo>
                  <a:pt x="259" y="18"/>
                  <a:pt x="259" y="18"/>
                  <a:pt x="259" y="18"/>
                </a:cubicBezTo>
                <a:cubicBezTo>
                  <a:pt x="259" y="17"/>
                  <a:pt x="259" y="18"/>
                  <a:pt x="259" y="17"/>
                </a:cubicBezTo>
                <a:cubicBezTo>
                  <a:pt x="259" y="17"/>
                  <a:pt x="259" y="17"/>
                  <a:pt x="258" y="17"/>
                </a:cubicBezTo>
                <a:cubicBezTo>
                  <a:pt x="258" y="16"/>
                  <a:pt x="256" y="17"/>
                  <a:pt x="256" y="17"/>
                </a:cubicBezTo>
                <a:cubicBezTo>
                  <a:pt x="256" y="17"/>
                  <a:pt x="256" y="17"/>
                  <a:pt x="255" y="17"/>
                </a:cubicBezTo>
                <a:cubicBezTo>
                  <a:pt x="256" y="17"/>
                  <a:pt x="256" y="17"/>
                  <a:pt x="255" y="17"/>
                </a:cubicBezTo>
                <a:cubicBezTo>
                  <a:pt x="253" y="17"/>
                  <a:pt x="250" y="17"/>
                  <a:pt x="247" y="17"/>
                </a:cubicBezTo>
                <a:cubicBezTo>
                  <a:pt x="246" y="17"/>
                  <a:pt x="244" y="18"/>
                  <a:pt x="244" y="16"/>
                </a:cubicBezTo>
                <a:cubicBezTo>
                  <a:pt x="241" y="16"/>
                  <a:pt x="237" y="16"/>
                  <a:pt x="234" y="16"/>
                </a:cubicBezTo>
                <a:cubicBezTo>
                  <a:pt x="233" y="17"/>
                  <a:pt x="231" y="17"/>
                  <a:pt x="230" y="16"/>
                </a:cubicBezTo>
                <a:cubicBezTo>
                  <a:pt x="230" y="16"/>
                  <a:pt x="230" y="17"/>
                  <a:pt x="229" y="16"/>
                </a:cubicBezTo>
                <a:cubicBezTo>
                  <a:pt x="228" y="16"/>
                  <a:pt x="230" y="15"/>
                  <a:pt x="231" y="15"/>
                </a:cubicBezTo>
                <a:cubicBezTo>
                  <a:pt x="230" y="15"/>
                  <a:pt x="231" y="14"/>
                  <a:pt x="231" y="14"/>
                </a:cubicBezTo>
                <a:cubicBezTo>
                  <a:pt x="233" y="13"/>
                  <a:pt x="234" y="14"/>
                  <a:pt x="236" y="13"/>
                </a:cubicBezTo>
                <a:cubicBezTo>
                  <a:pt x="236" y="13"/>
                  <a:pt x="236" y="14"/>
                  <a:pt x="237" y="14"/>
                </a:cubicBezTo>
                <a:cubicBezTo>
                  <a:pt x="237" y="13"/>
                  <a:pt x="238" y="14"/>
                  <a:pt x="239" y="14"/>
                </a:cubicBezTo>
                <a:cubicBezTo>
                  <a:pt x="239" y="14"/>
                  <a:pt x="240" y="13"/>
                  <a:pt x="240" y="13"/>
                </a:cubicBezTo>
                <a:cubicBezTo>
                  <a:pt x="241" y="13"/>
                  <a:pt x="241" y="13"/>
                  <a:pt x="242" y="13"/>
                </a:cubicBezTo>
                <a:cubicBezTo>
                  <a:pt x="242" y="13"/>
                  <a:pt x="242" y="13"/>
                  <a:pt x="242" y="13"/>
                </a:cubicBezTo>
                <a:cubicBezTo>
                  <a:pt x="242" y="13"/>
                  <a:pt x="242" y="13"/>
                  <a:pt x="242" y="13"/>
                </a:cubicBezTo>
                <a:cubicBezTo>
                  <a:pt x="243" y="13"/>
                  <a:pt x="243" y="13"/>
                  <a:pt x="243" y="13"/>
                </a:cubicBezTo>
                <a:cubicBezTo>
                  <a:pt x="243" y="13"/>
                  <a:pt x="244" y="13"/>
                  <a:pt x="244" y="13"/>
                </a:cubicBezTo>
                <a:cubicBezTo>
                  <a:pt x="244" y="14"/>
                  <a:pt x="245" y="13"/>
                  <a:pt x="245" y="13"/>
                </a:cubicBezTo>
                <a:cubicBezTo>
                  <a:pt x="246" y="13"/>
                  <a:pt x="245" y="13"/>
                  <a:pt x="246" y="14"/>
                </a:cubicBezTo>
                <a:cubicBezTo>
                  <a:pt x="246" y="13"/>
                  <a:pt x="246" y="13"/>
                  <a:pt x="246" y="13"/>
                </a:cubicBezTo>
                <a:cubicBezTo>
                  <a:pt x="247" y="14"/>
                  <a:pt x="248" y="13"/>
                  <a:pt x="248" y="13"/>
                </a:cubicBezTo>
                <a:cubicBezTo>
                  <a:pt x="249" y="13"/>
                  <a:pt x="251" y="13"/>
                  <a:pt x="252" y="13"/>
                </a:cubicBezTo>
                <a:cubicBezTo>
                  <a:pt x="252" y="13"/>
                  <a:pt x="252" y="13"/>
                  <a:pt x="252" y="12"/>
                </a:cubicBezTo>
                <a:cubicBezTo>
                  <a:pt x="253" y="12"/>
                  <a:pt x="253" y="12"/>
                  <a:pt x="254" y="12"/>
                </a:cubicBezTo>
                <a:cubicBezTo>
                  <a:pt x="254" y="12"/>
                  <a:pt x="254" y="12"/>
                  <a:pt x="254" y="12"/>
                </a:cubicBezTo>
                <a:cubicBezTo>
                  <a:pt x="255" y="12"/>
                  <a:pt x="257" y="12"/>
                  <a:pt x="258" y="12"/>
                </a:cubicBezTo>
                <a:cubicBezTo>
                  <a:pt x="258" y="12"/>
                  <a:pt x="258" y="12"/>
                  <a:pt x="258" y="12"/>
                </a:cubicBezTo>
                <a:cubicBezTo>
                  <a:pt x="259" y="12"/>
                  <a:pt x="259" y="12"/>
                  <a:pt x="259" y="11"/>
                </a:cubicBezTo>
                <a:cubicBezTo>
                  <a:pt x="260" y="12"/>
                  <a:pt x="259" y="12"/>
                  <a:pt x="260" y="12"/>
                </a:cubicBezTo>
                <a:cubicBezTo>
                  <a:pt x="259" y="12"/>
                  <a:pt x="260" y="12"/>
                  <a:pt x="261" y="11"/>
                </a:cubicBezTo>
                <a:cubicBezTo>
                  <a:pt x="261" y="12"/>
                  <a:pt x="261" y="12"/>
                  <a:pt x="261" y="12"/>
                </a:cubicBezTo>
                <a:cubicBezTo>
                  <a:pt x="261" y="12"/>
                  <a:pt x="261" y="12"/>
                  <a:pt x="261" y="13"/>
                </a:cubicBezTo>
                <a:cubicBezTo>
                  <a:pt x="262" y="12"/>
                  <a:pt x="262" y="12"/>
                  <a:pt x="262" y="11"/>
                </a:cubicBezTo>
                <a:cubicBezTo>
                  <a:pt x="261" y="11"/>
                  <a:pt x="261" y="11"/>
                  <a:pt x="260" y="11"/>
                </a:cubicBezTo>
                <a:cubicBezTo>
                  <a:pt x="260" y="12"/>
                  <a:pt x="258" y="11"/>
                  <a:pt x="258" y="11"/>
                </a:cubicBezTo>
                <a:cubicBezTo>
                  <a:pt x="258" y="11"/>
                  <a:pt x="258" y="11"/>
                  <a:pt x="258" y="11"/>
                </a:cubicBezTo>
                <a:cubicBezTo>
                  <a:pt x="258" y="11"/>
                  <a:pt x="258" y="11"/>
                  <a:pt x="258" y="11"/>
                </a:cubicBezTo>
                <a:cubicBezTo>
                  <a:pt x="259" y="10"/>
                  <a:pt x="260" y="11"/>
                  <a:pt x="262" y="11"/>
                </a:cubicBezTo>
                <a:cubicBezTo>
                  <a:pt x="261" y="10"/>
                  <a:pt x="262" y="10"/>
                  <a:pt x="262" y="10"/>
                </a:cubicBezTo>
                <a:cubicBezTo>
                  <a:pt x="261" y="10"/>
                  <a:pt x="259" y="10"/>
                  <a:pt x="258" y="10"/>
                </a:cubicBezTo>
                <a:cubicBezTo>
                  <a:pt x="259" y="10"/>
                  <a:pt x="258" y="10"/>
                  <a:pt x="258" y="10"/>
                </a:cubicBezTo>
                <a:cubicBezTo>
                  <a:pt x="257" y="10"/>
                  <a:pt x="257" y="10"/>
                  <a:pt x="256" y="10"/>
                </a:cubicBezTo>
                <a:cubicBezTo>
                  <a:pt x="256" y="10"/>
                  <a:pt x="256" y="10"/>
                  <a:pt x="256" y="10"/>
                </a:cubicBezTo>
                <a:cubicBezTo>
                  <a:pt x="256" y="10"/>
                  <a:pt x="255" y="10"/>
                  <a:pt x="254" y="10"/>
                </a:cubicBezTo>
                <a:cubicBezTo>
                  <a:pt x="255" y="10"/>
                  <a:pt x="254" y="9"/>
                  <a:pt x="255" y="9"/>
                </a:cubicBezTo>
                <a:cubicBezTo>
                  <a:pt x="255" y="9"/>
                  <a:pt x="254" y="9"/>
                  <a:pt x="254" y="9"/>
                </a:cubicBezTo>
                <a:cubicBezTo>
                  <a:pt x="254" y="9"/>
                  <a:pt x="254" y="9"/>
                  <a:pt x="254" y="9"/>
                </a:cubicBezTo>
                <a:cubicBezTo>
                  <a:pt x="252" y="9"/>
                  <a:pt x="250" y="9"/>
                  <a:pt x="248" y="9"/>
                </a:cubicBezTo>
                <a:cubicBezTo>
                  <a:pt x="248" y="9"/>
                  <a:pt x="248" y="9"/>
                  <a:pt x="248" y="9"/>
                </a:cubicBezTo>
                <a:cubicBezTo>
                  <a:pt x="246" y="9"/>
                  <a:pt x="244" y="8"/>
                  <a:pt x="243" y="9"/>
                </a:cubicBezTo>
                <a:cubicBezTo>
                  <a:pt x="243" y="8"/>
                  <a:pt x="244" y="8"/>
                  <a:pt x="244" y="8"/>
                </a:cubicBezTo>
                <a:cubicBezTo>
                  <a:pt x="244" y="7"/>
                  <a:pt x="243" y="8"/>
                  <a:pt x="243" y="8"/>
                </a:cubicBezTo>
                <a:cubicBezTo>
                  <a:pt x="243" y="8"/>
                  <a:pt x="243" y="8"/>
                  <a:pt x="243" y="8"/>
                </a:cubicBezTo>
                <a:cubicBezTo>
                  <a:pt x="242" y="8"/>
                  <a:pt x="242" y="9"/>
                  <a:pt x="241" y="9"/>
                </a:cubicBezTo>
                <a:cubicBezTo>
                  <a:pt x="240" y="9"/>
                  <a:pt x="240" y="8"/>
                  <a:pt x="239" y="8"/>
                </a:cubicBezTo>
                <a:cubicBezTo>
                  <a:pt x="239" y="9"/>
                  <a:pt x="238" y="8"/>
                  <a:pt x="238" y="9"/>
                </a:cubicBezTo>
                <a:cubicBezTo>
                  <a:pt x="239" y="9"/>
                  <a:pt x="236" y="10"/>
                  <a:pt x="236" y="9"/>
                </a:cubicBezTo>
                <a:cubicBezTo>
                  <a:pt x="236" y="9"/>
                  <a:pt x="236" y="8"/>
                  <a:pt x="237" y="8"/>
                </a:cubicBezTo>
                <a:cubicBezTo>
                  <a:pt x="236" y="8"/>
                  <a:pt x="236" y="8"/>
                  <a:pt x="236" y="7"/>
                </a:cubicBezTo>
                <a:cubicBezTo>
                  <a:pt x="235" y="8"/>
                  <a:pt x="235" y="7"/>
                  <a:pt x="235" y="7"/>
                </a:cubicBezTo>
                <a:cubicBezTo>
                  <a:pt x="235" y="8"/>
                  <a:pt x="236" y="8"/>
                  <a:pt x="236" y="8"/>
                </a:cubicBezTo>
                <a:cubicBezTo>
                  <a:pt x="236" y="8"/>
                  <a:pt x="235" y="8"/>
                  <a:pt x="235" y="8"/>
                </a:cubicBezTo>
                <a:cubicBezTo>
                  <a:pt x="235" y="8"/>
                  <a:pt x="235" y="7"/>
                  <a:pt x="234" y="8"/>
                </a:cubicBezTo>
                <a:cubicBezTo>
                  <a:pt x="234" y="7"/>
                  <a:pt x="234" y="7"/>
                  <a:pt x="234" y="7"/>
                </a:cubicBezTo>
                <a:cubicBezTo>
                  <a:pt x="237" y="7"/>
                  <a:pt x="238" y="6"/>
                  <a:pt x="240" y="7"/>
                </a:cubicBezTo>
                <a:cubicBezTo>
                  <a:pt x="241" y="7"/>
                  <a:pt x="243" y="7"/>
                  <a:pt x="244" y="7"/>
                </a:cubicBezTo>
                <a:cubicBezTo>
                  <a:pt x="244" y="7"/>
                  <a:pt x="245" y="7"/>
                  <a:pt x="245" y="7"/>
                </a:cubicBezTo>
                <a:cubicBezTo>
                  <a:pt x="247" y="7"/>
                  <a:pt x="249" y="8"/>
                  <a:pt x="250" y="7"/>
                </a:cubicBezTo>
                <a:cubicBezTo>
                  <a:pt x="250" y="7"/>
                  <a:pt x="249" y="7"/>
                  <a:pt x="249" y="7"/>
                </a:cubicBezTo>
                <a:cubicBezTo>
                  <a:pt x="250" y="7"/>
                  <a:pt x="252" y="6"/>
                  <a:pt x="251" y="7"/>
                </a:cubicBezTo>
                <a:cubicBezTo>
                  <a:pt x="252" y="7"/>
                  <a:pt x="252" y="7"/>
                  <a:pt x="253" y="7"/>
                </a:cubicBezTo>
                <a:cubicBezTo>
                  <a:pt x="253" y="6"/>
                  <a:pt x="252" y="7"/>
                  <a:pt x="252" y="7"/>
                </a:cubicBezTo>
                <a:cubicBezTo>
                  <a:pt x="252" y="7"/>
                  <a:pt x="254" y="6"/>
                  <a:pt x="255" y="7"/>
                </a:cubicBezTo>
                <a:cubicBezTo>
                  <a:pt x="257" y="7"/>
                  <a:pt x="259" y="7"/>
                  <a:pt x="261" y="8"/>
                </a:cubicBezTo>
                <a:cubicBezTo>
                  <a:pt x="261" y="7"/>
                  <a:pt x="262" y="8"/>
                  <a:pt x="262" y="8"/>
                </a:cubicBezTo>
                <a:cubicBezTo>
                  <a:pt x="262" y="8"/>
                  <a:pt x="262" y="7"/>
                  <a:pt x="262" y="7"/>
                </a:cubicBezTo>
                <a:cubicBezTo>
                  <a:pt x="262" y="7"/>
                  <a:pt x="262" y="7"/>
                  <a:pt x="262" y="7"/>
                </a:cubicBezTo>
                <a:cubicBezTo>
                  <a:pt x="263" y="7"/>
                  <a:pt x="263" y="7"/>
                  <a:pt x="263" y="7"/>
                </a:cubicBezTo>
                <a:cubicBezTo>
                  <a:pt x="264" y="7"/>
                  <a:pt x="264" y="7"/>
                  <a:pt x="265" y="7"/>
                </a:cubicBezTo>
                <a:cubicBezTo>
                  <a:pt x="265" y="8"/>
                  <a:pt x="266" y="7"/>
                  <a:pt x="267" y="8"/>
                </a:cubicBezTo>
                <a:cubicBezTo>
                  <a:pt x="269" y="8"/>
                  <a:pt x="273" y="8"/>
                  <a:pt x="275" y="8"/>
                </a:cubicBezTo>
                <a:cubicBezTo>
                  <a:pt x="273" y="8"/>
                  <a:pt x="273" y="8"/>
                  <a:pt x="271" y="7"/>
                </a:cubicBezTo>
                <a:cubicBezTo>
                  <a:pt x="269" y="8"/>
                  <a:pt x="267" y="7"/>
                  <a:pt x="265" y="7"/>
                </a:cubicBezTo>
                <a:cubicBezTo>
                  <a:pt x="265" y="7"/>
                  <a:pt x="265" y="7"/>
                  <a:pt x="265" y="6"/>
                </a:cubicBezTo>
                <a:cubicBezTo>
                  <a:pt x="265" y="6"/>
                  <a:pt x="265" y="6"/>
                  <a:pt x="265" y="6"/>
                </a:cubicBezTo>
                <a:cubicBezTo>
                  <a:pt x="265" y="6"/>
                  <a:pt x="263" y="7"/>
                  <a:pt x="262" y="6"/>
                </a:cubicBezTo>
                <a:cubicBezTo>
                  <a:pt x="262" y="6"/>
                  <a:pt x="262" y="6"/>
                  <a:pt x="261" y="6"/>
                </a:cubicBezTo>
                <a:cubicBezTo>
                  <a:pt x="261" y="7"/>
                  <a:pt x="259" y="7"/>
                  <a:pt x="258" y="7"/>
                </a:cubicBezTo>
                <a:cubicBezTo>
                  <a:pt x="258" y="6"/>
                  <a:pt x="259" y="7"/>
                  <a:pt x="259" y="6"/>
                </a:cubicBezTo>
                <a:cubicBezTo>
                  <a:pt x="258" y="6"/>
                  <a:pt x="258" y="6"/>
                  <a:pt x="258" y="6"/>
                </a:cubicBezTo>
                <a:cubicBezTo>
                  <a:pt x="258" y="6"/>
                  <a:pt x="259" y="6"/>
                  <a:pt x="259" y="6"/>
                </a:cubicBezTo>
                <a:cubicBezTo>
                  <a:pt x="258" y="6"/>
                  <a:pt x="257" y="6"/>
                  <a:pt x="257" y="5"/>
                </a:cubicBezTo>
                <a:cubicBezTo>
                  <a:pt x="257" y="5"/>
                  <a:pt x="258" y="5"/>
                  <a:pt x="257" y="6"/>
                </a:cubicBezTo>
                <a:cubicBezTo>
                  <a:pt x="257" y="5"/>
                  <a:pt x="257" y="5"/>
                  <a:pt x="257" y="5"/>
                </a:cubicBezTo>
                <a:cubicBezTo>
                  <a:pt x="256" y="5"/>
                  <a:pt x="257" y="5"/>
                  <a:pt x="257" y="4"/>
                </a:cubicBezTo>
                <a:cubicBezTo>
                  <a:pt x="256" y="4"/>
                  <a:pt x="256" y="5"/>
                  <a:pt x="256" y="5"/>
                </a:cubicBezTo>
                <a:cubicBezTo>
                  <a:pt x="256" y="4"/>
                  <a:pt x="257" y="4"/>
                  <a:pt x="256" y="4"/>
                </a:cubicBezTo>
                <a:cubicBezTo>
                  <a:pt x="256" y="4"/>
                  <a:pt x="255" y="4"/>
                  <a:pt x="254" y="4"/>
                </a:cubicBezTo>
                <a:cubicBezTo>
                  <a:pt x="255" y="4"/>
                  <a:pt x="255" y="4"/>
                  <a:pt x="255" y="4"/>
                </a:cubicBezTo>
                <a:cubicBezTo>
                  <a:pt x="255" y="4"/>
                  <a:pt x="254" y="4"/>
                  <a:pt x="254" y="4"/>
                </a:cubicBezTo>
                <a:cubicBezTo>
                  <a:pt x="254" y="4"/>
                  <a:pt x="254" y="4"/>
                  <a:pt x="254" y="4"/>
                </a:cubicBezTo>
                <a:cubicBezTo>
                  <a:pt x="254" y="3"/>
                  <a:pt x="252" y="4"/>
                  <a:pt x="252" y="3"/>
                </a:cubicBezTo>
                <a:cubicBezTo>
                  <a:pt x="251" y="3"/>
                  <a:pt x="252" y="3"/>
                  <a:pt x="252" y="4"/>
                </a:cubicBezTo>
                <a:cubicBezTo>
                  <a:pt x="251" y="4"/>
                  <a:pt x="251" y="3"/>
                  <a:pt x="250" y="3"/>
                </a:cubicBezTo>
                <a:cubicBezTo>
                  <a:pt x="250" y="3"/>
                  <a:pt x="250" y="4"/>
                  <a:pt x="250" y="4"/>
                </a:cubicBezTo>
                <a:cubicBezTo>
                  <a:pt x="249" y="4"/>
                  <a:pt x="249" y="4"/>
                  <a:pt x="249" y="3"/>
                </a:cubicBezTo>
                <a:cubicBezTo>
                  <a:pt x="249" y="3"/>
                  <a:pt x="250" y="3"/>
                  <a:pt x="249" y="3"/>
                </a:cubicBezTo>
                <a:cubicBezTo>
                  <a:pt x="249" y="3"/>
                  <a:pt x="248" y="3"/>
                  <a:pt x="248" y="4"/>
                </a:cubicBezTo>
                <a:cubicBezTo>
                  <a:pt x="247" y="3"/>
                  <a:pt x="248" y="3"/>
                  <a:pt x="247" y="3"/>
                </a:cubicBezTo>
                <a:cubicBezTo>
                  <a:pt x="247" y="3"/>
                  <a:pt x="247" y="3"/>
                  <a:pt x="247" y="3"/>
                </a:cubicBezTo>
                <a:cubicBezTo>
                  <a:pt x="247" y="3"/>
                  <a:pt x="245" y="2"/>
                  <a:pt x="246" y="3"/>
                </a:cubicBezTo>
                <a:cubicBezTo>
                  <a:pt x="245" y="3"/>
                  <a:pt x="245" y="3"/>
                  <a:pt x="244" y="3"/>
                </a:cubicBezTo>
                <a:cubicBezTo>
                  <a:pt x="244" y="3"/>
                  <a:pt x="244" y="4"/>
                  <a:pt x="244" y="4"/>
                </a:cubicBezTo>
                <a:cubicBezTo>
                  <a:pt x="241" y="3"/>
                  <a:pt x="239" y="4"/>
                  <a:pt x="237" y="3"/>
                </a:cubicBezTo>
                <a:cubicBezTo>
                  <a:pt x="237" y="4"/>
                  <a:pt x="237" y="4"/>
                  <a:pt x="237" y="4"/>
                </a:cubicBezTo>
                <a:cubicBezTo>
                  <a:pt x="236" y="4"/>
                  <a:pt x="235" y="3"/>
                  <a:pt x="235" y="4"/>
                </a:cubicBezTo>
                <a:cubicBezTo>
                  <a:pt x="235" y="4"/>
                  <a:pt x="235" y="4"/>
                  <a:pt x="235" y="4"/>
                </a:cubicBezTo>
                <a:cubicBezTo>
                  <a:pt x="234" y="4"/>
                  <a:pt x="233" y="4"/>
                  <a:pt x="233" y="3"/>
                </a:cubicBezTo>
                <a:cubicBezTo>
                  <a:pt x="233" y="3"/>
                  <a:pt x="234" y="3"/>
                  <a:pt x="234" y="2"/>
                </a:cubicBezTo>
                <a:cubicBezTo>
                  <a:pt x="233" y="2"/>
                  <a:pt x="233" y="4"/>
                  <a:pt x="231" y="3"/>
                </a:cubicBezTo>
                <a:cubicBezTo>
                  <a:pt x="231" y="4"/>
                  <a:pt x="232" y="4"/>
                  <a:pt x="231" y="4"/>
                </a:cubicBezTo>
                <a:cubicBezTo>
                  <a:pt x="231" y="4"/>
                  <a:pt x="231" y="4"/>
                  <a:pt x="230" y="4"/>
                </a:cubicBezTo>
                <a:cubicBezTo>
                  <a:pt x="230" y="4"/>
                  <a:pt x="230" y="4"/>
                  <a:pt x="230" y="3"/>
                </a:cubicBezTo>
                <a:cubicBezTo>
                  <a:pt x="228" y="4"/>
                  <a:pt x="227" y="3"/>
                  <a:pt x="226" y="4"/>
                </a:cubicBezTo>
                <a:cubicBezTo>
                  <a:pt x="224" y="3"/>
                  <a:pt x="220" y="4"/>
                  <a:pt x="218" y="4"/>
                </a:cubicBezTo>
                <a:cubicBezTo>
                  <a:pt x="218" y="4"/>
                  <a:pt x="217" y="4"/>
                  <a:pt x="217" y="4"/>
                </a:cubicBezTo>
                <a:cubicBezTo>
                  <a:pt x="216" y="4"/>
                  <a:pt x="216" y="3"/>
                  <a:pt x="215" y="4"/>
                </a:cubicBezTo>
                <a:cubicBezTo>
                  <a:pt x="216" y="4"/>
                  <a:pt x="216" y="4"/>
                  <a:pt x="216" y="4"/>
                </a:cubicBezTo>
                <a:cubicBezTo>
                  <a:pt x="215" y="4"/>
                  <a:pt x="215" y="4"/>
                  <a:pt x="215" y="4"/>
                </a:cubicBezTo>
                <a:cubicBezTo>
                  <a:pt x="215" y="4"/>
                  <a:pt x="215" y="4"/>
                  <a:pt x="214" y="4"/>
                </a:cubicBezTo>
                <a:cubicBezTo>
                  <a:pt x="214" y="5"/>
                  <a:pt x="213" y="4"/>
                  <a:pt x="212" y="4"/>
                </a:cubicBezTo>
                <a:cubicBezTo>
                  <a:pt x="212" y="4"/>
                  <a:pt x="212" y="4"/>
                  <a:pt x="212" y="4"/>
                </a:cubicBezTo>
                <a:cubicBezTo>
                  <a:pt x="211" y="4"/>
                  <a:pt x="210" y="4"/>
                  <a:pt x="210" y="4"/>
                </a:cubicBezTo>
                <a:cubicBezTo>
                  <a:pt x="211" y="3"/>
                  <a:pt x="211" y="4"/>
                  <a:pt x="211" y="4"/>
                </a:cubicBezTo>
                <a:cubicBezTo>
                  <a:pt x="211" y="4"/>
                  <a:pt x="211" y="3"/>
                  <a:pt x="211" y="3"/>
                </a:cubicBezTo>
                <a:cubicBezTo>
                  <a:pt x="209" y="4"/>
                  <a:pt x="207" y="4"/>
                  <a:pt x="206" y="4"/>
                </a:cubicBezTo>
                <a:cubicBezTo>
                  <a:pt x="205" y="4"/>
                  <a:pt x="205" y="4"/>
                  <a:pt x="205" y="4"/>
                </a:cubicBezTo>
                <a:cubicBezTo>
                  <a:pt x="204" y="4"/>
                  <a:pt x="204" y="4"/>
                  <a:pt x="203" y="4"/>
                </a:cubicBezTo>
                <a:cubicBezTo>
                  <a:pt x="203" y="4"/>
                  <a:pt x="203" y="4"/>
                  <a:pt x="203" y="4"/>
                </a:cubicBezTo>
                <a:cubicBezTo>
                  <a:pt x="202" y="4"/>
                  <a:pt x="201" y="4"/>
                  <a:pt x="200" y="4"/>
                </a:cubicBezTo>
                <a:cubicBezTo>
                  <a:pt x="200" y="3"/>
                  <a:pt x="202" y="3"/>
                  <a:pt x="201" y="3"/>
                </a:cubicBezTo>
                <a:cubicBezTo>
                  <a:pt x="201" y="3"/>
                  <a:pt x="200" y="3"/>
                  <a:pt x="200" y="3"/>
                </a:cubicBezTo>
                <a:cubicBezTo>
                  <a:pt x="200" y="4"/>
                  <a:pt x="199" y="4"/>
                  <a:pt x="199" y="3"/>
                </a:cubicBezTo>
                <a:cubicBezTo>
                  <a:pt x="199" y="3"/>
                  <a:pt x="200" y="3"/>
                  <a:pt x="200" y="3"/>
                </a:cubicBezTo>
                <a:cubicBezTo>
                  <a:pt x="199" y="3"/>
                  <a:pt x="197" y="4"/>
                  <a:pt x="198" y="2"/>
                </a:cubicBezTo>
                <a:cubicBezTo>
                  <a:pt x="198" y="2"/>
                  <a:pt x="197" y="2"/>
                  <a:pt x="197" y="2"/>
                </a:cubicBezTo>
                <a:cubicBezTo>
                  <a:pt x="198" y="2"/>
                  <a:pt x="198" y="2"/>
                  <a:pt x="198" y="1"/>
                </a:cubicBezTo>
                <a:cubicBezTo>
                  <a:pt x="196" y="3"/>
                  <a:pt x="195" y="0"/>
                  <a:pt x="193" y="2"/>
                </a:cubicBezTo>
                <a:cubicBezTo>
                  <a:pt x="193" y="2"/>
                  <a:pt x="193" y="2"/>
                  <a:pt x="193" y="2"/>
                </a:cubicBezTo>
                <a:cubicBezTo>
                  <a:pt x="192" y="2"/>
                  <a:pt x="193" y="2"/>
                  <a:pt x="192" y="2"/>
                </a:cubicBezTo>
                <a:cubicBezTo>
                  <a:pt x="192" y="2"/>
                  <a:pt x="192" y="2"/>
                  <a:pt x="192" y="1"/>
                </a:cubicBezTo>
                <a:cubicBezTo>
                  <a:pt x="191" y="2"/>
                  <a:pt x="191" y="2"/>
                  <a:pt x="191" y="2"/>
                </a:cubicBezTo>
                <a:cubicBezTo>
                  <a:pt x="191" y="2"/>
                  <a:pt x="192" y="2"/>
                  <a:pt x="192" y="3"/>
                </a:cubicBezTo>
                <a:cubicBezTo>
                  <a:pt x="191" y="2"/>
                  <a:pt x="190" y="3"/>
                  <a:pt x="189" y="2"/>
                </a:cubicBezTo>
                <a:cubicBezTo>
                  <a:pt x="190" y="2"/>
                  <a:pt x="190" y="2"/>
                  <a:pt x="190" y="2"/>
                </a:cubicBezTo>
                <a:cubicBezTo>
                  <a:pt x="190" y="2"/>
                  <a:pt x="190" y="1"/>
                  <a:pt x="190" y="1"/>
                </a:cubicBezTo>
                <a:cubicBezTo>
                  <a:pt x="190" y="1"/>
                  <a:pt x="190" y="2"/>
                  <a:pt x="190" y="2"/>
                </a:cubicBezTo>
                <a:cubicBezTo>
                  <a:pt x="190" y="1"/>
                  <a:pt x="188" y="1"/>
                  <a:pt x="187" y="1"/>
                </a:cubicBezTo>
                <a:cubicBezTo>
                  <a:pt x="187" y="1"/>
                  <a:pt x="187" y="1"/>
                  <a:pt x="187" y="2"/>
                </a:cubicBezTo>
                <a:cubicBezTo>
                  <a:pt x="187" y="1"/>
                  <a:pt x="187" y="2"/>
                  <a:pt x="186" y="2"/>
                </a:cubicBezTo>
                <a:cubicBezTo>
                  <a:pt x="186" y="1"/>
                  <a:pt x="186" y="1"/>
                  <a:pt x="186" y="1"/>
                </a:cubicBezTo>
                <a:cubicBezTo>
                  <a:pt x="186" y="0"/>
                  <a:pt x="186" y="1"/>
                  <a:pt x="186" y="1"/>
                </a:cubicBezTo>
                <a:cubicBezTo>
                  <a:pt x="186" y="0"/>
                  <a:pt x="185" y="1"/>
                  <a:pt x="185" y="0"/>
                </a:cubicBezTo>
                <a:cubicBezTo>
                  <a:pt x="184" y="1"/>
                  <a:pt x="184" y="0"/>
                  <a:pt x="184" y="0"/>
                </a:cubicBezTo>
                <a:cubicBezTo>
                  <a:pt x="183" y="0"/>
                  <a:pt x="183" y="0"/>
                  <a:pt x="183" y="1"/>
                </a:cubicBezTo>
                <a:cubicBezTo>
                  <a:pt x="182" y="1"/>
                  <a:pt x="183" y="1"/>
                  <a:pt x="183" y="0"/>
                </a:cubicBezTo>
                <a:cubicBezTo>
                  <a:pt x="182" y="0"/>
                  <a:pt x="182" y="0"/>
                  <a:pt x="182" y="0"/>
                </a:cubicBezTo>
                <a:cubicBezTo>
                  <a:pt x="181" y="1"/>
                  <a:pt x="181" y="1"/>
                  <a:pt x="181" y="1"/>
                </a:cubicBezTo>
                <a:cubicBezTo>
                  <a:pt x="181" y="0"/>
                  <a:pt x="180" y="1"/>
                  <a:pt x="181" y="0"/>
                </a:cubicBezTo>
                <a:cubicBezTo>
                  <a:pt x="179" y="0"/>
                  <a:pt x="179" y="2"/>
                  <a:pt x="178" y="1"/>
                </a:cubicBezTo>
                <a:cubicBezTo>
                  <a:pt x="178" y="2"/>
                  <a:pt x="177" y="2"/>
                  <a:pt x="176" y="2"/>
                </a:cubicBezTo>
                <a:cubicBezTo>
                  <a:pt x="176" y="2"/>
                  <a:pt x="177" y="2"/>
                  <a:pt x="176" y="2"/>
                </a:cubicBezTo>
                <a:cubicBezTo>
                  <a:pt x="176" y="2"/>
                  <a:pt x="176" y="2"/>
                  <a:pt x="175" y="2"/>
                </a:cubicBezTo>
                <a:cubicBezTo>
                  <a:pt x="175" y="2"/>
                  <a:pt x="175" y="2"/>
                  <a:pt x="175" y="1"/>
                </a:cubicBezTo>
                <a:cubicBezTo>
                  <a:pt x="175" y="2"/>
                  <a:pt x="175" y="1"/>
                  <a:pt x="174" y="2"/>
                </a:cubicBezTo>
                <a:cubicBezTo>
                  <a:pt x="175" y="2"/>
                  <a:pt x="175" y="2"/>
                  <a:pt x="175" y="2"/>
                </a:cubicBezTo>
                <a:cubicBezTo>
                  <a:pt x="175" y="2"/>
                  <a:pt x="174" y="2"/>
                  <a:pt x="174" y="2"/>
                </a:cubicBezTo>
                <a:cubicBezTo>
                  <a:pt x="174" y="2"/>
                  <a:pt x="174" y="2"/>
                  <a:pt x="174" y="2"/>
                </a:cubicBezTo>
                <a:cubicBezTo>
                  <a:pt x="173" y="3"/>
                  <a:pt x="171" y="2"/>
                  <a:pt x="170" y="3"/>
                </a:cubicBezTo>
                <a:cubicBezTo>
                  <a:pt x="170" y="3"/>
                  <a:pt x="170" y="2"/>
                  <a:pt x="170" y="2"/>
                </a:cubicBezTo>
                <a:cubicBezTo>
                  <a:pt x="170" y="2"/>
                  <a:pt x="170" y="2"/>
                  <a:pt x="170" y="3"/>
                </a:cubicBezTo>
                <a:cubicBezTo>
                  <a:pt x="169" y="3"/>
                  <a:pt x="168" y="2"/>
                  <a:pt x="169" y="3"/>
                </a:cubicBezTo>
                <a:cubicBezTo>
                  <a:pt x="168" y="3"/>
                  <a:pt x="168" y="2"/>
                  <a:pt x="167" y="2"/>
                </a:cubicBezTo>
                <a:cubicBezTo>
                  <a:pt x="168" y="2"/>
                  <a:pt x="168" y="3"/>
                  <a:pt x="167" y="3"/>
                </a:cubicBezTo>
                <a:cubicBezTo>
                  <a:pt x="167" y="3"/>
                  <a:pt x="167" y="2"/>
                  <a:pt x="167" y="2"/>
                </a:cubicBezTo>
                <a:cubicBezTo>
                  <a:pt x="167" y="3"/>
                  <a:pt x="166" y="3"/>
                  <a:pt x="166" y="3"/>
                </a:cubicBezTo>
                <a:cubicBezTo>
                  <a:pt x="167" y="2"/>
                  <a:pt x="165" y="2"/>
                  <a:pt x="165" y="3"/>
                </a:cubicBezTo>
                <a:cubicBezTo>
                  <a:pt x="165" y="3"/>
                  <a:pt x="165" y="3"/>
                  <a:pt x="165" y="3"/>
                </a:cubicBezTo>
                <a:cubicBezTo>
                  <a:pt x="165" y="3"/>
                  <a:pt x="164" y="3"/>
                  <a:pt x="164" y="3"/>
                </a:cubicBezTo>
                <a:cubicBezTo>
                  <a:pt x="164" y="3"/>
                  <a:pt x="165" y="3"/>
                  <a:pt x="165" y="2"/>
                </a:cubicBezTo>
                <a:cubicBezTo>
                  <a:pt x="164" y="2"/>
                  <a:pt x="164" y="3"/>
                  <a:pt x="163" y="3"/>
                </a:cubicBezTo>
                <a:cubicBezTo>
                  <a:pt x="163" y="2"/>
                  <a:pt x="162" y="4"/>
                  <a:pt x="162" y="2"/>
                </a:cubicBezTo>
                <a:cubicBezTo>
                  <a:pt x="163" y="3"/>
                  <a:pt x="164" y="1"/>
                  <a:pt x="165" y="2"/>
                </a:cubicBezTo>
                <a:cubicBezTo>
                  <a:pt x="165" y="1"/>
                  <a:pt x="165" y="2"/>
                  <a:pt x="166" y="2"/>
                </a:cubicBezTo>
                <a:cubicBezTo>
                  <a:pt x="166" y="1"/>
                  <a:pt x="166" y="1"/>
                  <a:pt x="166" y="1"/>
                </a:cubicBezTo>
                <a:cubicBezTo>
                  <a:pt x="165" y="1"/>
                  <a:pt x="166" y="1"/>
                  <a:pt x="165" y="1"/>
                </a:cubicBezTo>
                <a:cubicBezTo>
                  <a:pt x="165" y="1"/>
                  <a:pt x="165" y="1"/>
                  <a:pt x="165" y="1"/>
                </a:cubicBezTo>
                <a:cubicBezTo>
                  <a:pt x="165" y="1"/>
                  <a:pt x="165" y="1"/>
                  <a:pt x="165" y="1"/>
                </a:cubicBezTo>
                <a:cubicBezTo>
                  <a:pt x="165" y="1"/>
                  <a:pt x="165" y="1"/>
                  <a:pt x="164" y="0"/>
                </a:cubicBezTo>
                <a:cubicBezTo>
                  <a:pt x="164" y="1"/>
                  <a:pt x="163" y="0"/>
                  <a:pt x="161" y="0"/>
                </a:cubicBezTo>
                <a:cubicBezTo>
                  <a:pt x="161" y="1"/>
                  <a:pt x="162" y="1"/>
                  <a:pt x="161" y="1"/>
                </a:cubicBezTo>
                <a:cubicBezTo>
                  <a:pt x="159" y="0"/>
                  <a:pt x="157" y="2"/>
                  <a:pt x="156" y="1"/>
                </a:cubicBezTo>
                <a:cubicBezTo>
                  <a:pt x="155" y="2"/>
                  <a:pt x="156" y="2"/>
                  <a:pt x="155" y="2"/>
                </a:cubicBezTo>
                <a:cubicBezTo>
                  <a:pt x="155" y="2"/>
                  <a:pt x="155" y="2"/>
                  <a:pt x="155" y="1"/>
                </a:cubicBezTo>
                <a:cubicBezTo>
                  <a:pt x="154" y="2"/>
                  <a:pt x="153" y="1"/>
                  <a:pt x="151" y="1"/>
                </a:cubicBezTo>
                <a:cubicBezTo>
                  <a:pt x="151" y="3"/>
                  <a:pt x="148" y="1"/>
                  <a:pt x="147" y="2"/>
                </a:cubicBezTo>
                <a:cubicBezTo>
                  <a:pt x="148" y="2"/>
                  <a:pt x="149" y="2"/>
                  <a:pt x="149" y="3"/>
                </a:cubicBezTo>
                <a:cubicBezTo>
                  <a:pt x="149" y="3"/>
                  <a:pt x="147" y="3"/>
                  <a:pt x="147" y="2"/>
                </a:cubicBezTo>
                <a:cubicBezTo>
                  <a:pt x="146" y="3"/>
                  <a:pt x="146" y="2"/>
                  <a:pt x="145" y="3"/>
                </a:cubicBezTo>
                <a:cubicBezTo>
                  <a:pt x="145" y="2"/>
                  <a:pt x="144" y="2"/>
                  <a:pt x="143" y="2"/>
                </a:cubicBezTo>
                <a:cubicBezTo>
                  <a:pt x="143" y="2"/>
                  <a:pt x="142" y="2"/>
                  <a:pt x="142" y="2"/>
                </a:cubicBezTo>
                <a:cubicBezTo>
                  <a:pt x="140" y="2"/>
                  <a:pt x="137" y="2"/>
                  <a:pt x="135" y="3"/>
                </a:cubicBezTo>
                <a:cubicBezTo>
                  <a:pt x="135" y="3"/>
                  <a:pt x="135" y="2"/>
                  <a:pt x="135" y="2"/>
                </a:cubicBezTo>
                <a:cubicBezTo>
                  <a:pt x="135" y="3"/>
                  <a:pt x="135" y="3"/>
                  <a:pt x="135" y="3"/>
                </a:cubicBezTo>
                <a:cubicBezTo>
                  <a:pt x="135" y="3"/>
                  <a:pt x="135" y="3"/>
                  <a:pt x="134" y="3"/>
                </a:cubicBezTo>
                <a:cubicBezTo>
                  <a:pt x="134" y="3"/>
                  <a:pt x="134" y="3"/>
                  <a:pt x="134" y="3"/>
                </a:cubicBezTo>
                <a:cubicBezTo>
                  <a:pt x="133" y="3"/>
                  <a:pt x="134" y="3"/>
                  <a:pt x="134" y="3"/>
                </a:cubicBezTo>
                <a:cubicBezTo>
                  <a:pt x="133" y="3"/>
                  <a:pt x="133" y="3"/>
                  <a:pt x="133" y="3"/>
                </a:cubicBezTo>
                <a:cubicBezTo>
                  <a:pt x="133" y="3"/>
                  <a:pt x="133" y="3"/>
                  <a:pt x="133" y="3"/>
                </a:cubicBezTo>
                <a:cubicBezTo>
                  <a:pt x="133" y="3"/>
                  <a:pt x="133" y="3"/>
                  <a:pt x="132" y="3"/>
                </a:cubicBezTo>
                <a:cubicBezTo>
                  <a:pt x="132" y="4"/>
                  <a:pt x="132" y="3"/>
                  <a:pt x="133" y="4"/>
                </a:cubicBezTo>
                <a:cubicBezTo>
                  <a:pt x="129" y="6"/>
                  <a:pt x="125" y="5"/>
                  <a:pt x="122" y="5"/>
                </a:cubicBezTo>
                <a:cubicBezTo>
                  <a:pt x="122" y="5"/>
                  <a:pt x="123" y="5"/>
                  <a:pt x="122" y="5"/>
                </a:cubicBezTo>
                <a:cubicBezTo>
                  <a:pt x="121" y="5"/>
                  <a:pt x="120" y="6"/>
                  <a:pt x="119" y="5"/>
                </a:cubicBezTo>
                <a:cubicBezTo>
                  <a:pt x="119" y="5"/>
                  <a:pt x="119" y="6"/>
                  <a:pt x="118" y="6"/>
                </a:cubicBezTo>
                <a:cubicBezTo>
                  <a:pt x="118" y="6"/>
                  <a:pt x="116" y="7"/>
                  <a:pt x="116" y="6"/>
                </a:cubicBezTo>
                <a:cubicBezTo>
                  <a:pt x="115" y="6"/>
                  <a:pt x="115" y="6"/>
                  <a:pt x="115" y="6"/>
                </a:cubicBezTo>
                <a:cubicBezTo>
                  <a:pt x="114" y="6"/>
                  <a:pt x="114" y="6"/>
                  <a:pt x="114" y="6"/>
                </a:cubicBezTo>
                <a:cubicBezTo>
                  <a:pt x="114" y="5"/>
                  <a:pt x="113" y="6"/>
                  <a:pt x="113" y="5"/>
                </a:cubicBezTo>
                <a:cubicBezTo>
                  <a:pt x="113" y="6"/>
                  <a:pt x="112" y="6"/>
                  <a:pt x="112" y="5"/>
                </a:cubicBezTo>
                <a:cubicBezTo>
                  <a:pt x="111" y="6"/>
                  <a:pt x="112" y="6"/>
                  <a:pt x="112" y="6"/>
                </a:cubicBezTo>
                <a:cubicBezTo>
                  <a:pt x="111" y="6"/>
                  <a:pt x="110" y="6"/>
                  <a:pt x="109" y="5"/>
                </a:cubicBezTo>
                <a:cubicBezTo>
                  <a:pt x="109" y="6"/>
                  <a:pt x="107" y="6"/>
                  <a:pt x="106" y="5"/>
                </a:cubicBezTo>
                <a:cubicBezTo>
                  <a:pt x="106" y="6"/>
                  <a:pt x="104" y="6"/>
                  <a:pt x="104" y="6"/>
                </a:cubicBezTo>
                <a:cubicBezTo>
                  <a:pt x="104" y="6"/>
                  <a:pt x="103" y="6"/>
                  <a:pt x="103" y="7"/>
                </a:cubicBezTo>
                <a:cubicBezTo>
                  <a:pt x="103" y="6"/>
                  <a:pt x="103" y="6"/>
                  <a:pt x="103" y="6"/>
                </a:cubicBezTo>
                <a:cubicBezTo>
                  <a:pt x="100" y="6"/>
                  <a:pt x="98" y="7"/>
                  <a:pt x="94" y="6"/>
                </a:cubicBezTo>
                <a:cubicBezTo>
                  <a:pt x="94" y="6"/>
                  <a:pt x="94" y="7"/>
                  <a:pt x="94" y="7"/>
                </a:cubicBezTo>
                <a:cubicBezTo>
                  <a:pt x="93" y="5"/>
                  <a:pt x="91" y="8"/>
                  <a:pt x="90" y="6"/>
                </a:cubicBezTo>
                <a:cubicBezTo>
                  <a:pt x="90" y="6"/>
                  <a:pt x="90" y="6"/>
                  <a:pt x="90" y="7"/>
                </a:cubicBezTo>
                <a:cubicBezTo>
                  <a:pt x="88" y="6"/>
                  <a:pt x="87" y="7"/>
                  <a:pt x="86" y="6"/>
                </a:cubicBezTo>
                <a:cubicBezTo>
                  <a:pt x="85" y="7"/>
                  <a:pt x="84" y="7"/>
                  <a:pt x="83" y="7"/>
                </a:cubicBezTo>
                <a:cubicBezTo>
                  <a:pt x="83" y="7"/>
                  <a:pt x="84" y="7"/>
                  <a:pt x="84" y="6"/>
                </a:cubicBezTo>
                <a:cubicBezTo>
                  <a:pt x="82" y="7"/>
                  <a:pt x="81" y="7"/>
                  <a:pt x="80" y="6"/>
                </a:cubicBezTo>
                <a:cubicBezTo>
                  <a:pt x="80" y="7"/>
                  <a:pt x="80" y="7"/>
                  <a:pt x="79" y="7"/>
                </a:cubicBezTo>
                <a:cubicBezTo>
                  <a:pt x="80" y="7"/>
                  <a:pt x="81" y="7"/>
                  <a:pt x="82" y="8"/>
                </a:cubicBezTo>
                <a:cubicBezTo>
                  <a:pt x="81" y="9"/>
                  <a:pt x="81" y="8"/>
                  <a:pt x="81" y="8"/>
                </a:cubicBezTo>
                <a:cubicBezTo>
                  <a:pt x="82" y="9"/>
                  <a:pt x="83" y="8"/>
                  <a:pt x="85" y="8"/>
                </a:cubicBezTo>
                <a:cubicBezTo>
                  <a:pt x="85" y="8"/>
                  <a:pt x="85" y="8"/>
                  <a:pt x="85" y="8"/>
                </a:cubicBezTo>
                <a:cubicBezTo>
                  <a:pt x="85" y="9"/>
                  <a:pt x="86" y="8"/>
                  <a:pt x="86" y="8"/>
                </a:cubicBezTo>
                <a:cubicBezTo>
                  <a:pt x="89" y="9"/>
                  <a:pt x="93" y="7"/>
                  <a:pt x="96" y="8"/>
                </a:cubicBezTo>
                <a:cubicBezTo>
                  <a:pt x="96" y="8"/>
                  <a:pt x="98" y="8"/>
                  <a:pt x="100" y="8"/>
                </a:cubicBezTo>
                <a:cubicBezTo>
                  <a:pt x="99" y="8"/>
                  <a:pt x="98" y="8"/>
                  <a:pt x="98" y="9"/>
                </a:cubicBezTo>
                <a:cubicBezTo>
                  <a:pt x="98" y="9"/>
                  <a:pt x="101" y="8"/>
                  <a:pt x="101" y="9"/>
                </a:cubicBezTo>
                <a:cubicBezTo>
                  <a:pt x="101" y="9"/>
                  <a:pt x="101" y="8"/>
                  <a:pt x="101" y="8"/>
                </a:cubicBezTo>
                <a:cubicBezTo>
                  <a:pt x="102" y="8"/>
                  <a:pt x="102" y="9"/>
                  <a:pt x="102" y="9"/>
                </a:cubicBezTo>
                <a:cubicBezTo>
                  <a:pt x="102" y="8"/>
                  <a:pt x="105" y="8"/>
                  <a:pt x="106" y="8"/>
                </a:cubicBezTo>
                <a:cubicBezTo>
                  <a:pt x="105" y="8"/>
                  <a:pt x="105" y="8"/>
                  <a:pt x="105" y="8"/>
                </a:cubicBezTo>
                <a:cubicBezTo>
                  <a:pt x="106" y="8"/>
                  <a:pt x="107" y="7"/>
                  <a:pt x="107" y="8"/>
                </a:cubicBezTo>
                <a:cubicBezTo>
                  <a:pt x="107" y="8"/>
                  <a:pt x="107" y="8"/>
                  <a:pt x="107" y="8"/>
                </a:cubicBezTo>
                <a:cubicBezTo>
                  <a:pt x="107" y="9"/>
                  <a:pt x="107" y="8"/>
                  <a:pt x="108" y="8"/>
                </a:cubicBezTo>
                <a:cubicBezTo>
                  <a:pt x="108" y="8"/>
                  <a:pt x="107" y="8"/>
                  <a:pt x="107" y="8"/>
                </a:cubicBezTo>
                <a:cubicBezTo>
                  <a:pt x="109" y="8"/>
                  <a:pt x="111" y="8"/>
                  <a:pt x="112" y="8"/>
                </a:cubicBezTo>
                <a:cubicBezTo>
                  <a:pt x="112" y="7"/>
                  <a:pt x="112" y="8"/>
                  <a:pt x="112" y="7"/>
                </a:cubicBezTo>
                <a:cubicBezTo>
                  <a:pt x="112" y="7"/>
                  <a:pt x="113" y="7"/>
                  <a:pt x="113" y="7"/>
                </a:cubicBezTo>
                <a:cubicBezTo>
                  <a:pt x="113" y="8"/>
                  <a:pt x="112" y="8"/>
                  <a:pt x="112" y="8"/>
                </a:cubicBezTo>
                <a:cubicBezTo>
                  <a:pt x="115" y="8"/>
                  <a:pt x="117" y="8"/>
                  <a:pt x="120" y="8"/>
                </a:cubicBezTo>
                <a:cubicBezTo>
                  <a:pt x="120" y="8"/>
                  <a:pt x="122" y="8"/>
                  <a:pt x="123" y="8"/>
                </a:cubicBezTo>
                <a:cubicBezTo>
                  <a:pt x="124" y="8"/>
                  <a:pt x="126" y="8"/>
                  <a:pt x="127" y="7"/>
                </a:cubicBezTo>
                <a:cubicBezTo>
                  <a:pt x="130" y="7"/>
                  <a:pt x="132" y="8"/>
                  <a:pt x="135" y="7"/>
                </a:cubicBezTo>
                <a:cubicBezTo>
                  <a:pt x="135" y="7"/>
                  <a:pt x="135" y="7"/>
                  <a:pt x="135" y="7"/>
                </a:cubicBezTo>
                <a:cubicBezTo>
                  <a:pt x="135" y="7"/>
                  <a:pt x="135" y="7"/>
                  <a:pt x="135" y="7"/>
                </a:cubicBezTo>
                <a:cubicBezTo>
                  <a:pt x="136" y="7"/>
                  <a:pt x="136" y="7"/>
                  <a:pt x="137" y="8"/>
                </a:cubicBezTo>
                <a:cubicBezTo>
                  <a:pt x="137" y="7"/>
                  <a:pt x="137" y="7"/>
                  <a:pt x="137" y="7"/>
                </a:cubicBezTo>
                <a:cubicBezTo>
                  <a:pt x="137" y="7"/>
                  <a:pt x="136" y="7"/>
                  <a:pt x="136" y="7"/>
                </a:cubicBezTo>
                <a:cubicBezTo>
                  <a:pt x="137" y="7"/>
                  <a:pt x="137" y="6"/>
                  <a:pt x="137" y="6"/>
                </a:cubicBezTo>
                <a:cubicBezTo>
                  <a:pt x="138" y="7"/>
                  <a:pt x="137" y="7"/>
                  <a:pt x="138" y="7"/>
                </a:cubicBezTo>
                <a:cubicBezTo>
                  <a:pt x="138" y="7"/>
                  <a:pt x="138" y="7"/>
                  <a:pt x="138" y="7"/>
                </a:cubicBezTo>
                <a:cubicBezTo>
                  <a:pt x="139" y="7"/>
                  <a:pt x="140" y="8"/>
                  <a:pt x="140" y="7"/>
                </a:cubicBezTo>
                <a:cubicBezTo>
                  <a:pt x="139" y="7"/>
                  <a:pt x="139" y="7"/>
                  <a:pt x="139" y="7"/>
                </a:cubicBezTo>
                <a:cubicBezTo>
                  <a:pt x="139" y="7"/>
                  <a:pt x="140" y="7"/>
                  <a:pt x="140" y="6"/>
                </a:cubicBezTo>
                <a:cubicBezTo>
                  <a:pt x="140" y="7"/>
                  <a:pt x="140" y="7"/>
                  <a:pt x="140" y="7"/>
                </a:cubicBezTo>
                <a:cubicBezTo>
                  <a:pt x="141" y="6"/>
                  <a:pt x="142" y="8"/>
                  <a:pt x="143" y="7"/>
                </a:cubicBezTo>
                <a:cubicBezTo>
                  <a:pt x="143" y="7"/>
                  <a:pt x="142" y="7"/>
                  <a:pt x="143" y="7"/>
                </a:cubicBezTo>
                <a:cubicBezTo>
                  <a:pt x="143" y="7"/>
                  <a:pt x="143" y="7"/>
                  <a:pt x="144" y="7"/>
                </a:cubicBezTo>
                <a:cubicBezTo>
                  <a:pt x="144" y="6"/>
                  <a:pt x="145" y="7"/>
                  <a:pt x="146" y="7"/>
                </a:cubicBezTo>
                <a:cubicBezTo>
                  <a:pt x="146" y="7"/>
                  <a:pt x="146" y="7"/>
                  <a:pt x="146" y="7"/>
                </a:cubicBezTo>
                <a:cubicBezTo>
                  <a:pt x="147" y="7"/>
                  <a:pt x="148" y="7"/>
                  <a:pt x="148" y="7"/>
                </a:cubicBezTo>
                <a:cubicBezTo>
                  <a:pt x="149" y="7"/>
                  <a:pt x="148" y="7"/>
                  <a:pt x="148" y="7"/>
                </a:cubicBezTo>
                <a:cubicBezTo>
                  <a:pt x="149" y="7"/>
                  <a:pt x="150" y="6"/>
                  <a:pt x="150" y="6"/>
                </a:cubicBezTo>
                <a:cubicBezTo>
                  <a:pt x="151" y="6"/>
                  <a:pt x="151" y="7"/>
                  <a:pt x="151" y="7"/>
                </a:cubicBezTo>
                <a:cubicBezTo>
                  <a:pt x="151" y="6"/>
                  <a:pt x="152" y="6"/>
                  <a:pt x="153" y="6"/>
                </a:cubicBezTo>
                <a:cubicBezTo>
                  <a:pt x="153" y="6"/>
                  <a:pt x="153" y="6"/>
                  <a:pt x="152" y="7"/>
                </a:cubicBezTo>
                <a:cubicBezTo>
                  <a:pt x="152" y="6"/>
                  <a:pt x="152" y="6"/>
                  <a:pt x="152" y="7"/>
                </a:cubicBezTo>
                <a:cubicBezTo>
                  <a:pt x="152" y="7"/>
                  <a:pt x="151" y="7"/>
                  <a:pt x="151" y="8"/>
                </a:cubicBezTo>
                <a:cubicBezTo>
                  <a:pt x="151" y="8"/>
                  <a:pt x="151" y="7"/>
                  <a:pt x="151" y="7"/>
                </a:cubicBezTo>
                <a:cubicBezTo>
                  <a:pt x="150" y="8"/>
                  <a:pt x="148" y="7"/>
                  <a:pt x="147" y="8"/>
                </a:cubicBezTo>
                <a:cubicBezTo>
                  <a:pt x="147" y="7"/>
                  <a:pt x="147" y="7"/>
                  <a:pt x="147" y="7"/>
                </a:cubicBezTo>
                <a:cubicBezTo>
                  <a:pt x="147" y="8"/>
                  <a:pt x="147" y="7"/>
                  <a:pt x="147" y="8"/>
                </a:cubicBezTo>
                <a:cubicBezTo>
                  <a:pt x="147" y="8"/>
                  <a:pt x="146" y="8"/>
                  <a:pt x="146" y="8"/>
                </a:cubicBezTo>
                <a:cubicBezTo>
                  <a:pt x="146" y="8"/>
                  <a:pt x="146" y="8"/>
                  <a:pt x="146" y="8"/>
                </a:cubicBezTo>
                <a:cubicBezTo>
                  <a:pt x="146" y="9"/>
                  <a:pt x="145" y="8"/>
                  <a:pt x="144" y="8"/>
                </a:cubicBezTo>
                <a:cubicBezTo>
                  <a:pt x="144" y="8"/>
                  <a:pt x="145" y="8"/>
                  <a:pt x="144" y="8"/>
                </a:cubicBezTo>
                <a:cubicBezTo>
                  <a:pt x="144" y="8"/>
                  <a:pt x="144" y="8"/>
                  <a:pt x="144" y="8"/>
                </a:cubicBezTo>
                <a:cubicBezTo>
                  <a:pt x="144" y="9"/>
                  <a:pt x="142" y="9"/>
                  <a:pt x="142" y="9"/>
                </a:cubicBezTo>
                <a:cubicBezTo>
                  <a:pt x="141" y="9"/>
                  <a:pt x="142" y="9"/>
                  <a:pt x="141" y="9"/>
                </a:cubicBezTo>
                <a:cubicBezTo>
                  <a:pt x="141" y="9"/>
                  <a:pt x="140" y="10"/>
                  <a:pt x="139" y="9"/>
                </a:cubicBezTo>
                <a:cubicBezTo>
                  <a:pt x="138" y="9"/>
                  <a:pt x="137" y="8"/>
                  <a:pt x="136" y="9"/>
                </a:cubicBezTo>
                <a:cubicBezTo>
                  <a:pt x="136" y="9"/>
                  <a:pt x="135" y="9"/>
                  <a:pt x="135" y="9"/>
                </a:cubicBezTo>
                <a:cubicBezTo>
                  <a:pt x="135" y="9"/>
                  <a:pt x="136" y="9"/>
                  <a:pt x="135" y="9"/>
                </a:cubicBezTo>
                <a:cubicBezTo>
                  <a:pt x="133" y="9"/>
                  <a:pt x="130" y="9"/>
                  <a:pt x="128" y="9"/>
                </a:cubicBezTo>
                <a:cubicBezTo>
                  <a:pt x="128" y="9"/>
                  <a:pt x="128" y="9"/>
                  <a:pt x="128" y="9"/>
                </a:cubicBezTo>
                <a:cubicBezTo>
                  <a:pt x="127" y="9"/>
                  <a:pt x="127" y="9"/>
                  <a:pt x="127" y="9"/>
                </a:cubicBezTo>
                <a:cubicBezTo>
                  <a:pt x="127" y="9"/>
                  <a:pt x="127" y="9"/>
                  <a:pt x="127" y="9"/>
                </a:cubicBezTo>
                <a:cubicBezTo>
                  <a:pt x="127" y="9"/>
                  <a:pt x="126" y="8"/>
                  <a:pt x="126" y="8"/>
                </a:cubicBezTo>
                <a:cubicBezTo>
                  <a:pt x="126" y="8"/>
                  <a:pt x="126" y="8"/>
                  <a:pt x="125" y="8"/>
                </a:cubicBezTo>
                <a:cubicBezTo>
                  <a:pt x="125" y="9"/>
                  <a:pt x="125" y="9"/>
                  <a:pt x="125" y="9"/>
                </a:cubicBezTo>
                <a:cubicBezTo>
                  <a:pt x="125" y="9"/>
                  <a:pt x="126" y="9"/>
                  <a:pt x="126" y="9"/>
                </a:cubicBezTo>
                <a:cubicBezTo>
                  <a:pt x="124" y="10"/>
                  <a:pt x="122" y="9"/>
                  <a:pt x="121" y="9"/>
                </a:cubicBezTo>
                <a:cubicBezTo>
                  <a:pt x="121" y="9"/>
                  <a:pt x="122" y="10"/>
                  <a:pt x="121" y="10"/>
                </a:cubicBezTo>
                <a:cubicBezTo>
                  <a:pt x="121" y="9"/>
                  <a:pt x="120" y="11"/>
                  <a:pt x="120" y="10"/>
                </a:cubicBezTo>
                <a:cubicBezTo>
                  <a:pt x="120" y="9"/>
                  <a:pt x="121" y="10"/>
                  <a:pt x="121" y="9"/>
                </a:cubicBezTo>
                <a:cubicBezTo>
                  <a:pt x="120" y="9"/>
                  <a:pt x="119" y="10"/>
                  <a:pt x="118" y="10"/>
                </a:cubicBezTo>
                <a:cubicBezTo>
                  <a:pt x="119" y="11"/>
                  <a:pt x="116" y="11"/>
                  <a:pt x="116" y="11"/>
                </a:cubicBezTo>
                <a:cubicBezTo>
                  <a:pt x="115" y="11"/>
                  <a:pt x="114" y="10"/>
                  <a:pt x="114" y="11"/>
                </a:cubicBezTo>
                <a:cubicBezTo>
                  <a:pt x="115" y="11"/>
                  <a:pt x="116" y="11"/>
                  <a:pt x="116" y="12"/>
                </a:cubicBezTo>
                <a:cubicBezTo>
                  <a:pt x="116" y="12"/>
                  <a:pt x="116" y="12"/>
                  <a:pt x="116" y="12"/>
                </a:cubicBezTo>
                <a:cubicBezTo>
                  <a:pt x="117" y="13"/>
                  <a:pt x="116" y="12"/>
                  <a:pt x="117" y="12"/>
                </a:cubicBezTo>
                <a:cubicBezTo>
                  <a:pt x="117" y="11"/>
                  <a:pt x="116" y="12"/>
                  <a:pt x="116" y="11"/>
                </a:cubicBezTo>
                <a:cubicBezTo>
                  <a:pt x="118" y="11"/>
                  <a:pt x="119" y="11"/>
                  <a:pt x="120" y="11"/>
                </a:cubicBezTo>
                <a:cubicBezTo>
                  <a:pt x="119" y="11"/>
                  <a:pt x="119" y="12"/>
                  <a:pt x="119" y="12"/>
                </a:cubicBezTo>
                <a:cubicBezTo>
                  <a:pt x="119" y="12"/>
                  <a:pt x="118" y="11"/>
                  <a:pt x="118" y="12"/>
                </a:cubicBezTo>
                <a:cubicBezTo>
                  <a:pt x="118" y="12"/>
                  <a:pt x="116" y="13"/>
                  <a:pt x="115" y="12"/>
                </a:cubicBezTo>
                <a:cubicBezTo>
                  <a:pt x="115" y="13"/>
                  <a:pt x="114" y="12"/>
                  <a:pt x="114" y="12"/>
                </a:cubicBezTo>
                <a:cubicBezTo>
                  <a:pt x="114" y="12"/>
                  <a:pt x="113" y="13"/>
                  <a:pt x="113" y="13"/>
                </a:cubicBezTo>
                <a:cubicBezTo>
                  <a:pt x="113" y="12"/>
                  <a:pt x="112" y="12"/>
                  <a:pt x="112" y="13"/>
                </a:cubicBezTo>
                <a:cubicBezTo>
                  <a:pt x="112" y="13"/>
                  <a:pt x="112" y="13"/>
                  <a:pt x="112" y="13"/>
                </a:cubicBezTo>
                <a:cubicBezTo>
                  <a:pt x="111" y="13"/>
                  <a:pt x="111" y="13"/>
                  <a:pt x="110" y="14"/>
                </a:cubicBezTo>
                <a:cubicBezTo>
                  <a:pt x="110" y="13"/>
                  <a:pt x="111" y="13"/>
                  <a:pt x="110" y="13"/>
                </a:cubicBezTo>
                <a:cubicBezTo>
                  <a:pt x="110" y="13"/>
                  <a:pt x="110" y="13"/>
                  <a:pt x="110" y="13"/>
                </a:cubicBezTo>
                <a:cubicBezTo>
                  <a:pt x="110" y="13"/>
                  <a:pt x="110" y="13"/>
                  <a:pt x="110" y="13"/>
                </a:cubicBezTo>
                <a:cubicBezTo>
                  <a:pt x="109" y="14"/>
                  <a:pt x="108" y="13"/>
                  <a:pt x="108" y="13"/>
                </a:cubicBezTo>
                <a:cubicBezTo>
                  <a:pt x="108" y="13"/>
                  <a:pt x="108" y="13"/>
                  <a:pt x="108" y="14"/>
                </a:cubicBezTo>
                <a:cubicBezTo>
                  <a:pt x="107" y="13"/>
                  <a:pt x="106" y="13"/>
                  <a:pt x="106" y="13"/>
                </a:cubicBezTo>
                <a:cubicBezTo>
                  <a:pt x="106" y="14"/>
                  <a:pt x="106" y="13"/>
                  <a:pt x="105" y="13"/>
                </a:cubicBezTo>
                <a:cubicBezTo>
                  <a:pt x="105" y="14"/>
                  <a:pt x="102" y="14"/>
                  <a:pt x="102" y="13"/>
                </a:cubicBezTo>
                <a:cubicBezTo>
                  <a:pt x="102" y="14"/>
                  <a:pt x="102" y="14"/>
                  <a:pt x="101" y="13"/>
                </a:cubicBezTo>
                <a:cubicBezTo>
                  <a:pt x="101" y="14"/>
                  <a:pt x="102" y="14"/>
                  <a:pt x="102" y="14"/>
                </a:cubicBezTo>
                <a:cubicBezTo>
                  <a:pt x="102" y="14"/>
                  <a:pt x="100" y="14"/>
                  <a:pt x="100" y="14"/>
                </a:cubicBezTo>
                <a:cubicBezTo>
                  <a:pt x="100" y="14"/>
                  <a:pt x="99" y="14"/>
                  <a:pt x="99" y="13"/>
                </a:cubicBezTo>
                <a:cubicBezTo>
                  <a:pt x="99" y="13"/>
                  <a:pt x="99" y="14"/>
                  <a:pt x="99" y="14"/>
                </a:cubicBezTo>
                <a:cubicBezTo>
                  <a:pt x="99" y="14"/>
                  <a:pt x="99" y="14"/>
                  <a:pt x="99" y="14"/>
                </a:cubicBezTo>
                <a:cubicBezTo>
                  <a:pt x="99" y="15"/>
                  <a:pt x="97" y="14"/>
                  <a:pt x="97" y="14"/>
                </a:cubicBezTo>
                <a:cubicBezTo>
                  <a:pt x="98" y="14"/>
                  <a:pt x="98" y="13"/>
                  <a:pt x="98" y="13"/>
                </a:cubicBezTo>
                <a:cubicBezTo>
                  <a:pt x="97" y="14"/>
                  <a:pt x="96" y="13"/>
                  <a:pt x="96" y="14"/>
                </a:cubicBezTo>
                <a:cubicBezTo>
                  <a:pt x="97" y="14"/>
                  <a:pt x="97" y="14"/>
                  <a:pt x="97" y="14"/>
                </a:cubicBezTo>
                <a:cubicBezTo>
                  <a:pt x="97" y="14"/>
                  <a:pt x="97" y="14"/>
                  <a:pt x="98" y="15"/>
                </a:cubicBezTo>
                <a:cubicBezTo>
                  <a:pt x="97" y="15"/>
                  <a:pt x="96" y="15"/>
                  <a:pt x="96" y="15"/>
                </a:cubicBezTo>
                <a:cubicBezTo>
                  <a:pt x="96" y="14"/>
                  <a:pt x="96" y="15"/>
                  <a:pt x="96" y="14"/>
                </a:cubicBezTo>
                <a:cubicBezTo>
                  <a:pt x="95" y="14"/>
                  <a:pt x="96" y="15"/>
                  <a:pt x="95" y="15"/>
                </a:cubicBezTo>
                <a:cubicBezTo>
                  <a:pt x="95" y="15"/>
                  <a:pt x="95" y="15"/>
                  <a:pt x="94" y="14"/>
                </a:cubicBezTo>
                <a:cubicBezTo>
                  <a:pt x="93" y="15"/>
                  <a:pt x="92" y="15"/>
                  <a:pt x="90" y="15"/>
                </a:cubicBezTo>
                <a:cubicBezTo>
                  <a:pt x="90" y="15"/>
                  <a:pt x="91" y="15"/>
                  <a:pt x="91" y="15"/>
                </a:cubicBezTo>
                <a:cubicBezTo>
                  <a:pt x="90" y="16"/>
                  <a:pt x="88" y="16"/>
                  <a:pt x="86" y="17"/>
                </a:cubicBezTo>
                <a:cubicBezTo>
                  <a:pt x="86" y="16"/>
                  <a:pt x="86" y="16"/>
                  <a:pt x="86" y="16"/>
                </a:cubicBezTo>
                <a:cubicBezTo>
                  <a:pt x="86" y="17"/>
                  <a:pt x="85" y="16"/>
                  <a:pt x="85" y="17"/>
                </a:cubicBezTo>
                <a:cubicBezTo>
                  <a:pt x="82" y="16"/>
                  <a:pt x="77" y="17"/>
                  <a:pt x="75" y="16"/>
                </a:cubicBezTo>
                <a:cubicBezTo>
                  <a:pt x="74" y="16"/>
                  <a:pt x="73" y="17"/>
                  <a:pt x="72" y="16"/>
                </a:cubicBezTo>
                <a:cubicBezTo>
                  <a:pt x="71" y="16"/>
                  <a:pt x="70" y="16"/>
                  <a:pt x="69" y="16"/>
                </a:cubicBezTo>
                <a:cubicBezTo>
                  <a:pt x="70" y="16"/>
                  <a:pt x="69" y="16"/>
                  <a:pt x="69" y="17"/>
                </a:cubicBezTo>
                <a:cubicBezTo>
                  <a:pt x="67" y="16"/>
                  <a:pt x="66" y="17"/>
                  <a:pt x="63" y="17"/>
                </a:cubicBezTo>
                <a:cubicBezTo>
                  <a:pt x="63" y="18"/>
                  <a:pt x="65" y="17"/>
                  <a:pt x="64" y="18"/>
                </a:cubicBezTo>
                <a:cubicBezTo>
                  <a:pt x="66" y="18"/>
                  <a:pt x="66" y="18"/>
                  <a:pt x="68" y="18"/>
                </a:cubicBezTo>
                <a:cubicBezTo>
                  <a:pt x="68" y="18"/>
                  <a:pt x="67" y="18"/>
                  <a:pt x="67" y="19"/>
                </a:cubicBezTo>
                <a:cubicBezTo>
                  <a:pt x="67" y="19"/>
                  <a:pt x="68" y="19"/>
                  <a:pt x="68" y="19"/>
                </a:cubicBezTo>
                <a:cubicBezTo>
                  <a:pt x="67" y="19"/>
                  <a:pt x="66" y="19"/>
                  <a:pt x="66" y="19"/>
                </a:cubicBezTo>
                <a:cubicBezTo>
                  <a:pt x="67" y="19"/>
                  <a:pt x="69" y="19"/>
                  <a:pt x="70" y="19"/>
                </a:cubicBezTo>
                <a:cubicBezTo>
                  <a:pt x="70" y="20"/>
                  <a:pt x="68" y="19"/>
                  <a:pt x="67" y="20"/>
                </a:cubicBezTo>
                <a:cubicBezTo>
                  <a:pt x="68" y="20"/>
                  <a:pt x="69" y="20"/>
                  <a:pt x="70" y="20"/>
                </a:cubicBezTo>
                <a:cubicBezTo>
                  <a:pt x="70" y="21"/>
                  <a:pt x="71" y="21"/>
                  <a:pt x="71" y="21"/>
                </a:cubicBezTo>
                <a:cubicBezTo>
                  <a:pt x="70" y="22"/>
                  <a:pt x="70" y="21"/>
                  <a:pt x="69" y="21"/>
                </a:cubicBezTo>
                <a:cubicBezTo>
                  <a:pt x="69" y="21"/>
                  <a:pt x="70" y="22"/>
                  <a:pt x="69" y="22"/>
                </a:cubicBezTo>
                <a:cubicBezTo>
                  <a:pt x="69" y="22"/>
                  <a:pt x="69" y="22"/>
                  <a:pt x="68" y="22"/>
                </a:cubicBezTo>
                <a:cubicBezTo>
                  <a:pt x="68" y="22"/>
                  <a:pt x="69" y="21"/>
                  <a:pt x="68" y="21"/>
                </a:cubicBezTo>
                <a:cubicBezTo>
                  <a:pt x="68" y="22"/>
                  <a:pt x="67" y="22"/>
                  <a:pt x="66" y="21"/>
                </a:cubicBezTo>
                <a:cubicBezTo>
                  <a:pt x="66" y="22"/>
                  <a:pt x="66" y="22"/>
                  <a:pt x="66" y="22"/>
                </a:cubicBezTo>
                <a:cubicBezTo>
                  <a:pt x="66" y="22"/>
                  <a:pt x="66" y="22"/>
                  <a:pt x="65" y="22"/>
                </a:cubicBezTo>
                <a:cubicBezTo>
                  <a:pt x="65" y="22"/>
                  <a:pt x="65" y="22"/>
                  <a:pt x="65" y="22"/>
                </a:cubicBezTo>
                <a:cubicBezTo>
                  <a:pt x="64" y="22"/>
                  <a:pt x="64" y="22"/>
                  <a:pt x="64" y="23"/>
                </a:cubicBezTo>
                <a:cubicBezTo>
                  <a:pt x="63" y="23"/>
                  <a:pt x="61" y="22"/>
                  <a:pt x="61" y="23"/>
                </a:cubicBezTo>
                <a:cubicBezTo>
                  <a:pt x="62" y="23"/>
                  <a:pt x="63" y="22"/>
                  <a:pt x="63" y="23"/>
                </a:cubicBezTo>
                <a:cubicBezTo>
                  <a:pt x="65" y="23"/>
                  <a:pt x="68" y="24"/>
                  <a:pt x="69" y="23"/>
                </a:cubicBezTo>
                <a:cubicBezTo>
                  <a:pt x="70" y="23"/>
                  <a:pt x="71" y="24"/>
                  <a:pt x="72" y="24"/>
                </a:cubicBezTo>
                <a:cubicBezTo>
                  <a:pt x="73" y="23"/>
                  <a:pt x="74" y="23"/>
                  <a:pt x="74" y="24"/>
                </a:cubicBezTo>
                <a:cubicBezTo>
                  <a:pt x="74" y="24"/>
                  <a:pt x="73" y="24"/>
                  <a:pt x="73" y="24"/>
                </a:cubicBezTo>
                <a:cubicBezTo>
                  <a:pt x="72" y="24"/>
                  <a:pt x="73" y="24"/>
                  <a:pt x="73" y="24"/>
                </a:cubicBezTo>
                <a:cubicBezTo>
                  <a:pt x="65" y="23"/>
                  <a:pt x="57" y="26"/>
                  <a:pt x="48" y="26"/>
                </a:cubicBezTo>
                <a:cubicBezTo>
                  <a:pt x="49" y="27"/>
                  <a:pt x="46" y="27"/>
                  <a:pt x="45" y="26"/>
                </a:cubicBezTo>
                <a:cubicBezTo>
                  <a:pt x="45" y="27"/>
                  <a:pt x="44" y="26"/>
                  <a:pt x="44" y="27"/>
                </a:cubicBezTo>
                <a:cubicBezTo>
                  <a:pt x="44" y="27"/>
                  <a:pt x="45" y="27"/>
                  <a:pt x="45" y="28"/>
                </a:cubicBezTo>
                <a:cubicBezTo>
                  <a:pt x="45" y="28"/>
                  <a:pt x="46" y="28"/>
                  <a:pt x="45" y="28"/>
                </a:cubicBezTo>
                <a:cubicBezTo>
                  <a:pt x="43" y="29"/>
                  <a:pt x="42" y="27"/>
                  <a:pt x="41" y="28"/>
                </a:cubicBezTo>
                <a:cubicBezTo>
                  <a:pt x="42" y="28"/>
                  <a:pt x="43" y="29"/>
                  <a:pt x="45" y="29"/>
                </a:cubicBezTo>
                <a:cubicBezTo>
                  <a:pt x="44" y="29"/>
                  <a:pt x="44" y="30"/>
                  <a:pt x="45" y="30"/>
                </a:cubicBezTo>
                <a:cubicBezTo>
                  <a:pt x="44" y="29"/>
                  <a:pt x="45" y="30"/>
                  <a:pt x="46" y="29"/>
                </a:cubicBezTo>
                <a:cubicBezTo>
                  <a:pt x="46" y="29"/>
                  <a:pt x="46" y="30"/>
                  <a:pt x="46" y="30"/>
                </a:cubicBezTo>
                <a:cubicBezTo>
                  <a:pt x="46" y="31"/>
                  <a:pt x="45" y="31"/>
                  <a:pt x="44" y="31"/>
                </a:cubicBezTo>
                <a:cubicBezTo>
                  <a:pt x="44" y="32"/>
                  <a:pt x="45" y="32"/>
                  <a:pt x="45" y="32"/>
                </a:cubicBezTo>
                <a:cubicBezTo>
                  <a:pt x="48" y="33"/>
                  <a:pt x="52" y="32"/>
                  <a:pt x="54" y="32"/>
                </a:cubicBezTo>
                <a:cubicBezTo>
                  <a:pt x="54" y="32"/>
                  <a:pt x="54" y="32"/>
                  <a:pt x="55" y="32"/>
                </a:cubicBezTo>
                <a:cubicBezTo>
                  <a:pt x="56" y="32"/>
                  <a:pt x="58" y="31"/>
                  <a:pt x="60" y="32"/>
                </a:cubicBezTo>
                <a:cubicBezTo>
                  <a:pt x="61" y="32"/>
                  <a:pt x="61" y="32"/>
                  <a:pt x="62" y="32"/>
                </a:cubicBezTo>
                <a:cubicBezTo>
                  <a:pt x="62" y="32"/>
                  <a:pt x="63" y="32"/>
                  <a:pt x="63" y="32"/>
                </a:cubicBezTo>
                <a:cubicBezTo>
                  <a:pt x="63" y="32"/>
                  <a:pt x="63" y="32"/>
                  <a:pt x="63" y="33"/>
                </a:cubicBezTo>
                <a:cubicBezTo>
                  <a:pt x="63" y="33"/>
                  <a:pt x="62" y="33"/>
                  <a:pt x="62" y="33"/>
                </a:cubicBezTo>
                <a:cubicBezTo>
                  <a:pt x="62" y="33"/>
                  <a:pt x="63" y="33"/>
                  <a:pt x="63" y="33"/>
                </a:cubicBezTo>
                <a:cubicBezTo>
                  <a:pt x="62" y="33"/>
                  <a:pt x="61" y="34"/>
                  <a:pt x="61" y="34"/>
                </a:cubicBezTo>
                <a:cubicBezTo>
                  <a:pt x="61" y="34"/>
                  <a:pt x="61" y="35"/>
                  <a:pt x="61" y="35"/>
                </a:cubicBezTo>
                <a:cubicBezTo>
                  <a:pt x="62" y="34"/>
                  <a:pt x="64" y="34"/>
                  <a:pt x="64" y="33"/>
                </a:cubicBezTo>
                <a:cubicBezTo>
                  <a:pt x="64" y="33"/>
                  <a:pt x="65" y="33"/>
                  <a:pt x="64" y="34"/>
                </a:cubicBezTo>
                <a:cubicBezTo>
                  <a:pt x="65" y="34"/>
                  <a:pt x="67" y="34"/>
                  <a:pt x="68" y="34"/>
                </a:cubicBezTo>
                <a:cubicBezTo>
                  <a:pt x="68" y="35"/>
                  <a:pt x="68" y="35"/>
                  <a:pt x="68" y="35"/>
                </a:cubicBezTo>
                <a:cubicBezTo>
                  <a:pt x="69" y="35"/>
                  <a:pt x="67" y="36"/>
                  <a:pt x="68" y="36"/>
                </a:cubicBezTo>
                <a:cubicBezTo>
                  <a:pt x="68" y="35"/>
                  <a:pt x="70" y="35"/>
                  <a:pt x="71" y="35"/>
                </a:cubicBezTo>
                <a:cubicBezTo>
                  <a:pt x="79" y="37"/>
                  <a:pt x="88" y="35"/>
                  <a:pt x="95" y="36"/>
                </a:cubicBezTo>
                <a:cubicBezTo>
                  <a:pt x="97" y="35"/>
                  <a:pt x="99" y="35"/>
                  <a:pt x="101" y="35"/>
                </a:cubicBezTo>
                <a:cubicBezTo>
                  <a:pt x="102" y="34"/>
                  <a:pt x="104" y="34"/>
                  <a:pt x="104" y="34"/>
                </a:cubicBezTo>
                <a:cubicBezTo>
                  <a:pt x="105" y="34"/>
                  <a:pt x="107" y="34"/>
                  <a:pt x="108" y="34"/>
                </a:cubicBezTo>
                <a:cubicBezTo>
                  <a:pt x="107" y="34"/>
                  <a:pt x="108" y="34"/>
                  <a:pt x="108" y="34"/>
                </a:cubicBezTo>
                <a:cubicBezTo>
                  <a:pt x="107" y="34"/>
                  <a:pt x="106" y="34"/>
                  <a:pt x="106" y="35"/>
                </a:cubicBezTo>
                <a:cubicBezTo>
                  <a:pt x="105" y="35"/>
                  <a:pt x="105" y="35"/>
                  <a:pt x="105" y="35"/>
                </a:cubicBezTo>
                <a:cubicBezTo>
                  <a:pt x="105" y="35"/>
                  <a:pt x="106" y="35"/>
                  <a:pt x="106" y="35"/>
                </a:cubicBezTo>
                <a:cubicBezTo>
                  <a:pt x="105" y="34"/>
                  <a:pt x="106" y="36"/>
                  <a:pt x="105" y="36"/>
                </a:cubicBezTo>
                <a:cubicBezTo>
                  <a:pt x="105" y="35"/>
                  <a:pt x="104" y="36"/>
                  <a:pt x="104" y="35"/>
                </a:cubicBezTo>
                <a:cubicBezTo>
                  <a:pt x="104" y="35"/>
                  <a:pt x="105" y="35"/>
                  <a:pt x="105" y="35"/>
                </a:cubicBezTo>
                <a:cubicBezTo>
                  <a:pt x="103" y="35"/>
                  <a:pt x="102" y="35"/>
                  <a:pt x="101" y="35"/>
                </a:cubicBezTo>
                <a:cubicBezTo>
                  <a:pt x="102" y="36"/>
                  <a:pt x="103" y="35"/>
                  <a:pt x="104" y="35"/>
                </a:cubicBezTo>
                <a:cubicBezTo>
                  <a:pt x="104" y="35"/>
                  <a:pt x="104" y="36"/>
                  <a:pt x="104" y="36"/>
                </a:cubicBezTo>
                <a:cubicBezTo>
                  <a:pt x="105" y="36"/>
                  <a:pt x="106" y="36"/>
                  <a:pt x="106" y="36"/>
                </a:cubicBezTo>
                <a:cubicBezTo>
                  <a:pt x="104" y="37"/>
                  <a:pt x="104" y="36"/>
                  <a:pt x="103" y="36"/>
                </a:cubicBezTo>
                <a:cubicBezTo>
                  <a:pt x="103" y="36"/>
                  <a:pt x="103" y="36"/>
                  <a:pt x="103" y="36"/>
                </a:cubicBezTo>
                <a:cubicBezTo>
                  <a:pt x="102" y="36"/>
                  <a:pt x="102" y="36"/>
                  <a:pt x="101" y="36"/>
                </a:cubicBezTo>
                <a:cubicBezTo>
                  <a:pt x="100" y="36"/>
                  <a:pt x="99" y="35"/>
                  <a:pt x="99" y="36"/>
                </a:cubicBezTo>
                <a:cubicBezTo>
                  <a:pt x="100" y="36"/>
                  <a:pt x="101" y="36"/>
                  <a:pt x="101" y="37"/>
                </a:cubicBezTo>
                <a:cubicBezTo>
                  <a:pt x="102" y="37"/>
                  <a:pt x="103" y="36"/>
                  <a:pt x="104" y="36"/>
                </a:cubicBezTo>
                <a:cubicBezTo>
                  <a:pt x="103" y="36"/>
                  <a:pt x="103" y="37"/>
                  <a:pt x="102" y="37"/>
                </a:cubicBezTo>
                <a:cubicBezTo>
                  <a:pt x="103" y="37"/>
                  <a:pt x="103" y="36"/>
                  <a:pt x="104" y="37"/>
                </a:cubicBezTo>
                <a:cubicBezTo>
                  <a:pt x="104" y="37"/>
                  <a:pt x="103" y="37"/>
                  <a:pt x="103" y="37"/>
                </a:cubicBezTo>
                <a:cubicBezTo>
                  <a:pt x="104" y="37"/>
                  <a:pt x="105" y="37"/>
                  <a:pt x="106" y="37"/>
                </a:cubicBezTo>
                <a:cubicBezTo>
                  <a:pt x="104" y="38"/>
                  <a:pt x="103" y="38"/>
                  <a:pt x="102" y="38"/>
                </a:cubicBezTo>
                <a:cubicBezTo>
                  <a:pt x="102" y="38"/>
                  <a:pt x="102" y="37"/>
                  <a:pt x="102" y="38"/>
                </a:cubicBezTo>
                <a:cubicBezTo>
                  <a:pt x="102" y="38"/>
                  <a:pt x="102" y="38"/>
                  <a:pt x="102" y="38"/>
                </a:cubicBezTo>
                <a:cubicBezTo>
                  <a:pt x="103" y="39"/>
                  <a:pt x="104" y="37"/>
                  <a:pt x="105" y="38"/>
                </a:cubicBezTo>
                <a:cubicBezTo>
                  <a:pt x="104" y="38"/>
                  <a:pt x="104" y="39"/>
                  <a:pt x="103" y="38"/>
                </a:cubicBezTo>
                <a:cubicBezTo>
                  <a:pt x="103" y="39"/>
                  <a:pt x="101" y="39"/>
                  <a:pt x="101" y="39"/>
                </a:cubicBezTo>
                <a:cubicBezTo>
                  <a:pt x="103" y="40"/>
                  <a:pt x="104" y="38"/>
                  <a:pt x="106" y="38"/>
                </a:cubicBezTo>
                <a:cubicBezTo>
                  <a:pt x="106" y="39"/>
                  <a:pt x="105" y="39"/>
                  <a:pt x="106" y="39"/>
                </a:cubicBezTo>
                <a:cubicBezTo>
                  <a:pt x="108" y="38"/>
                  <a:pt x="111" y="40"/>
                  <a:pt x="113" y="40"/>
                </a:cubicBezTo>
                <a:cubicBezTo>
                  <a:pt x="111" y="40"/>
                  <a:pt x="109" y="40"/>
                  <a:pt x="108" y="40"/>
                </a:cubicBezTo>
                <a:cubicBezTo>
                  <a:pt x="107" y="40"/>
                  <a:pt x="108" y="41"/>
                  <a:pt x="108" y="41"/>
                </a:cubicBezTo>
                <a:cubicBezTo>
                  <a:pt x="106" y="40"/>
                  <a:pt x="104" y="41"/>
                  <a:pt x="102" y="41"/>
                </a:cubicBezTo>
                <a:cubicBezTo>
                  <a:pt x="102" y="41"/>
                  <a:pt x="102" y="41"/>
                  <a:pt x="102" y="41"/>
                </a:cubicBezTo>
                <a:cubicBezTo>
                  <a:pt x="101" y="42"/>
                  <a:pt x="99" y="41"/>
                  <a:pt x="98" y="41"/>
                </a:cubicBezTo>
                <a:cubicBezTo>
                  <a:pt x="98" y="41"/>
                  <a:pt x="99" y="41"/>
                  <a:pt x="99" y="41"/>
                </a:cubicBezTo>
                <a:cubicBezTo>
                  <a:pt x="96" y="41"/>
                  <a:pt x="93" y="41"/>
                  <a:pt x="91" y="42"/>
                </a:cubicBezTo>
                <a:cubicBezTo>
                  <a:pt x="91" y="41"/>
                  <a:pt x="91" y="41"/>
                  <a:pt x="91" y="41"/>
                </a:cubicBezTo>
                <a:cubicBezTo>
                  <a:pt x="89" y="42"/>
                  <a:pt x="85" y="43"/>
                  <a:pt x="82" y="42"/>
                </a:cubicBezTo>
                <a:cubicBezTo>
                  <a:pt x="82" y="42"/>
                  <a:pt x="82" y="42"/>
                  <a:pt x="82" y="42"/>
                </a:cubicBezTo>
                <a:cubicBezTo>
                  <a:pt x="75" y="42"/>
                  <a:pt x="67" y="44"/>
                  <a:pt x="61" y="43"/>
                </a:cubicBezTo>
                <a:cubicBezTo>
                  <a:pt x="61" y="43"/>
                  <a:pt x="62" y="43"/>
                  <a:pt x="62" y="44"/>
                </a:cubicBezTo>
                <a:cubicBezTo>
                  <a:pt x="59" y="43"/>
                  <a:pt x="56" y="43"/>
                  <a:pt x="54" y="43"/>
                </a:cubicBezTo>
                <a:cubicBezTo>
                  <a:pt x="53" y="43"/>
                  <a:pt x="53" y="42"/>
                  <a:pt x="53" y="42"/>
                </a:cubicBezTo>
                <a:cubicBezTo>
                  <a:pt x="53" y="43"/>
                  <a:pt x="53" y="42"/>
                  <a:pt x="53" y="43"/>
                </a:cubicBezTo>
                <a:cubicBezTo>
                  <a:pt x="52" y="43"/>
                  <a:pt x="50" y="43"/>
                  <a:pt x="49" y="43"/>
                </a:cubicBezTo>
                <a:cubicBezTo>
                  <a:pt x="49" y="42"/>
                  <a:pt x="49" y="42"/>
                  <a:pt x="49" y="42"/>
                </a:cubicBezTo>
                <a:cubicBezTo>
                  <a:pt x="48" y="43"/>
                  <a:pt x="47" y="43"/>
                  <a:pt x="46" y="43"/>
                </a:cubicBezTo>
                <a:cubicBezTo>
                  <a:pt x="46" y="43"/>
                  <a:pt x="46" y="43"/>
                  <a:pt x="46" y="43"/>
                </a:cubicBezTo>
                <a:cubicBezTo>
                  <a:pt x="45" y="43"/>
                  <a:pt x="45" y="43"/>
                  <a:pt x="45" y="43"/>
                </a:cubicBezTo>
                <a:cubicBezTo>
                  <a:pt x="44" y="43"/>
                  <a:pt x="44" y="43"/>
                  <a:pt x="43" y="42"/>
                </a:cubicBezTo>
                <a:cubicBezTo>
                  <a:pt x="43" y="43"/>
                  <a:pt x="43" y="43"/>
                  <a:pt x="43" y="43"/>
                </a:cubicBezTo>
                <a:cubicBezTo>
                  <a:pt x="37" y="42"/>
                  <a:pt x="29" y="43"/>
                  <a:pt x="23" y="43"/>
                </a:cubicBezTo>
                <a:cubicBezTo>
                  <a:pt x="28" y="43"/>
                  <a:pt x="33" y="44"/>
                  <a:pt x="39" y="43"/>
                </a:cubicBezTo>
                <a:cubicBezTo>
                  <a:pt x="39" y="44"/>
                  <a:pt x="40" y="43"/>
                  <a:pt x="39" y="44"/>
                </a:cubicBezTo>
                <a:cubicBezTo>
                  <a:pt x="42" y="43"/>
                  <a:pt x="46" y="44"/>
                  <a:pt x="49" y="44"/>
                </a:cubicBezTo>
                <a:cubicBezTo>
                  <a:pt x="49" y="44"/>
                  <a:pt x="49" y="44"/>
                  <a:pt x="49" y="44"/>
                </a:cubicBezTo>
                <a:cubicBezTo>
                  <a:pt x="49" y="44"/>
                  <a:pt x="50" y="44"/>
                  <a:pt x="50" y="43"/>
                </a:cubicBezTo>
                <a:cubicBezTo>
                  <a:pt x="50" y="44"/>
                  <a:pt x="51" y="43"/>
                  <a:pt x="52" y="44"/>
                </a:cubicBezTo>
                <a:cubicBezTo>
                  <a:pt x="52" y="43"/>
                  <a:pt x="54" y="44"/>
                  <a:pt x="55" y="44"/>
                </a:cubicBezTo>
                <a:cubicBezTo>
                  <a:pt x="55" y="44"/>
                  <a:pt x="55" y="44"/>
                  <a:pt x="55" y="44"/>
                </a:cubicBezTo>
                <a:cubicBezTo>
                  <a:pt x="55" y="44"/>
                  <a:pt x="56" y="44"/>
                  <a:pt x="56" y="44"/>
                </a:cubicBezTo>
                <a:cubicBezTo>
                  <a:pt x="57" y="43"/>
                  <a:pt x="57" y="44"/>
                  <a:pt x="58" y="44"/>
                </a:cubicBezTo>
                <a:cubicBezTo>
                  <a:pt x="58" y="45"/>
                  <a:pt x="59" y="44"/>
                  <a:pt x="60" y="44"/>
                </a:cubicBezTo>
                <a:cubicBezTo>
                  <a:pt x="60" y="44"/>
                  <a:pt x="60" y="44"/>
                  <a:pt x="60" y="44"/>
                </a:cubicBezTo>
                <a:cubicBezTo>
                  <a:pt x="64" y="44"/>
                  <a:pt x="68" y="44"/>
                  <a:pt x="72" y="44"/>
                </a:cubicBezTo>
                <a:cubicBezTo>
                  <a:pt x="72" y="44"/>
                  <a:pt x="72" y="44"/>
                  <a:pt x="72" y="44"/>
                </a:cubicBezTo>
                <a:cubicBezTo>
                  <a:pt x="72" y="44"/>
                  <a:pt x="72" y="44"/>
                  <a:pt x="73" y="44"/>
                </a:cubicBezTo>
                <a:cubicBezTo>
                  <a:pt x="73" y="44"/>
                  <a:pt x="73" y="44"/>
                  <a:pt x="73" y="45"/>
                </a:cubicBezTo>
                <a:cubicBezTo>
                  <a:pt x="73" y="44"/>
                  <a:pt x="74" y="45"/>
                  <a:pt x="75" y="45"/>
                </a:cubicBezTo>
                <a:cubicBezTo>
                  <a:pt x="75" y="44"/>
                  <a:pt x="75" y="44"/>
                  <a:pt x="75" y="44"/>
                </a:cubicBezTo>
                <a:cubicBezTo>
                  <a:pt x="75" y="44"/>
                  <a:pt x="75" y="44"/>
                  <a:pt x="76" y="44"/>
                </a:cubicBezTo>
                <a:cubicBezTo>
                  <a:pt x="76" y="44"/>
                  <a:pt x="75" y="44"/>
                  <a:pt x="75" y="45"/>
                </a:cubicBezTo>
                <a:cubicBezTo>
                  <a:pt x="76" y="45"/>
                  <a:pt x="76" y="44"/>
                  <a:pt x="77" y="44"/>
                </a:cubicBezTo>
                <a:cubicBezTo>
                  <a:pt x="76" y="45"/>
                  <a:pt x="77" y="44"/>
                  <a:pt x="78" y="45"/>
                </a:cubicBezTo>
                <a:cubicBezTo>
                  <a:pt x="78" y="44"/>
                  <a:pt x="78" y="44"/>
                  <a:pt x="78" y="44"/>
                </a:cubicBezTo>
                <a:cubicBezTo>
                  <a:pt x="78" y="44"/>
                  <a:pt x="79" y="44"/>
                  <a:pt x="79" y="44"/>
                </a:cubicBezTo>
                <a:cubicBezTo>
                  <a:pt x="79" y="44"/>
                  <a:pt x="79" y="44"/>
                  <a:pt x="79" y="44"/>
                </a:cubicBezTo>
                <a:cubicBezTo>
                  <a:pt x="79" y="44"/>
                  <a:pt x="81" y="44"/>
                  <a:pt x="81" y="44"/>
                </a:cubicBezTo>
                <a:cubicBezTo>
                  <a:pt x="80" y="44"/>
                  <a:pt x="79" y="45"/>
                  <a:pt x="79" y="44"/>
                </a:cubicBezTo>
                <a:cubicBezTo>
                  <a:pt x="79" y="45"/>
                  <a:pt x="82" y="44"/>
                  <a:pt x="82" y="45"/>
                </a:cubicBezTo>
                <a:cubicBezTo>
                  <a:pt x="79" y="45"/>
                  <a:pt x="76" y="45"/>
                  <a:pt x="73" y="45"/>
                </a:cubicBezTo>
                <a:cubicBezTo>
                  <a:pt x="72" y="45"/>
                  <a:pt x="73" y="45"/>
                  <a:pt x="73" y="46"/>
                </a:cubicBezTo>
                <a:cubicBezTo>
                  <a:pt x="72" y="45"/>
                  <a:pt x="72" y="46"/>
                  <a:pt x="72" y="45"/>
                </a:cubicBezTo>
                <a:cubicBezTo>
                  <a:pt x="72" y="45"/>
                  <a:pt x="72" y="46"/>
                  <a:pt x="72" y="45"/>
                </a:cubicBezTo>
                <a:cubicBezTo>
                  <a:pt x="71" y="45"/>
                  <a:pt x="70" y="45"/>
                  <a:pt x="70" y="45"/>
                </a:cubicBezTo>
                <a:cubicBezTo>
                  <a:pt x="70" y="45"/>
                  <a:pt x="71" y="46"/>
                  <a:pt x="70" y="46"/>
                </a:cubicBezTo>
                <a:cubicBezTo>
                  <a:pt x="67" y="45"/>
                  <a:pt x="64" y="46"/>
                  <a:pt x="62" y="46"/>
                </a:cubicBezTo>
                <a:cubicBezTo>
                  <a:pt x="58" y="46"/>
                  <a:pt x="54" y="45"/>
                  <a:pt x="51" y="45"/>
                </a:cubicBezTo>
                <a:cubicBezTo>
                  <a:pt x="51" y="45"/>
                  <a:pt x="51" y="45"/>
                  <a:pt x="51" y="45"/>
                </a:cubicBezTo>
                <a:cubicBezTo>
                  <a:pt x="49" y="45"/>
                  <a:pt x="48" y="44"/>
                  <a:pt x="47" y="45"/>
                </a:cubicBezTo>
                <a:cubicBezTo>
                  <a:pt x="46" y="45"/>
                  <a:pt x="46" y="45"/>
                  <a:pt x="46" y="44"/>
                </a:cubicBezTo>
                <a:cubicBezTo>
                  <a:pt x="46" y="45"/>
                  <a:pt x="45" y="44"/>
                  <a:pt x="45" y="45"/>
                </a:cubicBezTo>
                <a:cubicBezTo>
                  <a:pt x="46" y="45"/>
                  <a:pt x="46" y="45"/>
                  <a:pt x="46" y="45"/>
                </a:cubicBezTo>
                <a:cubicBezTo>
                  <a:pt x="45" y="45"/>
                  <a:pt x="43" y="45"/>
                  <a:pt x="42" y="45"/>
                </a:cubicBezTo>
                <a:cubicBezTo>
                  <a:pt x="40" y="46"/>
                  <a:pt x="38" y="45"/>
                  <a:pt x="37" y="46"/>
                </a:cubicBezTo>
                <a:cubicBezTo>
                  <a:pt x="38" y="46"/>
                  <a:pt x="40" y="45"/>
                  <a:pt x="40" y="46"/>
                </a:cubicBezTo>
                <a:cubicBezTo>
                  <a:pt x="39" y="46"/>
                  <a:pt x="38" y="47"/>
                  <a:pt x="37" y="47"/>
                </a:cubicBezTo>
                <a:cubicBezTo>
                  <a:pt x="37" y="47"/>
                  <a:pt x="37" y="47"/>
                  <a:pt x="36" y="47"/>
                </a:cubicBezTo>
                <a:cubicBezTo>
                  <a:pt x="35" y="48"/>
                  <a:pt x="33" y="47"/>
                  <a:pt x="32" y="48"/>
                </a:cubicBezTo>
                <a:cubicBezTo>
                  <a:pt x="31" y="47"/>
                  <a:pt x="31" y="47"/>
                  <a:pt x="30" y="47"/>
                </a:cubicBezTo>
                <a:cubicBezTo>
                  <a:pt x="30" y="47"/>
                  <a:pt x="31" y="47"/>
                  <a:pt x="31" y="47"/>
                </a:cubicBezTo>
                <a:cubicBezTo>
                  <a:pt x="31" y="48"/>
                  <a:pt x="31" y="47"/>
                  <a:pt x="31" y="48"/>
                </a:cubicBezTo>
                <a:cubicBezTo>
                  <a:pt x="28" y="48"/>
                  <a:pt x="26" y="48"/>
                  <a:pt x="23" y="48"/>
                </a:cubicBezTo>
                <a:cubicBezTo>
                  <a:pt x="23" y="50"/>
                  <a:pt x="21" y="48"/>
                  <a:pt x="21" y="49"/>
                </a:cubicBezTo>
                <a:cubicBezTo>
                  <a:pt x="21" y="49"/>
                  <a:pt x="19" y="49"/>
                  <a:pt x="19" y="49"/>
                </a:cubicBezTo>
                <a:cubicBezTo>
                  <a:pt x="17" y="49"/>
                  <a:pt x="16" y="49"/>
                  <a:pt x="15" y="49"/>
                </a:cubicBezTo>
                <a:cubicBezTo>
                  <a:pt x="16" y="50"/>
                  <a:pt x="16" y="49"/>
                  <a:pt x="17" y="50"/>
                </a:cubicBezTo>
                <a:cubicBezTo>
                  <a:pt x="17" y="50"/>
                  <a:pt x="17" y="50"/>
                  <a:pt x="17" y="50"/>
                </a:cubicBezTo>
                <a:cubicBezTo>
                  <a:pt x="17" y="50"/>
                  <a:pt x="16" y="50"/>
                  <a:pt x="16" y="51"/>
                </a:cubicBezTo>
                <a:cubicBezTo>
                  <a:pt x="17" y="51"/>
                  <a:pt x="17" y="51"/>
                  <a:pt x="18" y="51"/>
                </a:cubicBezTo>
                <a:cubicBezTo>
                  <a:pt x="17" y="52"/>
                  <a:pt x="16" y="52"/>
                  <a:pt x="15" y="52"/>
                </a:cubicBezTo>
                <a:cubicBezTo>
                  <a:pt x="14" y="52"/>
                  <a:pt x="13" y="52"/>
                  <a:pt x="12" y="52"/>
                </a:cubicBezTo>
                <a:cubicBezTo>
                  <a:pt x="12" y="53"/>
                  <a:pt x="10" y="53"/>
                  <a:pt x="9" y="53"/>
                </a:cubicBezTo>
                <a:cubicBezTo>
                  <a:pt x="9" y="53"/>
                  <a:pt x="9" y="54"/>
                  <a:pt x="8" y="54"/>
                </a:cubicBezTo>
                <a:cubicBezTo>
                  <a:pt x="8" y="54"/>
                  <a:pt x="9" y="54"/>
                  <a:pt x="9" y="54"/>
                </a:cubicBezTo>
                <a:cubicBezTo>
                  <a:pt x="9" y="55"/>
                  <a:pt x="8" y="55"/>
                  <a:pt x="7" y="55"/>
                </a:cubicBezTo>
                <a:cubicBezTo>
                  <a:pt x="7" y="55"/>
                  <a:pt x="7" y="55"/>
                  <a:pt x="8" y="55"/>
                </a:cubicBezTo>
                <a:cubicBezTo>
                  <a:pt x="7" y="55"/>
                  <a:pt x="6" y="55"/>
                  <a:pt x="6" y="55"/>
                </a:cubicBezTo>
                <a:cubicBezTo>
                  <a:pt x="5" y="55"/>
                  <a:pt x="5" y="55"/>
                  <a:pt x="4" y="55"/>
                </a:cubicBezTo>
                <a:cubicBezTo>
                  <a:pt x="4" y="56"/>
                  <a:pt x="2" y="55"/>
                  <a:pt x="2" y="56"/>
                </a:cubicBezTo>
                <a:cubicBezTo>
                  <a:pt x="2" y="56"/>
                  <a:pt x="3" y="56"/>
                  <a:pt x="3" y="56"/>
                </a:cubicBezTo>
                <a:cubicBezTo>
                  <a:pt x="3" y="57"/>
                  <a:pt x="2" y="56"/>
                  <a:pt x="2" y="57"/>
                </a:cubicBezTo>
                <a:cubicBezTo>
                  <a:pt x="3" y="57"/>
                  <a:pt x="4" y="56"/>
                  <a:pt x="4" y="57"/>
                </a:cubicBezTo>
                <a:cubicBezTo>
                  <a:pt x="3" y="57"/>
                  <a:pt x="3" y="57"/>
                  <a:pt x="3" y="57"/>
                </a:cubicBezTo>
                <a:cubicBezTo>
                  <a:pt x="3" y="58"/>
                  <a:pt x="4" y="58"/>
                  <a:pt x="4" y="58"/>
                </a:cubicBezTo>
                <a:cubicBezTo>
                  <a:pt x="4" y="58"/>
                  <a:pt x="4" y="58"/>
                  <a:pt x="4" y="58"/>
                </a:cubicBezTo>
                <a:cubicBezTo>
                  <a:pt x="4" y="58"/>
                  <a:pt x="4" y="58"/>
                  <a:pt x="4" y="58"/>
                </a:cubicBezTo>
                <a:cubicBezTo>
                  <a:pt x="4" y="58"/>
                  <a:pt x="5" y="58"/>
                  <a:pt x="6" y="58"/>
                </a:cubicBezTo>
                <a:cubicBezTo>
                  <a:pt x="5" y="59"/>
                  <a:pt x="2" y="59"/>
                  <a:pt x="1" y="58"/>
                </a:cubicBezTo>
                <a:cubicBezTo>
                  <a:pt x="1" y="59"/>
                  <a:pt x="1" y="59"/>
                  <a:pt x="0" y="59"/>
                </a:cubicBezTo>
                <a:cubicBezTo>
                  <a:pt x="1" y="59"/>
                  <a:pt x="2" y="59"/>
                  <a:pt x="1" y="59"/>
                </a:cubicBezTo>
                <a:cubicBezTo>
                  <a:pt x="2" y="59"/>
                  <a:pt x="2" y="59"/>
                  <a:pt x="2" y="59"/>
                </a:cubicBezTo>
                <a:cubicBezTo>
                  <a:pt x="1" y="60"/>
                  <a:pt x="1" y="59"/>
                  <a:pt x="0" y="59"/>
                </a:cubicBezTo>
                <a:cubicBezTo>
                  <a:pt x="0" y="59"/>
                  <a:pt x="1" y="60"/>
                  <a:pt x="0" y="60"/>
                </a:cubicBezTo>
                <a:close/>
                <a:moveTo>
                  <a:pt x="81" y="7"/>
                </a:moveTo>
                <a:cubicBezTo>
                  <a:pt x="81" y="7"/>
                  <a:pt x="82" y="7"/>
                  <a:pt x="82" y="7"/>
                </a:cubicBezTo>
                <a:cubicBezTo>
                  <a:pt x="82" y="8"/>
                  <a:pt x="81" y="8"/>
                  <a:pt x="81" y="7"/>
                </a:cubicBezTo>
                <a:close/>
                <a:moveTo>
                  <a:pt x="105" y="6"/>
                </a:moveTo>
                <a:cubicBezTo>
                  <a:pt x="105" y="6"/>
                  <a:pt x="106" y="6"/>
                  <a:pt x="107" y="6"/>
                </a:cubicBezTo>
                <a:cubicBezTo>
                  <a:pt x="107" y="6"/>
                  <a:pt x="106" y="6"/>
                  <a:pt x="106" y="6"/>
                </a:cubicBezTo>
                <a:cubicBezTo>
                  <a:pt x="106" y="6"/>
                  <a:pt x="106" y="6"/>
                  <a:pt x="106" y="6"/>
                </a:cubicBezTo>
                <a:cubicBezTo>
                  <a:pt x="105" y="6"/>
                  <a:pt x="105" y="6"/>
                  <a:pt x="105" y="6"/>
                </a:cubicBezTo>
                <a:close/>
                <a:moveTo>
                  <a:pt x="165" y="1"/>
                </a:moveTo>
                <a:cubicBezTo>
                  <a:pt x="165" y="1"/>
                  <a:pt x="165" y="1"/>
                  <a:pt x="165" y="1"/>
                </a:cubicBezTo>
                <a:cubicBezTo>
                  <a:pt x="165" y="1"/>
                  <a:pt x="164" y="1"/>
                  <a:pt x="164" y="1"/>
                </a:cubicBezTo>
                <a:cubicBezTo>
                  <a:pt x="164" y="1"/>
                  <a:pt x="164" y="1"/>
                  <a:pt x="164" y="1"/>
                </a:cubicBezTo>
                <a:cubicBezTo>
                  <a:pt x="164" y="1"/>
                  <a:pt x="163" y="1"/>
                  <a:pt x="163" y="1"/>
                </a:cubicBezTo>
                <a:cubicBezTo>
                  <a:pt x="164" y="1"/>
                  <a:pt x="164" y="1"/>
                  <a:pt x="165" y="1"/>
                </a:cubicBezTo>
                <a:close/>
                <a:moveTo>
                  <a:pt x="256" y="21"/>
                </a:moveTo>
                <a:cubicBezTo>
                  <a:pt x="256" y="21"/>
                  <a:pt x="257" y="22"/>
                  <a:pt x="257" y="21"/>
                </a:cubicBezTo>
                <a:cubicBezTo>
                  <a:pt x="257" y="22"/>
                  <a:pt x="257" y="22"/>
                  <a:pt x="257" y="22"/>
                </a:cubicBezTo>
                <a:cubicBezTo>
                  <a:pt x="257" y="22"/>
                  <a:pt x="257" y="22"/>
                  <a:pt x="256" y="22"/>
                </a:cubicBezTo>
                <a:cubicBezTo>
                  <a:pt x="257" y="22"/>
                  <a:pt x="257" y="21"/>
                  <a:pt x="256" y="21"/>
                </a:cubicBezTo>
                <a:close/>
                <a:moveTo>
                  <a:pt x="272" y="80"/>
                </a:moveTo>
                <a:cubicBezTo>
                  <a:pt x="272" y="81"/>
                  <a:pt x="273" y="80"/>
                  <a:pt x="273" y="80"/>
                </a:cubicBezTo>
                <a:cubicBezTo>
                  <a:pt x="273" y="81"/>
                  <a:pt x="272" y="81"/>
                  <a:pt x="272" y="80"/>
                </a:cubicBezTo>
                <a:close/>
                <a:moveTo>
                  <a:pt x="124" y="73"/>
                </a:moveTo>
                <a:cubicBezTo>
                  <a:pt x="124" y="73"/>
                  <a:pt x="125" y="73"/>
                  <a:pt x="126" y="73"/>
                </a:cubicBezTo>
                <a:cubicBezTo>
                  <a:pt x="125" y="73"/>
                  <a:pt x="125" y="73"/>
                  <a:pt x="124" y="73"/>
                </a:cubicBezTo>
                <a:close/>
                <a:moveTo>
                  <a:pt x="2" y="59"/>
                </a:moveTo>
                <a:cubicBezTo>
                  <a:pt x="2" y="59"/>
                  <a:pt x="2" y="59"/>
                  <a:pt x="2" y="59"/>
                </a:cubicBezTo>
                <a:cubicBezTo>
                  <a:pt x="3" y="59"/>
                  <a:pt x="3" y="59"/>
                  <a:pt x="3" y="59"/>
                </a:cubicBezTo>
                <a:cubicBezTo>
                  <a:pt x="3" y="59"/>
                  <a:pt x="3" y="59"/>
                  <a:pt x="3" y="59"/>
                </a:cubicBezTo>
                <a:cubicBezTo>
                  <a:pt x="3" y="59"/>
                  <a:pt x="3" y="59"/>
                  <a:pt x="3" y="59"/>
                </a:cubicBezTo>
                <a:cubicBezTo>
                  <a:pt x="3" y="60"/>
                  <a:pt x="2" y="59"/>
                  <a:pt x="2" y="59"/>
                </a:cubicBezTo>
                <a:close/>
                <a:moveTo>
                  <a:pt x="9" y="54"/>
                </a:moveTo>
                <a:cubicBezTo>
                  <a:pt x="9" y="54"/>
                  <a:pt x="10" y="54"/>
                  <a:pt x="10" y="54"/>
                </a:cubicBezTo>
                <a:cubicBezTo>
                  <a:pt x="10" y="55"/>
                  <a:pt x="10" y="55"/>
                  <a:pt x="9" y="55"/>
                </a:cubicBezTo>
                <a:cubicBezTo>
                  <a:pt x="9" y="55"/>
                  <a:pt x="9" y="55"/>
                  <a:pt x="9" y="54"/>
                </a:cubicBezTo>
                <a:close/>
                <a:moveTo>
                  <a:pt x="17" y="50"/>
                </a:moveTo>
                <a:cubicBezTo>
                  <a:pt x="18" y="50"/>
                  <a:pt x="19" y="50"/>
                  <a:pt x="19" y="50"/>
                </a:cubicBezTo>
                <a:cubicBezTo>
                  <a:pt x="18" y="50"/>
                  <a:pt x="18" y="50"/>
                  <a:pt x="17" y="50"/>
                </a:cubicBezTo>
                <a:close/>
                <a:moveTo>
                  <a:pt x="35" y="66"/>
                </a:moveTo>
                <a:cubicBezTo>
                  <a:pt x="34" y="66"/>
                  <a:pt x="36" y="65"/>
                  <a:pt x="36" y="66"/>
                </a:cubicBezTo>
                <a:cubicBezTo>
                  <a:pt x="36" y="66"/>
                  <a:pt x="35" y="66"/>
                  <a:pt x="35" y="66"/>
                </a:cubicBezTo>
                <a:close/>
                <a:moveTo>
                  <a:pt x="39" y="67"/>
                </a:moveTo>
                <a:cubicBezTo>
                  <a:pt x="39" y="67"/>
                  <a:pt x="40" y="67"/>
                  <a:pt x="39" y="66"/>
                </a:cubicBezTo>
                <a:cubicBezTo>
                  <a:pt x="40" y="66"/>
                  <a:pt x="41" y="66"/>
                  <a:pt x="41" y="67"/>
                </a:cubicBezTo>
                <a:cubicBezTo>
                  <a:pt x="40" y="67"/>
                  <a:pt x="40" y="67"/>
                  <a:pt x="39" y="67"/>
                </a:cubicBezTo>
                <a:close/>
                <a:moveTo>
                  <a:pt x="70" y="17"/>
                </a:moveTo>
                <a:cubicBezTo>
                  <a:pt x="70" y="16"/>
                  <a:pt x="71" y="16"/>
                  <a:pt x="71" y="16"/>
                </a:cubicBezTo>
                <a:cubicBezTo>
                  <a:pt x="71" y="17"/>
                  <a:pt x="70" y="17"/>
                  <a:pt x="70" y="17"/>
                </a:cubicBezTo>
                <a:close/>
                <a:moveTo>
                  <a:pt x="77" y="44"/>
                </a:moveTo>
                <a:cubicBezTo>
                  <a:pt x="77" y="44"/>
                  <a:pt x="78" y="44"/>
                  <a:pt x="78" y="44"/>
                </a:cubicBezTo>
                <a:cubicBezTo>
                  <a:pt x="78" y="45"/>
                  <a:pt x="77" y="44"/>
                  <a:pt x="77" y="44"/>
                </a:cubicBezTo>
                <a:close/>
                <a:moveTo>
                  <a:pt x="95" y="44"/>
                </a:moveTo>
                <a:cubicBezTo>
                  <a:pt x="95" y="44"/>
                  <a:pt x="94" y="44"/>
                  <a:pt x="94" y="44"/>
                </a:cubicBezTo>
                <a:cubicBezTo>
                  <a:pt x="94" y="44"/>
                  <a:pt x="94" y="44"/>
                  <a:pt x="95" y="44"/>
                </a:cubicBezTo>
                <a:cubicBezTo>
                  <a:pt x="96" y="43"/>
                  <a:pt x="99" y="44"/>
                  <a:pt x="102" y="43"/>
                </a:cubicBezTo>
                <a:cubicBezTo>
                  <a:pt x="103" y="43"/>
                  <a:pt x="105" y="43"/>
                  <a:pt x="106" y="43"/>
                </a:cubicBezTo>
                <a:cubicBezTo>
                  <a:pt x="106" y="43"/>
                  <a:pt x="107" y="43"/>
                  <a:pt x="107" y="43"/>
                </a:cubicBezTo>
                <a:cubicBezTo>
                  <a:pt x="107" y="43"/>
                  <a:pt x="108" y="43"/>
                  <a:pt x="108" y="43"/>
                </a:cubicBezTo>
                <a:cubicBezTo>
                  <a:pt x="109" y="44"/>
                  <a:pt x="108" y="44"/>
                  <a:pt x="109" y="43"/>
                </a:cubicBezTo>
                <a:cubicBezTo>
                  <a:pt x="109" y="44"/>
                  <a:pt x="109" y="44"/>
                  <a:pt x="109" y="44"/>
                </a:cubicBezTo>
                <a:cubicBezTo>
                  <a:pt x="109" y="44"/>
                  <a:pt x="109" y="44"/>
                  <a:pt x="109" y="44"/>
                </a:cubicBezTo>
                <a:cubicBezTo>
                  <a:pt x="108" y="44"/>
                  <a:pt x="108" y="44"/>
                  <a:pt x="108" y="45"/>
                </a:cubicBezTo>
                <a:cubicBezTo>
                  <a:pt x="108" y="44"/>
                  <a:pt x="108" y="44"/>
                  <a:pt x="107" y="44"/>
                </a:cubicBezTo>
                <a:cubicBezTo>
                  <a:pt x="107" y="44"/>
                  <a:pt x="107" y="44"/>
                  <a:pt x="107" y="44"/>
                </a:cubicBezTo>
                <a:cubicBezTo>
                  <a:pt x="107" y="45"/>
                  <a:pt x="108" y="44"/>
                  <a:pt x="109" y="45"/>
                </a:cubicBezTo>
                <a:cubicBezTo>
                  <a:pt x="108" y="45"/>
                  <a:pt x="108" y="45"/>
                  <a:pt x="107" y="45"/>
                </a:cubicBezTo>
                <a:cubicBezTo>
                  <a:pt x="107" y="45"/>
                  <a:pt x="108" y="45"/>
                  <a:pt x="108" y="45"/>
                </a:cubicBezTo>
                <a:cubicBezTo>
                  <a:pt x="110" y="45"/>
                  <a:pt x="109" y="43"/>
                  <a:pt x="111" y="43"/>
                </a:cubicBezTo>
                <a:cubicBezTo>
                  <a:pt x="111" y="43"/>
                  <a:pt x="110" y="43"/>
                  <a:pt x="110" y="43"/>
                </a:cubicBezTo>
                <a:cubicBezTo>
                  <a:pt x="111" y="42"/>
                  <a:pt x="112" y="43"/>
                  <a:pt x="113" y="42"/>
                </a:cubicBezTo>
                <a:cubicBezTo>
                  <a:pt x="113" y="42"/>
                  <a:pt x="114" y="42"/>
                  <a:pt x="114" y="42"/>
                </a:cubicBezTo>
                <a:cubicBezTo>
                  <a:pt x="114" y="42"/>
                  <a:pt x="115" y="42"/>
                  <a:pt x="115" y="42"/>
                </a:cubicBezTo>
                <a:cubicBezTo>
                  <a:pt x="116" y="42"/>
                  <a:pt x="115" y="42"/>
                  <a:pt x="116" y="42"/>
                </a:cubicBezTo>
                <a:cubicBezTo>
                  <a:pt x="117" y="43"/>
                  <a:pt x="119" y="41"/>
                  <a:pt x="120" y="42"/>
                </a:cubicBezTo>
                <a:cubicBezTo>
                  <a:pt x="121" y="41"/>
                  <a:pt x="122" y="41"/>
                  <a:pt x="123" y="42"/>
                </a:cubicBezTo>
                <a:cubicBezTo>
                  <a:pt x="124" y="41"/>
                  <a:pt x="127" y="41"/>
                  <a:pt x="128" y="42"/>
                </a:cubicBezTo>
                <a:cubicBezTo>
                  <a:pt x="129" y="42"/>
                  <a:pt x="129" y="41"/>
                  <a:pt x="130" y="41"/>
                </a:cubicBezTo>
                <a:cubicBezTo>
                  <a:pt x="130" y="41"/>
                  <a:pt x="129" y="41"/>
                  <a:pt x="129" y="41"/>
                </a:cubicBezTo>
                <a:cubicBezTo>
                  <a:pt x="129" y="40"/>
                  <a:pt x="130" y="40"/>
                  <a:pt x="131" y="40"/>
                </a:cubicBezTo>
                <a:cubicBezTo>
                  <a:pt x="131" y="40"/>
                  <a:pt x="131" y="41"/>
                  <a:pt x="130" y="41"/>
                </a:cubicBezTo>
                <a:cubicBezTo>
                  <a:pt x="132" y="41"/>
                  <a:pt x="135" y="39"/>
                  <a:pt x="137" y="41"/>
                </a:cubicBezTo>
                <a:cubicBezTo>
                  <a:pt x="136" y="41"/>
                  <a:pt x="136" y="41"/>
                  <a:pt x="135" y="41"/>
                </a:cubicBezTo>
                <a:cubicBezTo>
                  <a:pt x="136" y="41"/>
                  <a:pt x="138" y="42"/>
                  <a:pt x="138" y="41"/>
                </a:cubicBezTo>
                <a:cubicBezTo>
                  <a:pt x="138" y="41"/>
                  <a:pt x="138" y="41"/>
                  <a:pt x="138" y="41"/>
                </a:cubicBezTo>
                <a:cubicBezTo>
                  <a:pt x="138" y="42"/>
                  <a:pt x="138" y="42"/>
                  <a:pt x="138" y="42"/>
                </a:cubicBezTo>
                <a:cubicBezTo>
                  <a:pt x="138" y="42"/>
                  <a:pt x="139" y="42"/>
                  <a:pt x="138" y="42"/>
                </a:cubicBezTo>
                <a:cubicBezTo>
                  <a:pt x="137" y="42"/>
                  <a:pt x="137" y="42"/>
                  <a:pt x="136" y="42"/>
                </a:cubicBezTo>
                <a:cubicBezTo>
                  <a:pt x="136" y="42"/>
                  <a:pt x="137" y="42"/>
                  <a:pt x="138" y="42"/>
                </a:cubicBezTo>
                <a:cubicBezTo>
                  <a:pt x="136" y="43"/>
                  <a:pt x="134" y="43"/>
                  <a:pt x="132" y="43"/>
                </a:cubicBezTo>
                <a:cubicBezTo>
                  <a:pt x="132" y="44"/>
                  <a:pt x="133" y="44"/>
                  <a:pt x="133" y="44"/>
                </a:cubicBezTo>
                <a:cubicBezTo>
                  <a:pt x="131" y="44"/>
                  <a:pt x="130" y="45"/>
                  <a:pt x="129" y="45"/>
                </a:cubicBezTo>
                <a:cubicBezTo>
                  <a:pt x="129" y="44"/>
                  <a:pt x="129" y="44"/>
                  <a:pt x="129" y="44"/>
                </a:cubicBezTo>
                <a:cubicBezTo>
                  <a:pt x="129" y="44"/>
                  <a:pt x="129" y="44"/>
                  <a:pt x="129" y="44"/>
                </a:cubicBezTo>
                <a:cubicBezTo>
                  <a:pt x="129" y="43"/>
                  <a:pt x="128" y="44"/>
                  <a:pt x="129" y="45"/>
                </a:cubicBezTo>
                <a:cubicBezTo>
                  <a:pt x="128" y="45"/>
                  <a:pt x="128" y="45"/>
                  <a:pt x="127" y="45"/>
                </a:cubicBezTo>
                <a:cubicBezTo>
                  <a:pt x="127" y="44"/>
                  <a:pt x="128" y="44"/>
                  <a:pt x="128" y="44"/>
                </a:cubicBezTo>
                <a:cubicBezTo>
                  <a:pt x="128" y="44"/>
                  <a:pt x="127" y="45"/>
                  <a:pt x="126" y="45"/>
                </a:cubicBezTo>
                <a:cubicBezTo>
                  <a:pt x="125" y="45"/>
                  <a:pt x="126" y="44"/>
                  <a:pt x="125" y="44"/>
                </a:cubicBezTo>
                <a:cubicBezTo>
                  <a:pt x="125" y="45"/>
                  <a:pt x="121" y="45"/>
                  <a:pt x="121" y="44"/>
                </a:cubicBezTo>
                <a:cubicBezTo>
                  <a:pt x="120" y="45"/>
                  <a:pt x="120" y="45"/>
                  <a:pt x="120" y="45"/>
                </a:cubicBezTo>
                <a:cubicBezTo>
                  <a:pt x="120" y="45"/>
                  <a:pt x="119" y="45"/>
                  <a:pt x="119" y="45"/>
                </a:cubicBezTo>
                <a:cubicBezTo>
                  <a:pt x="119" y="45"/>
                  <a:pt x="118" y="45"/>
                  <a:pt x="117" y="45"/>
                </a:cubicBezTo>
                <a:cubicBezTo>
                  <a:pt x="117" y="45"/>
                  <a:pt x="117" y="45"/>
                  <a:pt x="117" y="45"/>
                </a:cubicBezTo>
                <a:cubicBezTo>
                  <a:pt x="117" y="45"/>
                  <a:pt x="117" y="45"/>
                  <a:pt x="117" y="45"/>
                </a:cubicBezTo>
                <a:cubicBezTo>
                  <a:pt x="116" y="45"/>
                  <a:pt x="116" y="45"/>
                  <a:pt x="116" y="45"/>
                </a:cubicBezTo>
                <a:cubicBezTo>
                  <a:pt x="116" y="45"/>
                  <a:pt x="116" y="44"/>
                  <a:pt x="116" y="44"/>
                </a:cubicBezTo>
                <a:cubicBezTo>
                  <a:pt x="115" y="44"/>
                  <a:pt x="116" y="44"/>
                  <a:pt x="116" y="45"/>
                </a:cubicBezTo>
                <a:cubicBezTo>
                  <a:pt x="115" y="45"/>
                  <a:pt x="115" y="44"/>
                  <a:pt x="114" y="44"/>
                </a:cubicBezTo>
                <a:cubicBezTo>
                  <a:pt x="115" y="45"/>
                  <a:pt x="114" y="46"/>
                  <a:pt x="113" y="45"/>
                </a:cubicBezTo>
                <a:cubicBezTo>
                  <a:pt x="114" y="45"/>
                  <a:pt x="114" y="45"/>
                  <a:pt x="114" y="45"/>
                </a:cubicBezTo>
                <a:cubicBezTo>
                  <a:pt x="114" y="45"/>
                  <a:pt x="114" y="45"/>
                  <a:pt x="114" y="44"/>
                </a:cubicBezTo>
                <a:cubicBezTo>
                  <a:pt x="113" y="45"/>
                  <a:pt x="113" y="45"/>
                  <a:pt x="113" y="44"/>
                </a:cubicBezTo>
                <a:cubicBezTo>
                  <a:pt x="113" y="45"/>
                  <a:pt x="112" y="45"/>
                  <a:pt x="113" y="46"/>
                </a:cubicBezTo>
                <a:cubicBezTo>
                  <a:pt x="112" y="46"/>
                  <a:pt x="112" y="45"/>
                  <a:pt x="111" y="45"/>
                </a:cubicBezTo>
                <a:cubicBezTo>
                  <a:pt x="111" y="45"/>
                  <a:pt x="112" y="45"/>
                  <a:pt x="112" y="45"/>
                </a:cubicBezTo>
                <a:cubicBezTo>
                  <a:pt x="112" y="45"/>
                  <a:pt x="112" y="44"/>
                  <a:pt x="112" y="44"/>
                </a:cubicBezTo>
                <a:cubicBezTo>
                  <a:pt x="111" y="44"/>
                  <a:pt x="112" y="44"/>
                  <a:pt x="112" y="45"/>
                </a:cubicBezTo>
                <a:cubicBezTo>
                  <a:pt x="111" y="44"/>
                  <a:pt x="111" y="44"/>
                  <a:pt x="110" y="44"/>
                </a:cubicBezTo>
                <a:cubicBezTo>
                  <a:pt x="110" y="44"/>
                  <a:pt x="110" y="44"/>
                  <a:pt x="110" y="44"/>
                </a:cubicBezTo>
                <a:cubicBezTo>
                  <a:pt x="109" y="44"/>
                  <a:pt x="110" y="45"/>
                  <a:pt x="109" y="45"/>
                </a:cubicBezTo>
                <a:cubicBezTo>
                  <a:pt x="109" y="45"/>
                  <a:pt x="109" y="45"/>
                  <a:pt x="109" y="45"/>
                </a:cubicBezTo>
                <a:cubicBezTo>
                  <a:pt x="108" y="47"/>
                  <a:pt x="105" y="45"/>
                  <a:pt x="104" y="46"/>
                </a:cubicBezTo>
                <a:cubicBezTo>
                  <a:pt x="103" y="46"/>
                  <a:pt x="104" y="46"/>
                  <a:pt x="103" y="46"/>
                </a:cubicBezTo>
                <a:cubicBezTo>
                  <a:pt x="103" y="45"/>
                  <a:pt x="103" y="45"/>
                  <a:pt x="104" y="44"/>
                </a:cubicBezTo>
                <a:cubicBezTo>
                  <a:pt x="104" y="45"/>
                  <a:pt x="104" y="45"/>
                  <a:pt x="104" y="45"/>
                </a:cubicBezTo>
                <a:cubicBezTo>
                  <a:pt x="105" y="45"/>
                  <a:pt x="106" y="46"/>
                  <a:pt x="107" y="45"/>
                </a:cubicBezTo>
                <a:cubicBezTo>
                  <a:pt x="105" y="45"/>
                  <a:pt x="105" y="45"/>
                  <a:pt x="103" y="44"/>
                </a:cubicBezTo>
                <a:cubicBezTo>
                  <a:pt x="104" y="44"/>
                  <a:pt x="103" y="44"/>
                  <a:pt x="103" y="44"/>
                </a:cubicBezTo>
                <a:cubicBezTo>
                  <a:pt x="103" y="44"/>
                  <a:pt x="104" y="45"/>
                  <a:pt x="103" y="45"/>
                </a:cubicBezTo>
                <a:cubicBezTo>
                  <a:pt x="103" y="44"/>
                  <a:pt x="102" y="45"/>
                  <a:pt x="101" y="45"/>
                </a:cubicBezTo>
                <a:cubicBezTo>
                  <a:pt x="101" y="45"/>
                  <a:pt x="101" y="45"/>
                  <a:pt x="101" y="45"/>
                </a:cubicBezTo>
                <a:cubicBezTo>
                  <a:pt x="101" y="45"/>
                  <a:pt x="101" y="44"/>
                  <a:pt x="100" y="45"/>
                </a:cubicBezTo>
                <a:cubicBezTo>
                  <a:pt x="101" y="45"/>
                  <a:pt x="101" y="45"/>
                  <a:pt x="101" y="45"/>
                </a:cubicBezTo>
                <a:cubicBezTo>
                  <a:pt x="101" y="45"/>
                  <a:pt x="100" y="45"/>
                  <a:pt x="100" y="45"/>
                </a:cubicBezTo>
                <a:cubicBezTo>
                  <a:pt x="100" y="45"/>
                  <a:pt x="100" y="45"/>
                  <a:pt x="100" y="45"/>
                </a:cubicBezTo>
                <a:cubicBezTo>
                  <a:pt x="100" y="45"/>
                  <a:pt x="100" y="45"/>
                  <a:pt x="99" y="45"/>
                </a:cubicBezTo>
                <a:cubicBezTo>
                  <a:pt x="99" y="45"/>
                  <a:pt x="99" y="45"/>
                  <a:pt x="98" y="45"/>
                </a:cubicBezTo>
                <a:cubicBezTo>
                  <a:pt x="96" y="45"/>
                  <a:pt x="94" y="45"/>
                  <a:pt x="92" y="45"/>
                </a:cubicBezTo>
                <a:cubicBezTo>
                  <a:pt x="92" y="44"/>
                  <a:pt x="92" y="44"/>
                  <a:pt x="92" y="44"/>
                </a:cubicBezTo>
                <a:cubicBezTo>
                  <a:pt x="90" y="45"/>
                  <a:pt x="89" y="44"/>
                  <a:pt x="88" y="45"/>
                </a:cubicBezTo>
                <a:cubicBezTo>
                  <a:pt x="89" y="43"/>
                  <a:pt x="91" y="44"/>
                  <a:pt x="92" y="44"/>
                </a:cubicBezTo>
                <a:cubicBezTo>
                  <a:pt x="93" y="44"/>
                  <a:pt x="94" y="43"/>
                  <a:pt x="95" y="44"/>
                </a:cubicBezTo>
                <a:close/>
                <a:moveTo>
                  <a:pt x="83" y="45"/>
                </a:moveTo>
                <a:cubicBezTo>
                  <a:pt x="84" y="43"/>
                  <a:pt x="86" y="44"/>
                  <a:pt x="88" y="44"/>
                </a:cubicBezTo>
                <a:cubicBezTo>
                  <a:pt x="87" y="45"/>
                  <a:pt x="84" y="45"/>
                  <a:pt x="83" y="45"/>
                </a:cubicBezTo>
                <a:close/>
                <a:moveTo>
                  <a:pt x="92" y="70"/>
                </a:moveTo>
                <a:cubicBezTo>
                  <a:pt x="92" y="69"/>
                  <a:pt x="93" y="69"/>
                  <a:pt x="94" y="69"/>
                </a:cubicBezTo>
                <a:cubicBezTo>
                  <a:pt x="93" y="70"/>
                  <a:pt x="92" y="70"/>
                  <a:pt x="92" y="70"/>
                </a:cubicBezTo>
                <a:close/>
                <a:moveTo>
                  <a:pt x="108" y="43"/>
                </a:moveTo>
                <a:cubicBezTo>
                  <a:pt x="108" y="42"/>
                  <a:pt x="108" y="42"/>
                  <a:pt x="109" y="42"/>
                </a:cubicBezTo>
                <a:cubicBezTo>
                  <a:pt x="109" y="43"/>
                  <a:pt x="109" y="43"/>
                  <a:pt x="109" y="43"/>
                </a:cubicBezTo>
                <a:lnTo>
                  <a:pt x="108" y="43"/>
                </a:lnTo>
                <a:close/>
                <a:moveTo>
                  <a:pt x="110" y="75"/>
                </a:moveTo>
                <a:cubicBezTo>
                  <a:pt x="110" y="74"/>
                  <a:pt x="111" y="75"/>
                  <a:pt x="111" y="75"/>
                </a:cubicBezTo>
                <a:cubicBezTo>
                  <a:pt x="111" y="75"/>
                  <a:pt x="110" y="75"/>
                  <a:pt x="110" y="75"/>
                </a:cubicBezTo>
                <a:close/>
                <a:moveTo>
                  <a:pt x="110" y="45"/>
                </a:moveTo>
                <a:cubicBezTo>
                  <a:pt x="110" y="45"/>
                  <a:pt x="110" y="46"/>
                  <a:pt x="110" y="46"/>
                </a:cubicBezTo>
                <a:cubicBezTo>
                  <a:pt x="109" y="46"/>
                  <a:pt x="110" y="45"/>
                  <a:pt x="110" y="45"/>
                </a:cubicBezTo>
                <a:close/>
                <a:moveTo>
                  <a:pt x="110" y="45"/>
                </a:moveTo>
                <a:cubicBezTo>
                  <a:pt x="110" y="45"/>
                  <a:pt x="111" y="45"/>
                  <a:pt x="111" y="45"/>
                </a:cubicBezTo>
                <a:cubicBezTo>
                  <a:pt x="111" y="45"/>
                  <a:pt x="111" y="45"/>
                  <a:pt x="111" y="46"/>
                </a:cubicBezTo>
                <a:cubicBezTo>
                  <a:pt x="111" y="46"/>
                  <a:pt x="111" y="45"/>
                  <a:pt x="110" y="45"/>
                </a:cubicBezTo>
                <a:close/>
                <a:moveTo>
                  <a:pt x="111" y="72"/>
                </a:moveTo>
                <a:cubicBezTo>
                  <a:pt x="111" y="71"/>
                  <a:pt x="112" y="71"/>
                  <a:pt x="112" y="72"/>
                </a:cubicBezTo>
                <a:cubicBezTo>
                  <a:pt x="111" y="72"/>
                  <a:pt x="111" y="72"/>
                  <a:pt x="111" y="72"/>
                </a:cubicBezTo>
                <a:close/>
                <a:moveTo>
                  <a:pt x="116" y="73"/>
                </a:moveTo>
                <a:cubicBezTo>
                  <a:pt x="116" y="73"/>
                  <a:pt x="116" y="74"/>
                  <a:pt x="117" y="73"/>
                </a:cubicBezTo>
                <a:cubicBezTo>
                  <a:pt x="117" y="74"/>
                  <a:pt x="116" y="74"/>
                  <a:pt x="116" y="73"/>
                </a:cubicBezTo>
                <a:close/>
                <a:moveTo>
                  <a:pt x="115" y="40"/>
                </a:moveTo>
                <a:cubicBezTo>
                  <a:pt x="116" y="39"/>
                  <a:pt x="116" y="40"/>
                  <a:pt x="117" y="40"/>
                </a:cubicBezTo>
                <a:cubicBezTo>
                  <a:pt x="116" y="40"/>
                  <a:pt x="116" y="40"/>
                  <a:pt x="115" y="40"/>
                </a:cubicBezTo>
                <a:close/>
                <a:moveTo>
                  <a:pt x="116" y="75"/>
                </a:moveTo>
                <a:cubicBezTo>
                  <a:pt x="116" y="74"/>
                  <a:pt x="118" y="75"/>
                  <a:pt x="118" y="74"/>
                </a:cubicBezTo>
                <a:cubicBezTo>
                  <a:pt x="118" y="74"/>
                  <a:pt x="117" y="75"/>
                  <a:pt x="118" y="75"/>
                </a:cubicBezTo>
                <a:cubicBezTo>
                  <a:pt x="118" y="75"/>
                  <a:pt x="117" y="75"/>
                  <a:pt x="116" y="75"/>
                </a:cubicBezTo>
                <a:close/>
                <a:moveTo>
                  <a:pt x="118" y="11"/>
                </a:moveTo>
                <a:cubicBezTo>
                  <a:pt x="118" y="11"/>
                  <a:pt x="119" y="11"/>
                  <a:pt x="119" y="10"/>
                </a:cubicBezTo>
                <a:cubicBezTo>
                  <a:pt x="119" y="10"/>
                  <a:pt x="119" y="11"/>
                  <a:pt x="119" y="11"/>
                </a:cubicBezTo>
                <a:cubicBezTo>
                  <a:pt x="119" y="11"/>
                  <a:pt x="119" y="11"/>
                  <a:pt x="118" y="11"/>
                </a:cubicBezTo>
                <a:close/>
                <a:moveTo>
                  <a:pt x="120" y="11"/>
                </a:moveTo>
                <a:cubicBezTo>
                  <a:pt x="120" y="11"/>
                  <a:pt x="121" y="11"/>
                  <a:pt x="122" y="11"/>
                </a:cubicBezTo>
                <a:cubicBezTo>
                  <a:pt x="121" y="12"/>
                  <a:pt x="120" y="11"/>
                  <a:pt x="120" y="11"/>
                </a:cubicBezTo>
                <a:close/>
                <a:moveTo>
                  <a:pt x="120" y="7"/>
                </a:moveTo>
                <a:cubicBezTo>
                  <a:pt x="120" y="8"/>
                  <a:pt x="121" y="7"/>
                  <a:pt x="121" y="7"/>
                </a:cubicBezTo>
                <a:cubicBezTo>
                  <a:pt x="121" y="8"/>
                  <a:pt x="120" y="8"/>
                  <a:pt x="120" y="7"/>
                </a:cubicBezTo>
                <a:close/>
                <a:moveTo>
                  <a:pt x="120" y="11"/>
                </a:moveTo>
                <a:cubicBezTo>
                  <a:pt x="120" y="10"/>
                  <a:pt x="121" y="10"/>
                  <a:pt x="121" y="10"/>
                </a:cubicBezTo>
                <a:cubicBezTo>
                  <a:pt x="121" y="11"/>
                  <a:pt x="121" y="11"/>
                  <a:pt x="120" y="11"/>
                </a:cubicBezTo>
                <a:close/>
                <a:moveTo>
                  <a:pt x="123" y="11"/>
                </a:moveTo>
                <a:cubicBezTo>
                  <a:pt x="123" y="10"/>
                  <a:pt x="123" y="10"/>
                  <a:pt x="124" y="10"/>
                </a:cubicBezTo>
                <a:cubicBezTo>
                  <a:pt x="124" y="11"/>
                  <a:pt x="123" y="11"/>
                  <a:pt x="123" y="11"/>
                </a:cubicBezTo>
                <a:cubicBezTo>
                  <a:pt x="123" y="11"/>
                  <a:pt x="124" y="11"/>
                  <a:pt x="124" y="11"/>
                </a:cubicBezTo>
                <a:cubicBezTo>
                  <a:pt x="124" y="11"/>
                  <a:pt x="123" y="11"/>
                  <a:pt x="123" y="11"/>
                </a:cubicBezTo>
                <a:close/>
                <a:moveTo>
                  <a:pt x="128" y="10"/>
                </a:moveTo>
                <a:cubicBezTo>
                  <a:pt x="128" y="9"/>
                  <a:pt x="129" y="10"/>
                  <a:pt x="129" y="9"/>
                </a:cubicBezTo>
                <a:cubicBezTo>
                  <a:pt x="129" y="10"/>
                  <a:pt x="128" y="10"/>
                  <a:pt x="128" y="10"/>
                </a:cubicBezTo>
                <a:close/>
                <a:moveTo>
                  <a:pt x="128" y="10"/>
                </a:moveTo>
                <a:cubicBezTo>
                  <a:pt x="129" y="10"/>
                  <a:pt x="130" y="10"/>
                  <a:pt x="130" y="10"/>
                </a:cubicBezTo>
                <a:cubicBezTo>
                  <a:pt x="130" y="11"/>
                  <a:pt x="129" y="10"/>
                  <a:pt x="129" y="11"/>
                </a:cubicBezTo>
                <a:cubicBezTo>
                  <a:pt x="129" y="11"/>
                  <a:pt x="129" y="11"/>
                  <a:pt x="128" y="10"/>
                </a:cubicBezTo>
                <a:close/>
                <a:moveTo>
                  <a:pt x="129" y="40"/>
                </a:moveTo>
                <a:cubicBezTo>
                  <a:pt x="131" y="39"/>
                  <a:pt x="131" y="39"/>
                  <a:pt x="133" y="39"/>
                </a:cubicBezTo>
                <a:cubicBezTo>
                  <a:pt x="133" y="39"/>
                  <a:pt x="132" y="39"/>
                  <a:pt x="132" y="40"/>
                </a:cubicBezTo>
                <a:cubicBezTo>
                  <a:pt x="131" y="40"/>
                  <a:pt x="130" y="40"/>
                  <a:pt x="129" y="40"/>
                </a:cubicBezTo>
                <a:close/>
                <a:moveTo>
                  <a:pt x="130" y="10"/>
                </a:moveTo>
                <a:cubicBezTo>
                  <a:pt x="130" y="10"/>
                  <a:pt x="131" y="9"/>
                  <a:pt x="132" y="10"/>
                </a:cubicBezTo>
                <a:cubicBezTo>
                  <a:pt x="131" y="9"/>
                  <a:pt x="130" y="10"/>
                  <a:pt x="130" y="10"/>
                </a:cubicBezTo>
                <a:close/>
                <a:moveTo>
                  <a:pt x="130" y="11"/>
                </a:moveTo>
                <a:cubicBezTo>
                  <a:pt x="130" y="11"/>
                  <a:pt x="131" y="10"/>
                  <a:pt x="131" y="11"/>
                </a:cubicBezTo>
                <a:cubicBezTo>
                  <a:pt x="131" y="11"/>
                  <a:pt x="131" y="11"/>
                  <a:pt x="130" y="11"/>
                </a:cubicBezTo>
                <a:close/>
                <a:moveTo>
                  <a:pt x="131" y="10"/>
                </a:moveTo>
                <a:cubicBezTo>
                  <a:pt x="132" y="10"/>
                  <a:pt x="133" y="10"/>
                  <a:pt x="133" y="10"/>
                </a:cubicBezTo>
                <a:cubicBezTo>
                  <a:pt x="133" y="11"/>
                  <a:pt x="132" y="10"/>
                  <a:pt x="132" y="11"/>
                </a:cubicBezTo>
                <a:cubicBezTo>
                  <a:pt x="132" y="11"/>
                  <a:pt x="131" y="11"/>
                  <a:pt x="131" y="11"/>
                </a:cubicBezTo>
                <a:cubicBezTo>
                  <a:pt x="131" y="11"/>
                  <a:pt x="132" y="10"/>
                  <a:pt x="131" y="10"/>
                </a:cubicBezTo>
                <a:close/>
                <a:moveTo>
                  <a:pt x="135" y="73"/>
                </a:moveTo>
                <a:cubicBezTo>
                  <a:pt x="135" y="73"/>
                  <a:pt x="136" y="73"/>
                  <a:pt x="136" y="73"/>
                </a:cubicBezTo>
                <a:cubicBezTo>
                  <a:pt x="136" y="74"/>
                  <a:pt x="136" y="74"/>
                  <a:pt x="135" y="73"/>
                </a:cubicBezTo>
                <a:close/>
                <a:moveTo>
                  <a:pt x="135" y="10"/>
                </a:moveTo>
                <a:cubicBezTo>
                  <a:pt x="136" y="10"/>
                  <a:pt x="138" y="10"/>
                  <a:pt x="140" y="10"/>
                </a:cubicBezTo>
                <a:cubicBezTo>
                  <a:pt x="139" y="9"/>
                  <a:pt x="139" y="10"/>
                  <a:pt x="138" y="10"/>
                </a:cubicBezTo>
                <a:cubicBezTo>
                  <a:pt x="139" y="9"/>
                  <a:pt x="139" y="9"/>
                  <a:pt x="140" y="9"/>
                </a:cubicBezTo>
                <a:cubicBezTo>
                  <a:pt x="140" y="10"/>
                  <a:pt x="140" y="10"/>
                  <a:pt x="140" y="11"/>
                </a:cubicBezTo>
                <a:cubicBezTo>
                  <a:pt x="138" y="11"/>
                  <a:pt x="137" y="11"/>
                  <a:pt x="135" y="10"/>
                </a:cubicBezTo>
                <a:close/>
                <a:moveTo>
                  <a:pt x="139" y="42"/>
                </a:moveTo>
                <a:cubicBezTo>
                  <a:pt x="139" y="41"/>
                  <a:pt x="139" y="41"/>
                  <a:pt x="140" y="41"/>
                </a:cubicBezTo>
                <a:cubicBezTo>
                  <a:pt x="140" y="42"/>
                  <a:pt x="139" y="42"/>
                  <a:pt x="139" y="42"/>
                </a:cubicBezTo>
                <a:close/>
                <a:moveTo>
                  <a:pt x="140" y="41"/>
                </a:moveTo>
                <a:cubicBezTo>
                  <a:pt x="140" y="40"/>
                  <a:pt x="143" y="41"/>
                  <a:pt x="141" y="41"/>
                </a:cubicBezTo>
                <a:cubicBezTo>
                  <a:pt x="141" y="41"/>
                  <a:pt x="141" y="41"/>
                  <a:pt x="140" y="41"/>
                </a:cubicBezTo>
                <a:close/>
                <a:moveTo>
                  <a:pt x="142" y="10"/>
                </a:moveTo>
                <a:cubicBezTo>
                  <a:pt x="142" y="9"/>
                  <a:pt x="143" y="9"/>
                  <a:pt x="143" y="9"/>
                </a:cubicBezTo>
                <a:cubicBezTo>
                  <a:pt x="143" y="10"/>
                  <a:pt x="143" y="9"/>
                  <a:pt x="142" y="10"/>
                </a:cubicBezTo>
                <a:close/>
                <a:moveTo>
                  <a:pt x="143" y="10"/>
                </a:moveTo>
                <a:cubicBezTo>
                  <a:pt x="143" y="10"/>
                  <a:pt x="143" y="10"/>
                  <a:pt x="144" y="9"/>
                </a:cubicBezTo>
                <a:cubicBezTo>
                  <a:pt x="144" y="10"/>
                  <a:pt x="144" y="10"/>
                  <a:pt x="144" y="10"/>
                </a:cubicBezTo>
                <a:lnTo>
                  <a:pt x="143" y="10"/>
                </a:lnTo>
                <a:close/>
                <a:moveTo>
                  <a:pt x="147" y="8"/>
                </a:moveTo>
                <a:cubicBezTo>
                  <a:pt x="147" y="8"/>
                  <a:pt x="147" y="8"/>
                  <a:pt x="147" y="8"/>
                </a:cubicBezTo>
                <a:cubicBezTo>
                  <a:pt x="148" y="8"/>
                  <a:pt x="148" y="8"/>
                  <a:pt x="148" y="8"/>
                </a:cubicBezTo>
                <a:cubicBezTo>
                  <a:pt x="148" y="8"/>
                  <a:pt x="148" y="8"/>
                  <a:pt x="148" y="8"/>
                </a:cubicBezTo>
                <a:cubicBezTo>
                  <a:pt x="147" y="9"/>
                  <a:pt x="147" y="8"/>
                  <a:pt x="147" y="8"/>
                </a:cubicBezTo>
                <a:close/>
                <a:moveTo>
                  <a:pt x="148" y="8"/>
                </a:moveTo>
                <a:cubicBezTo>
                  <a:pt x="148" y="8"/>
                  <a:pt x="148" y="8"/>
                  <a:pt x="148" y="8"/>
                </a:cubicBezTo>
                <a:cubicBezTo>
                  <a:pt x="148" y="8"/>
                  <a:pt x="149" y="8"/>
                  <a:pt x="149" y="8"/>
                </a:cubicBezTo>
                <a:cubicBezTo>
                  <a:pt x="149" y="8"/>
                  <a:pt x="149" y="8"/>
                  <a:pt x="148" y="8"/>
                </a:cubicBezTo>
                <a:close/>
                <a:moveTo>
                  <a:pt x="152" y="7"/>
                </a:moveTo>
                <a:cubicBezTo>
                  <a:pt x="152" y="6"/>
                  <a:pt x="153" y="7"/>
                  <a:pt x="153" y="7"/>
                </a:cubicBezTo>
                <a:cubicBezTo>
                  <a:pt x="153" y="7"/>
                  <a:pt x="152" y="7"/>
                  <a:pt x="152" y="7"/>
                </a:cubicBezTo>
                <a:close/>
                <a:moveTo>
                  <a:pt x="152" y="2"/>
                </a:moveTo>
                <a:cubicBezTo>
                  <a:pt x="153" y="2"/>
                  <a:pt x="154" y="2"/>
                  <a:pt x="153" y="3"/>
                </a:cubicBezTo>
                <a:cubicBezTo>
                  <a:pt x="153" y="3"/>
                  <a:pt x="152" y="2"/>
                  <a:pt x="152" y="2"/>
                </a:cubicBezTo>
                <a:close/>
                <a:moveTo>
                  <a:pt x="153" y="6"/>
                </a:moveTo>
                <a:cubicBezTo>
                  <a:pt x="153" y="6"/>
                  <a:pt x="154" y="6"/>
                  <a:pt x="153" y="6"/>
                </a:cubicBezTo>
                <a:cubicBezTo>
                  <a:pt x="153" y="5"/>
                  <a:pt x="154" y="5"/>
                  <a:pt x="154" y="5"/>
                </a:cubicBezTo>
                <a:cubicBezTo>
                  <a:pt x="154" y="6"/>
                  <a:pt x="154" y="6"/>
                  <a:pt x="153" y="6"/>
                </a:cubicBezTo>
                <a:close/>
                <a:moveTo>
                  <a:pt x="155" y="74"/>
                </a:moveTo>
                <a:cubicBezTo>
                  <a:pt x="155" y="74"/>
                  <a:pt x="154" y="74"/>
                  <a:pt x="155" y="73"/>
                </a:cubicBezTo>
                <a:cubicBezTo>
                  <a:pt x="156" y="74"/>
                  <a:pt x="156" y="74"/>
                  <a:pt x="157" y="74"/>
                </a:cubicBezTo>
                <a:cubicBezTo>
                  <a:pt x="157" y="74"/>
                  <a:pt x="155" y="74"/>
                  <a:pt x="155" y="74"/>
                </a:cubicBezTo>
                <a:close/>
                <a:moveTo>
                  <a:pt x="154" y="3"/>
                </a:moveTo>
                <a:cubicBezTo>
                  <a:pt x="154" y="2"/>
                  <a:pt x="155" y="2"/>
                  <a:pt x="155" y="3"/>
                </a:cubicBezTo>
                <a:cubicBezTo>
                  <a:pt x="154" y="3"/>
                  <a:pt x="154" y="3"/>
                  <a:pt x="154" y="3"/>
                </a:cubicBezTo>
                <a:close/>
                <a:moveTo>
                  <a:pt x="154" y="6"/>
                </a:moveTo>
                <a:cubicBezTo>
                  <a:pt x="154" y="6"/>
                  <a:pt x="155" y="6"/>
                  <a:pt x="155" y="6"/>
                </a:cubicBezTo>
                <a:cubicBezTo>
                  <a:pt x="155" y="7"/>
                  <a:pt x="155" y="6"/>
                  <a:pt x="154" y="6"/>
                </a:cubicBezTo>
                <a:close/>
                <a:moveTo>
                  <a:pt x="157" y="74"/>
                </a:moveTo>
                <a:cubicBezTo>
                  <a:pt x="157" y="73"/>
                  <a:pt x="158" y="73"/>
                  <a:pt x="158" y="73"/>
                </a:cubicBezTo>
                <a:cubicBezTo>
                  <a:pt x="158" y="74"/>
                  <a:pt x="157" y="74"/>
                  <a:pt x="157" y="74"/>
                </a:cubicBezTo>
                <a:close/>
                <a:moveTo>
                  <a:pt x="157" y="5"/>
                </a:moveTo>
                <a:cubicBezTo>
                  <a:pt x="157" y="4"/>
                  <a:pt x="157" y="4"/>
                  <a:pt x="157" y="5"/>
                </a:cubicBezTo>
                <a:cubicBezTo>
                  <a:pt x="157" y="5"/>
                  <a:pt x="157" y="5"/>
                  <a:pt x="157" y="5"/>
                </a:cubicBezTo>
                <a:close/>
                <a:moveTo>
                  <a:pt x="160" y="4"/>
                </a:moveTo>
                <a:cubicBezTo>
                  <a:pt x="161" y="4"/>
                  <a:pt x="162" y="3"/>
                  <a:pt x="162" y="3"/>
                </a:cubicBezTo>
                <a:cubicBezTo>
                  <a:pt x="162" y="4"/>
                  <a:pt x="162" y="4"/>
                  <a:pt x="162" y="4"/>
                </a:cubicBezTo>
                <a:cubicBezTo>
                  <a:pt x="162" y="4"/>
                  <a:pt x="161" y="4"/>
                  <a:pt x="161" y="4"/>
                </a:cubicBezTo>
                <a:cubicBezTo>
                  <a:pt x="161" y="4"/>
                  <a:pt x="160" y="4"/>
                  <a:pt x="160" y="4"/>
                </a:cubicBezTo>
                <a:close/>
                <a:moveTo>
                  <a:pt x="160" y="4"/>
                </a:moveTo>
                <a:cubicBezTo>
                  <a:pt x="160" y="4"/>
                  <a:pt x="160" y="5"/>
                  <a:pt x="160" y="5"/>
                </a:cubicBezTo>
                <a:cubicBezTo>
                  <a:pt x="160" y="4"/>
                  <a:pt x="159" y="5"/>
                  <a:pt x="159" y="4"/>
                </a:cubicBezTo>
                <a:cubicBezTo>
                  <a:pt x="159" y="4"/>
                  <a:pt x="159" y="4"/>
                  <a:pt x="160" y="4"/>
                </a:cubicBezTo>
                <a:close/>
                <a:moveTo>
                  <a:pt x="162" y="1"/>
                </a:moveTo>
                <a:cubicBezTo>
                  <a:pt x="162" y="0"/>
                  <a:pt x="162" y="1"/>
                  <a:pt x="163" y="1"/>
                </a:cubicBezTo>
                <a:cubicBezTo>
                  <a:pt x="162" y="1"/>
                  <a:pt x="162" y="1"/>
                  <a:pt x="162" y="1"/>
                </a:cubicBezTo>
                <a:close/>
                <a:moveTo>
                  <a:pt x="172" y="75"/>
                </a:moveTo>
                <a:cubicBezTo>
                  <a:pt x="172" y="75"/>
                  <a:pt x="172" y="75"/>
                  <a:pt x="172" y="75"/>
                </a:cubicBezTo>
                <a:cubicBezTo>
                  <a:pt x="173" y="75"/>
                  <a:pt x="173" y="75"/>
                  <a:pt x="174" y="75"/>
                </a:cubicBezTo>
                <a:cubicBezTo>
                  <a:pt x="174" y="76"/>
                  <a:pt x="173" y="76"/>
                  <a:pt x="172" y="75"/>
                </a:cubicBezTo>
                <a:close/>
                <a:moveTo>
                  <a:pt x="173" y="4"/>
                </a:moveTo>
                <a:cubicBezTo>
                  <a:pt x="173" y="3"/>
                  <a:pt x="174" y="4"/>
                  <a:pt x="174" y="3"/>
                </a:cubicBezTo>
                <a:cubicBezTo>
                  <a:pt x="175" y="3"/>
                  <a:pt x="175" y="4"/>
                  <a:pt x="176" y="3"/>
                </a:cubicBezTo>
                <a:cubicBezTo>
                  <a:pt x="176" y="4"/>
                  <a:pt x="176" y="4"/>
                  <a:pt x="176" y="4"/>
                </a:cubicBezTo>
                <a:cubicBezTo>
                  <a:pt x="175" y="4"/>
                  <a:pt x="174" y="4"/>
                  <a:pt x="173" y="4"/>
                </a:cubicBezTo>
                <a:close/>
                <a:moveTo>
                  <a:pt x="175" y="75"/>
                </a:moveTo>
                <a:cubicBezTo>
                  <a:pt x="176" y="75"/>
                  <a:pt x="176" y="75"/>
                  <a:pt x="176" y="75"/>
                </a:cubicBezTo>
                <a:cubicBezTo>
                  <a:pt x="176" y="76"/>
                  <a:pt x="175" y="76"/>
                  <a:pt x="175" y="75"/>
                </a:cubicBezTo>
                <a:close/>
                <a:moveTo>
                  <a:pt x="176" y="3"/>
                </a:moveTo>
                <a:cubicBezTo>
                  <a:pt x="176" y="3"/>
                  <a:pt x="178" y="3"/>
                  <a:pt x="178" y="3"/>
                </a:cubicBezTo>
                <a:cubicBezTo>
                  <a:pt x="179" y="2"/>
                  <a:pt x="179" y="2"/>
                  <a:pt x="180" y="3"/>
                </a:cubicBezTo>
                <a:cubicBezTo>
                  <a:pt x="180" y="3"/>
                  <a:pt x="179" y="2"/>
                  <a:pt x="179" y="4"/>
                </a:cubicBezTo>
                <a:cubicBezTo>
                  <a:pt x="177" y="3"/>
                  <a:pt x="176" y="4"/>
                  <a:pt x="176" y="3"/>
                </a:cubicBezTo>
                <a:close/>
                <a:moveTo>
                  <a:pt x="176" y="5"/>
                </a:moveTo>
                <a:cubicBezTo>
                  <a:pt x="176" y="5"/>
                  <a:pt x="177" y="5"/>
                  <a:pt x="177" y="5"/>
                </a:cubicBezTo>
                <a:cubicBezTo>
                  <a:pt x="177" y="6"/>
                  <a:pt x="177" y="6"/>
                  <a:pt x="176" y="6"/>
                </a:cubicBezTo>
                <a:cubicBezTo>
                  <a:pt x="176" y="6"/>
                  <a:pt x="176" y="5"/>
                  <a:pt x="176" y="5"/>
                </a:cubicBezTo>
                <a:close/>
                <a:moveTo>
                  <a:pt x="178" y="6"/>
                </a:moveTo>
                <a:cubicBezTo>
                  <a:pt x="178" y="5"/>
                  <a:pt x="178" y="6"/>
                  <a:pt x="179" y="5"/>
                </a:cubicBezTo>
                <a:cubicBezTo>
                  <a:pt x="179" y="6"/>
                  <a:pt x="179" y="6"/>
                  <a:pt x="179" y="6"/>
                </a:cubicBezTo>
                <a:cubicBezTo>
                  <a:pt x="178" y="6"/>
                  <a:pt x="178" y="6"/>
                  <a:pt x="178" y="6"/>
                </a:cubicBezTo>
                <a:close/>
                <a:moveTo>
                  <a:pt x="180" y="79"/>
                </a:moveTo>
                <a:cubicBezTo>
                  <a:pt x="180" y="78"/>
                  <a:pt x="181" y="78"/>
                  <a:pt x="181" y="79"/>
                </a:cubicBezTo>
                <a:cubicBezTo>
                  <a:pt x="181" y="79"/>
                  <a:pt x="181" y="79"/>
                  <a:pt x="180" y="79"/>
                </a:cubicBezTo>
                <a:close/>
                <a:moveTo>
                  <a:pt x="179" y="1"/>
                </a:moveTo>
                <a:cubicBezTo>
                  <a:pt x="179" y="1"/>
                  <a:pt x="180" y="1"/>
                  <a:pt x="180" y="1"/>
                </a:cubicBezTo>
                <a:cubicBezTo>
                  <a:pt x="180" y="2"/>
                  <a:pt x="180" y="1"/>
                  <a:pt x="180" y="1"/>
                </a:cubicBezTo>
                <a:cubicBezTo>
                  <a:pt x="180" y="2"/>
                  <a:pt x="179" y="1"/>
                  <a:pt x="179" y="1"/>
                </a:cubicBezTo>
                <a:close/>
                <a:moveTo>
                  <a:pt x="180" y="4"/>
                </a:moveTo>
                <a:cubicBezTo>
                  <a:pt x="180" y="3"/>
                  <a:pt x="180" y="3"/>
                  <a:pt x="180" y="3"/>
                </a:cubicBezTo>
                <a:cubicBezTo>
                  <a:pt x="181" y="3"/>
                  <a:pt x="181" y="3"/>
                  <a:pt x="181" y="3"/>
                </a:cubicBezTo>
                <a:cubicBezTo>
                  <a:pt x="181" y="4"/>
                  <a:pt x="180" y="3"/>
                  <a:pt x="180" y="4"/>
                </a:cubicBezTo>
                <a:close/>
                <a:moveTo>
                  <a:pt x="181" y="79"/>
                </a:moveTo>
                <a:cubicBezTo>
                  <a:pt x="182" y="79"/>
                  <a:pt x="182" y="79"/>
                  <a:pt x="182" y="79"/>
                </a:cubicBezTo>
                <a:cubicBezTo>
                  <a:pt x="182" y="79"/>
                  <a:pt x="182" y="79"/>
                  <a:pt x="181" y="79"/>
                </a:cubicBezTo>
                <a:close/>
                <a:moveTo>
                  <a:pt x="182" y="77"/>
                </a:moveTo>
                <a:cubicBezTo>
                  <a:pt x="182" y="76"/>
                  <a:pt x="182" y="77"/>
                  <a:pt x="183" y="77"/>
                </a:cubicBezTo>
                <a:cubicBezTo>
                  <a:pt x="183" y="77"/>
                  <a:pt x="182" y="77"/>
                  <a:pt x="182" y="77"/>
                </a:cubicBezTo>
                <a:close/>
                <a:moveTo>
                  <a:pt x="183" y="76"/>
                </a:moveTo>
                <a:cubicBezTo>
                  <a:pt x="183" y="76"/>
                  <a:pt x="184" y="76"/>
                  <a:pt x="184" y="76"/>
                </a:cubicBezTo>
                <a:cubicBezTo>
                  <a:pt x="184" y="76"/>
                  <a:pt x="183" y="76"/>
                  <a:pt x="183" y="76"/>
                </a:cubicBezTo>
                <a:close/>
                <a:moveTo>
                  <a:pt x="185" y="76"/>
                </a:moveTo>
                <a:cubicBezTo>
                  <a:pt x="185" y="76"/>
                  <a:pt x="185" y="76"/>
                  <a:pt x="185" y="76"/>
                </a:cubicBezTo>
                <a:cubicBezTo>
                  <a:pt x="185" y="76"/>
                  <a:pt x="184" y="76"/>
                  <a:pt x="184" y="76"/>
                </a:cubicBezTo>
                <a:cubicBezTo>
                  <a:pt x="185" y="76"/>
                  <a:pt x="185" y="75"/>
                  <a:pt x="185" y="76"/>
                </a:cubicBezTo>
                <a:cubicBezTo>
                  <a:pt x="185" y="76"/>
                  <a:pt x="185" y="76"/>
                  <a:pt x="185" y="76"/>
                </a:cubicBezTo>
                <a:cubicBezTo>
                  <a:pt x="185" y="76"/>
                  <a:pt x="185" y="76"/>
                  <a:pt x="185" y="76"/>
                </a:cubicBezTo>
                <a:close/>
                <a:moveTo>
                  <a:pt x="184" y="1"/>
                </a:moveTo>
                <a:cubicBezTo>
                  <a:pt x="184" y="1"/>
                  <a:pt x="185" y="1"/>
                  <a:pt x="185" y="1"/>
                </a:cubicBezTo>
                <a:cubicBezTo>
                  <a:pt x="185" y="1"/>
                  <a:pt x="184" y="2"/>
                  <a:pt x="185" y="2"/>
                </a:cubicBezTo>
                <a:cubicBezTo>
                  <a:pt x="185" y="2"/>
                  <a:pt x="184" y="1"/>
                  <a:pt x="184" y="1"/>
                </a:cubicBezTo>
                <a:cubicBezTo>
                  <a:pt x="185" y="1"/>
                  <a:pt x="185" y="1"/>
                  <a:pt x="185" y="1"/>
                </a:cubicBezTo>
                <a:cubicBezTo>
                  <a:pt x="185" y="1"/>
                  <a:pt x="185" y="1"/>
                  <a:pt x="184" y="1"/>
                </a:cubicBezTo>
                <a:close/>
                <a:moveTo>
                  <a:pt x="186" y="80"/>
                </a:moveTo>
                <a:cubicBezTo>
                  <a:pt x="186" y="79"/>
                  <a:pt x="187" y="79"/>
                  <a:pt x="187" y="80"/>
                </a:cubicBezTo>
                <a:cubicBezTo>
                  <a:pt x="187" y="80"/>
                  <a:pt x="186" y="80"/>
                  <a:pt x="186" y="80"/>
                </a:cubicBezTo>
                <a:close/>
                <a:moveTo>
                  <a:pt x="186" y="77"/>
                </a:moveTo>
                <a:cubicBezTo>
                  <a:pt x="186" y="76"/>
                  <a:pt x="186" y="76"/>
                  <a:pt x="187" y="76"/>
                </a:cubicBezTo>
                <a:cubicBezTo>
                  <a:pt x="187" y="76"/>
                  <a:pt x="187" y="76"/>
                  <a:pt x="187" y="76"/>
                </a:cubicBezTo>
                <a:cubicBezTo>
                  <a:pt x="187" y="77"/>
                  <a:pt x="186" y="77"/>
                  <a:pt x="186" y="77"/>
                </a:cubicBezTo>
                <a:close/>
                <a:moveTo>
                  <a:pt x="187" y="2"/>
                </a:moveTo>
                <a:cubicBezTo>
                  <a:pt x="187" y="2"/>
                  <a:pt x="187" y="2"/>
                  <a:pt x="187" y="2"/>
                </a:cubicBezTo>
                <a:cubicBezTo>
                  <a:pt x="187" y="2"/>
                  <a:pt x="188" y="2"/>
                  <a:pt x="187" y="2"/>
                </a:cubicBezTo>
                <a:cubicBezTo>
                  <a:pt x="187" y="2"/>
                  <a:pt x="188" y="2"/>
                  <a:pt x="188" y="2"/>
                </a:cubicBezTo>
                <a:cubicBezTo>
                  <a:pt x="188" y="2"/>
                  <a:pt x="187" y="2"/>
                  <a:pt x="187" y="2"/>
                </a:cubicBezTo>
                <a:cubicBezTo>
                  <a:pt x="187" y="2"/>
                  <a:pt x="187" y="2"/>
                  <a:pt x="187" y="2"/>
                </a:cubicBezTo>
                <a:close/>
                <a:moveTo>
                  <a:pt x="188" y="1"/>
                </a:moveTo>
                <a:cubicBezTo>
                  <a:pt x="188" y="2"/>
                  <a:pt x="188" y="2"/>
                  <a:pt x="188" y="3"/>
                </a:cubicBezTo>
                <a:cubicBezTo>
                  <a:pt x="188" y="2"/>
                  <a:pt x="188" y="2"/>
                  <a:pt x="188" y="1"/>
                </a:cubicBezTo>
                <a:close/>
                <a:moveTo>
                  <a:pt x="190" y="78"/>
                </a:moveTo>
                <a:cubicBezTo>
                  <a:pt x="190" y="78"/>
                  <a:pt x="190" y="78"/>
                  <a:pt x="190" y="78"/>
                </a:cubicBezTo>
                <a:cubicBezTo>
                  <a:pt x="190" y="78"/>
                  <a:pt x="190" y="78"/>
                  <a:pt x="191" y="78"/>
                </a:cubicBezTo>
                <a:cubicBezTo>
                  <a:pt x="191" y="78"/>
                  <a:pt x="191" y="78"/>
                  <a:pt x="191" y="78"/>
                </a:cubicBezTo>
                <a:cubicBezTo>
                  <a:pt x="191" y="79"/>
                  <a:pt x="191" y="78"/>
                  <a:pt x="190" y="78"/>
                </a:cubicBezTo>
                <a:close/>
                <a:moveTo>
                  <a:pt x="191" y="7"/>
                </a:moveTo>
                <a:cubicBezTo>
                  <a:pt x="192" y="6"/>
                  <a:pt x="195" y="6"/>
                  <a:pt x="196" y="6"/>
                </a:cubicBezTo>
                <a:cubicBezTo>
                  <a:pt x="195" y="7"/>
                  <a:pt x="192" y="7"/>
                  <a:pt x="191" y="7"/>
                </a:cubicBezTo>
                <a:close/>
                <a:moveTo>
                  <a:pt x="193" y="6"/>
                </a:moveTo>
                <a:cubicBezTo>
                  <a:pt x="193" y="5"/>
                  <a:pt x="193" y="5"/>
                  <a:pt x="193" y="5"/>
                </a:cubicBezTo>
                <a:cubicBezTo>
                  <a:pt x="193" y="5"/>
                  <a:pt x="193" y="5"/>
                  <a:pt x="193" y="5"/>
                </a:cubicBezTo>
                <a:cubicBezTo>
                  <a:pt x="193" y="6"/>
                  <a:pt x="193" y="6"/>
                  <a:pt x="193" y="6"/>
                </a:cubicBezTo>
                <a:close/>
                <a:moveTo>
                  <a:pt x="194" y="5"/>
                </a:moveTo>
                <a:cubicBezTo>
                  <a:pt x="194" y="5"/>
                  <a:pt x="194" y="5"/>
                  <a:pt x="194" y="5"/>
                </a:cubicBezTo>
                <a:cubicBezTo>
                  <a:pt x="194" y="5"/>
                  <a:pt x="194" y="5"/>
                  <a:pt x="194" y="5"/>
                </a:cubicBezTo>
                <a:close/>
                <a:moveTo>
                  <a:pt x="194" y="3"/>
                </a:moveTo>
                <a:cubicBezTo>
                  <a:pt x="194" y="2"/>
                  <a:pt x="194" y="3"/>
                  <a:pt x="194" y="3"/>
                </a:cubicBezTo>
                <a:cubicBezTo>
                  <a:pt x="195" y="2"/>
                  <a:pt x="195" y="3"/>
                  <a:pt x="195" y="3"/>
                </a:cubicBezTo>
                <a:cubicBezTo>
                  <a:pt x="195" y="3"/>
                  <a:pt x="195" y="3"/>
                  <a:pt x="194" y="3"/>
                </a:cubicBezTo>
                <a:cubicBezTo>
                  <a:pt x="195" y="3"/>
                  <a:pt x="195" y="3"/>
                  <a:pt x="194" y="3"/>
                </a:cubicBezTo>
                <a:close/>
                <a:moveTo>
                  <a:pt x="197" y="6"/>
                </a:moveTo>
                <a:cubicBezTo>
                  <a:pt x="197" y="5"/>
                  <a:pt x="198" y="6"/>
                  <a:pt x="199" y="5"/>
                </a:cubicBezTo>
                <a:cubicBezTo>
                  <a:pt x="198" y="6"/>
                  <a:pt x="198" y="6"/>
                  <a:pt x="197" y="6"/>
                </a:cubicBezTo>
                <a:close/>
                <a:moveTo>
                  <a:pt x="204" y="84"/>
                </a:moveTo>
                <a:cubicBezTo>
                  <a:pt x="205" y="83"/>
                  <a:pt x="205" y="83"/>
                  <a:pt x="205" y="83"/>
                </a:cubicBezTo>
                <a:cubicBezTo>
                  <a:pt x="205" y="84"/>
                  <a:pt x="205" y="83"/>
                  <a:pt x="204" y="84"/>
                </a:cubicBezTo>
                <a:close/>
                <a:moveTo>
                  <a:pt x="218" y="8"/>
                </a:moveTo>
                <a:cubicBezTo>
                  <a:pt x="220" y="9"/>
                  <a:pt x="219" y="10"/>
                  <a:pt x="217" y="10"/>
                </a:cubicBezTo>
                <a:cubicBezTo>
                  <a:pt x="217" y="10"/>
                  <a:pt x="218" y="10"/>
                  <a:pt x="218" y="10"/>
                </a:cubicBezTo>
                <a:cubicBezTo>
                  <a:pt x="218" y="10"/>
                  <a:pt x="217" y="10"/>
                  <a:pt x="217" y="10"/>
                </a:cubicBezTo>
                <a:cubicBezTo>
                  <a:pt x="217" y="10"/>
                  <a:pt x="217" y="10"/>
                  <a:pt x="217" y="10"/>
                </a:cubicBezTo>
                <a:cubicBezTo>
                  <a:pt x="215" y="10"/>
                  <a:pt x="215" y="10"/>
                  <a:pt x="214" y="10"/>
                </a:cubicBezTo>
                <a:cubicBezTo>
                  <a:pt x="214" y="10"/>
                  <a:pt x="213" y="10"/>
                  <a:pt x="213" y="10"/>
                </a:cubicBezTo>
                <a:cubicBezTo>
                  <a:pt x="212" y="10"/>
                  <a:pt x="213" y="10"/>
                  <a:pt x="213" y="10"/>
                </a:cubicBezTo>
                <a:cubicBezTo>
                  <a:pt x="212" y="10"/>
                  <a:pt x="212" y="10"/>
                  <a:pt x="210" y="10"/>
                </a:cubicBezTo>
                <a:cubicBezTo>
                  <a:pt x="210" y="10"/>
                  <a:pt x="211" y="10"/>
                  <a:pt x="211" y="10"/>
                </a:cubicBezTo>
                <a:cubicBezTo>
                  <a:pt x="211" y="10"/>
                  <a:pt x="210" y="10"/>
                  <a:pt x="209" y="11"/>
                </a:cubicBezTo>
                <a:cubicBezTo>
                  <a:pt x="209" y="10"/>
                  <a:pt x="209" y="10"/>
                  <a:pt x="210" y="10"/>
                </a:cubicBezTo>
                <a:cubicBezTo>
                  <a:pt x="209" y="10"/>
                  <a:pt x="209" y="10"/>
                  <a:pt x="209" y="10"/>
                </a:cubicBezTo>
                <a:cubicBezTo>
                  <a:pt x="208" y="11"/>
                  <a:pt x="208" y="10"/>
                  <a:pt x="208" y="10"/>
                </a:cubicBezTo>
                <a:cubicBezTo>
                  <a:pt x="209" y="9"/>
                  <a:pt x="211" y="10"/>
                  <a:pt x="212" y="9"/>
                </a:cubicBezTo>
                <a:cubicBezTo>
                  <a:pt x="214" y="9"/>
                  <a:pt x="216" y="9"/>
                  <a:pt x="218" y="9"/>
                </a:cubicBezTo>
                <a:cubicBezTo>
                  <a:pt x="218" y="9"/>
                  <a:pt x="217" y="9"/>
                  <a:pt x="217" y="9"/>
                </a:cubicBezTo>
                <a:cubicBezTo>
                  <a:pt x="217" y="9"/>
                  <a:pt x="218" y="9"/>
                  <a:pt x="218" y="9"/>
                </a:cubicBezTo>
                <a:cubicBezTo>
                  <a:pt x="219" y="9"/>
                  <a:pt x="219" y="9"/>
                  <a:pt x="218" y="8"/>
                </a:cubicBezTo>
                <a:close/>
                <a:moveTo>
                  <a:pt x="210" y="87"/>
                </a:moveTo>
                <a:cubicBezTo>
                  <a:pt x="210" y="87"/>
                  <a:pt x="211" y="87"/>
                  <a:pt x="211" y="87"/>
                </a:cubicBezTo>
                <a:cubicBezTo>
                  <a:pt x="211" y="87"/>
                  <a:pt x="210" y="87"/>
                  <a:pt x="210" y="87"/>
                </a:cubicBezTo>
                <a:close/>
                <a:moveTo>
                  <a:pt x="210" y="88"/>
                </a:moveTo>
                <a:cubicBezTo>
                  <a:pt x="210" y="88"/>
                  <a:pt x="211" y="88"/>
                  <a:pt x="211" y="88"/>
                </a:cubicBezTo>
                <a:lnTo>
                  <a:pt x="210" y="88"/>
                </a:lnTo>
                <a:close/>
                <a:moveTo>
                  <a:pt x="210" y="77"/>
                </a:moveTo>
                <a:cubicBezTo>
                  <a:pt x="211" y="77"/>
                  <a:pt x="212" y="76"/>
                  <a:pt x="212" y="77"/>
                </a:cubicBezTo>
                <a:cubicBezTo>
                  <a:pt x="211" y="77"/>
                  <a:pt x="211" y="77"/>
                  <a:pt x="210" y="77"/>
                </a:cubicBezTo>
                <a:close/>
                <a:moveTo>
                  <a:pt x="211" y="87"/>
                </a:moveTo>
                <a:cubicBezTo>
                  <a:pt x="212" y="86"/>
                  <a:pt x="213" y="87"/>
                  <a:pt x="214" y="87"/>
                </a:cubicBezTo>
                <a:cubicBezTo>
                  <a:pt x="214" y="87"/>
                  <a:pt x="214" y="87"/>
                  <a:pt x="214" y="88"/>
                </a:cubicBezTo>
                <a:cubicBezTo>
                  <a:pt x="213" y="88"/>
                  <a:pt x="212" y="87"/>
                  <a:pt x="212" y="87"/>
                </a:cubicBezTo>
                <a:cubicBezTo>
                  <a:pt x="212" y="87"/>
                  <a:pt x="212" y="87"/>
                  <a:pt x="211" y="87"/>
                </a:cubicBezTo>
                <a:close/>
                <a:moveTo>
                  <a:pt x="211" y="12"/>
                </a:moveTo>
                <a:cubicBezTo>
                  <a:pt x="211" y="11"/>
                  <a:pt x="212" y="12"/>
                  <a:pt x="212" y="12"/>
                </a:cubicBezTo>
                <a:cubicBezTo>
                  <a:pt x="212" y="12"/>
                  <a:pt x="211" y="12"/>
                  <a:pt x="211" y="12"/>
                </a:cubicBezTo>
                <a:close/>
                <a:moveTo>
                  <a:pt x="212" y="81"/>
                </a:moveTo>
                <a:cubicBezTo>
                  <a:pt x="212" y="81"/>
                  <a:pt x="212" y="80"/>
                  <a:pt x="212" y="80"/>
                </a:cubicBezTo>
                <a:cubicBezTo>
                  <a:pt x="213" y="80"/>
                  <a:pt x="213" y="81"/>
                  <a:pt x="213" y="80"/>
                </a:cubicBezTo>
                <a:cubicBezTo>
                  <a:pt x="213" y="81"/>
                  <a:pt x="213" y="81"/>
                  <a:pt x="212" y="81"/>
                </a:cubicBezTo>
                <a:close/>
                <a:moveTo>
                  <a:pt x="213" y="79"/>
                </a:moveTo>
                <a:cubicBezTo>
                  <a:pt x="213" y="79"/>
                  <a:pt x="213" y="79"/>
                  <a:pt x="213" y="79"/>
                </a:cubicBezTo>
                <a:cubicBezTo>
                  <a:pt x="213" y="79"/>
                  <a:pt x="214" y="79"/>
                  <a:pt x="215" y="79"/>
                </a:cubicBezTo>
                <a:cubicBezTo>
                  <a:pt x="214" y="80"/>
                  <a:pt x="213" y="79"/>
                  <a:pt x="213" y="79"/>
                </a:cubicBezTo>
                <a:close/>
                <a:moveTo>
                  <a:pt x="215" y="79"/>
                </a:moveTo>
                <a:cubicBezTo>
                  <a:pt x="216" y="79"/>
                  <a:pt x="217" y="79"/>
                  <a:pt x="219" y="79"/>
                </a:cubicBezTo>
                <a:cubicBezTo>
                  <a:pt x="218" y="79"/>
                  <a:pt x="218" y="79"/>
                  <a:pt x="218" y="80"/>
                </a:cubicBezTo>
                <a:cubicBezTo>
                  <a:pt x="218" y="79"/>
                  <a:pt x="216" y="79"/>
                  <a:pt x="216" y="80"/>
                </a:cubicBezTo>
                <a:cubicBezTo>
                  <a:pt x="216" y="80"/>
                  <a:pt x="216" y="80"/>
                  <a:pt x="216" y="79"/>
                </a:cubicBezTo>
                <a:cubicBezTo>
                  <a:pt x="215" y="79"/>
                  <a:pt x="215" y="79"/>
                  <a:pt x="215" y="80"/>
                </a:cubicBezTo>
                <a:cubicBezTo>
                  <a:pt x="215" y="80"/>
                  <a:pt x="215" y="79"/>
                  <a:pt x="215" y="79"/>
                </a:cubicBezTo>
                <a:close/>
                <a:moveTo>
                  <a:pt x="214" y="13"/>
                </a:moveTo>
                <a:cubicBezTo>
                  <a:pt x="214" y="12"/>
                  <a:pt x="215" y="13"/>
                  <a:pt x="215" y="13"/>
                </a:cubicBezTo>
                <a:cubicBezTo>
                  <a:pt x="215" y="13"/>
                  <a:pt x="214" y="13"/>
                  <a:pt x="214" y="13"/>
                </a:cubicBezTo>
                <a:close/>
                <a:moveTo>
                  <a:pt x="216" y="17"/>
                </a:moveTo>
                <a:cubicBezTo>
                  <a:pt x="217" y="17"/>
                  <a:pt x="220" y="17"/>
                  <a:pt x="222" y="17"/>
                </a:cubicBezTo>
                <a:cubicBezTo>
                  <a:pt x="222" y="17"/>
                  <a:pt x="222" y="16"/>
                  <a:pt x="221" y="17"/>
                </a:cubicBezTo>
                <a:cubicBezTo>
                  <a:pt x="222" y="16"/>
                  <a:pt x="222" y="17"/>
                  <a:pt x="222" y="17"/>
                </a:cubicBezTo>
                <a:cubicBezTo>
                  <a:pt x="222" y="17"/>
                  <a:pt x="222" y="17"/>
                  <a:pt x="222" y="17"/>
                </a:cubicBezTo>
                <a:cubicBezTo>
                  <a:pt x="222" y="17"/>
                  <a:pt x="223" y="17"/>
                  <a:pt x="223" y="17"/>
                </a:cubicBezTo>
                <a:cubicBezTo>
                  <a:pt x="221" y="19"/>
                  <a:pt x="219" y="18"/>
                  <a:pt x="216" y="18"/>
                </a:cubicBezTo>
                <a:cubicBezTo>
                  <a:pt x="216" y="18"/>
                  <a:pt x="216" y="17"/>
                  <a:pt x="216" y="17"/>
                </a:cubicBezTo>
                <a:close/>
                <a:moveTo>
                  <a:pt x="216" y="8"/>
                </a:moveTo>
                <a:cubicBezTo>
                  <a:pt x="216" y="8"/>
                  <a:pt x="217" y="8"/>
                  <a:pt x="217" y="8"/>
                </a:cubicBezTo>
                <a:cubicBezTo>
                  <a:pt x="217" y="8"/>
                  <a:pt x="217" y="8"/>
                  <a:pt x="217" y="9"/>
                </a:cubicBezTo>
                <a:cubicBezTo>
                  <a:pt x="216" y="9"/>
                  <a:pt x="216" y="8"/>
                  <a:pt x="216" y="8"/>
                </a:cubicBezTo>
                <a:close/>
                <a:moveTo>
                  <a:pt x="219" y="80"/>
                </a:moveTo>
                <a:cubicBezTo>
                  <a:pt x="219" y="79"/>
                  <a:pt x="219" y="79"/>
                  <a:pt x="220" y="79"/>
                </a:cubicBezTo>
                <a:cubicBezTo>
                  <a:pt x="220" y="79"/>
                  <a:pt x="220" y="79"/>
                  <a:pt x="220" y="80"/>
                </a:cubicBezTo>
                <a:cubicBezTo>
                  <a:pt x="220" y="79"/>
                  <a:pt x="219" y="80"/>
                  <a:pt x="219" y="80"/>
                </a:cubicBezTo>
                <a:close/>
                <a:moveTo>
                  <a:pt x="219" y="10"/>
                </a:moveTo>
                <a:cubicBezTo>
                  <a:pt x="219" y="10"/>
                  <a:pt x="220" y="10"/>
                  <a:pt x="219" y="9"/>
                </a:cubicBezTo>
                <a:cubicBezTo>
                  <a:pt x="220" y="9"/>
                  <a:pt x="221" y="9"/>
                  <a:pt x="222" y="10"/>
                </a:cubicBezTo>
                <a:cubicBezTo>
                  <a:pt x="221" y="10"/>
                  <a:pt x="220" y="10"/>
                  <a:pt x="219" y="10"/>
                </a:cubicBezTo>
                <a:close/>
                <a:moveTo>
                  <a:pt x="224" y="7"/>
                </a:moveTo>
                <a:cubicBezTo>
                  <a:pt x="223" y="7"/>
                  <a:pt x="223" y="7"/>
                  <a:pt x="223" y="7"/>
                </a:cubicBezTo>
                <a:cubicBezTo>
                  <a:pt x="226" y="7"/>
                  <a:pt x="229" y="6"/>
                  <a:pt x="232" y="7"/>
                </a:cubicBezTo>
                <a:cubicBezTo>
                  <a:pt x="232" y="7"/>
                  <a:pt x="232" y="7"/>
                  <a:pt x="232" y="7"/>
                </a:cubicBezTo>
                <a:cubicBezTo>
                  <a:pt x="233" y="7"/>
                  <a:pt x="233" y="7"/>
                  <a:pt x="233" y="7"/>
                </a:cubicBezTo>
                <a:cubicBezTo>
                  <a:pt x="233" y="8"/>
                  <a:pt x="233" y="7"/>
                  <a:pt x="232" y="7"/>
                </a:cubicBezTo>
                <a:cubicBezTo>
                  <a:pt x="232" y="8"/>
                  <a:pt x="232" y="8"/>
                  <a:pt x="232" y="8"/>
                </a:cubicBezTo>
                <a:cubicBezTo>
                  <a:pt x="231" y="8"/>
                  <a:pt x="228" y="8"/>
                  <a:pt x="226" y="9"/>
                </a:cubicBezTo>
                <a:cubicBezTo>
                  <a:pt x="225" y="9"/>
                  <a:pt x="225" y="8"/>
                  <a:pt x="225" y="8"/>
                </a:cubicBezTo>
                <a:cubicBezTo>
                  <a:pt x="224" y="8"/>
                  <a:pt x="225" y="9"/>
                  <a:pt x="225" y="9"/>
                </a:cubicBezTo>
                <a:cubicBezTo>
                  <a:pt x="224" y="9"/>
                  <a:pt x="224" y="8"/>
                  <a:pt x="224" y="9"/>
                </a:cubicBezTo>
                <a:cubicBezTo>
                  <a:pt x="223" y="9"/>
                  <a:pt x="224" y="8"/>
                  <a:pt x="224" y="8"/>
                </a:cubicBezTo>
                <a:cubicBezTo>
                  <a:pt x="223" y="8"/>
                  <a:pt x="222" y="8"/>
                  <a:pt x="222" y="8"/>
                </a:cubicBezTo>
                <a:cubicBezTo>
                  <a:pt x="222" y="9"/>
                  <a:pt x="222" y="9"/>
                  <a:pt x="223" y="9"/>
                </a:cubicBezTo>
                <a:cubicBezTo>
                  <a:pt x="222" y="9"/>
                  <a:pt x="221" y="9"/>
                  <a:pt x="220" y="9"/>
                </a:cubicBezTo>
                <a:cubicBezTo>
                  <a:pt x="220" y="8"/>
                  <a:pt x="221" y="8"/>
                  <a:pt x="220" y="8"/>
                </a:cubicBezTo>
                <a:cubicBezTo>
                  <a:pt x="221" y="7"/>
                  <a:pt x="223" y="8"/>
                  <a:pt x="223" y="7"/>
                </a:cubicBezTo>
                <a:cubicBezTo>
                  <a:pt x="222" y="7"/>
                  <a:pt x="220" y="8"/>
                  <a:pt x="219" y="7"/>
                </a:cubicBezTo>
                <a:cubicBezTo>
                  <a:pt x="221" y="6"/>
                  <a:pt x="222" y="7"/>
                  <a:pt x="224" y="7"/>
                </a:cubicBezTo>
                <a:close/>
                <a:moveTo>
                  <a:pt x="220" y="13"/>
                </a:moveTo>
                <a:cubicBezTo>
                  <a:pt x="220" y="13"/>
                  <a:pt x="220" y="12"/>
                  <a:pt x="220" y="13"/>
                </a:cubicBezTo>
                <a:cubicBezTo>
                  <a:pt x="220" y="13"/>
                  <a:pt x="220" y="13"/>
                  <a:pt x="220" y="13"/>
                </a:cubicBezTo>
                <a:close/>
                <a:moveTo>
                  <a:pt x="221" y="12"/>
                </a:moveTo>
                <a:cubicBezTo>
                  <a:pt x="221" y="12"/>
                  <a:pt x="221" y="12"/>
                  <a:pt x="221" y="13"/>
                </a:cubicBezTo>
                <a:cubicBezTo>
                  <a:pt x="223" y="13"/>
                  <a:pt x="223" y="12"/>
                  <a:pt x="225" y="12"/>
                </a:cubicBezTo>
                <a:cubicBezTo>
                  <a:pt x="226" y="14"/>
                  <a:pt x="222" y="13"/>
                  <a:pt x="221" y="13"/>
                </a:cubicBezTo>
                <a:cubicBezTo>
                  <a:pt x="221" y="13"/>
                  <a:pt x="220" y="12"/>
                  <a:pt x="221" y="12"/>
                </a:cubicBezTo>
                <a:close/>
                <a:moveTo>
                  <a:pt x="222" y="10"/>
                </a:moveTo>
                <a:cubicBezTo>
                  <a:pt x="222" y="10"/>
                  <a:pt x="223" y="9"/>
                  <a:pt x="223" y="9"/>
                </a:cubicBezTo>
                <a:cubicBezTo>
                  <a:pt x="223" y="10"/>
                  <a:pt x="224" y="9"/>
                  <a:pt x="224" y="10"/>
                </a:cubicBezTo>
                <a:cubicBezTo>
                  <a:pt x="224" y="9"/>
                  <a:pt x="223" y="10"/>
                  <a:pt x="222" y="10"/>
                </a:cubicBezTo>
                <a:close/>
                <a:moveTo>
                  <a:pt x="228" y="16"/>
                </a:moveTo>
                <a:cubicBezTo>
                  <a:pt x="228" y="17"/>
                  <a:pt x="228" y="17"/>
                  <a:pt x="228" y="17"/>
                </a:cubicBezTo>
                <a:cubicBezTo>
                  <a:pt x="228" y="17"/>
                  <a:pt x="228" y="17"/>
                  <a:pt x="228" y="17"/>
                </a:cubicBezTo>
                <a:cubicBezTo>
                  <a:pt x="228" y="17"/>
                  <a:pt x="229" y="17"/>
                  <a:pt x="229" y="17"/>
                </a:cubicBezTo>
                <a:cubicBezTo>
                  <a:pt x="229" y="18"/>
                  <a:pt x="227" y="18"/>
                  <a:pt x="227" y="18"/>
                </a:cubicBezTo>
                <a:cubicBezTo>
                  <a:pt x="226" y="18"/>
                  <a:pt x="227" y="17"/>
                  <a:pt x="227" y="17"/>
                </a:cubicBezTo>
                <a:cubicBezTo>
                  <a:pt x="226" y="17"/>
                  <a:pt x="226" y="17"/>
                  <a:pt x="226" y="17"/>
                </a:cubicBezTo>
                <a:cubicBezTo>
                  <a:pt x="226" y="17"/>
                  <a:pt x="227" y="17"/>
                  <a:pt x="226" y="18"/>
                </a:cubicBezTo>
                <a:cubicBezTo>
                  <a:pt x="225" y="18"/>
                  <a:pt x="225" y="17"/>
                  <a:pt x="224" y="18"/>
                </a:cubicBezTo>
                <a:cubicBezTo>
                  <a:pt x="224" y="18"/>
                  <a:pt x="224" y="18"/>
                  <a:pt x="223" y="18"/>
                </a:cubicBezTo>
                <a:cubicBezTo>
                  <a:pt x="223" y="17"/>
                  <a:pt x="224" y="17"/>
                  <a:pt x="225" y="17"/>
                </a:cubicBezTo>
                <a:cubicBezTo>
                  <a:pt x="224" y="16"/>
                  <a:pt x="223" y="18"/>
                  <a:pt x="223" y="17"/>
                </a:cubicBezTo>
                <a:cubicBezTo>
                  <a:pt x="225" y="17"/>
                  <a:pt x="227" y="16"/>
                  <a:pt x="229" y="17"/>
                </a:cubicBezTo>
                <a:cubicBezTo>
                  <a:pt x="229" y="17"/>
                  <a:pt x="229" y="16"/>
                  <a:pt x="228" y="16"/>
                </a:cubicBezTo>
                <a:close/>
                <a:moveTo>
                  <a:pt x="224" y="11"/>
                </a:moveTo>
                <a:cubicBezTo>
                  <a:pt x="224" y="11"/>
                  <a:pt x="225" y="10"/>
                  <a:pt x="224" y="10"/>
                </a:cubicBezTo>
                <a:cubicBezTo>
                  <a:pt x="224" y="10"/>
                  <a:pt x="225" y="10"/>
                  <a:pt x="225" y="10"/>
                </a:cubicBezTo>
                <a:cubicBezTo>
                  <a:pt x="225" y="11"/>
                  <a:pt x="224" y="10"/>
                  <a:pt x="224" y="11"/>
                </a:cubicBezTo>
                <a:close/>
                <a:moveTo>
                  <a:pt x="225" y="10"/>
                </a:moveTo>
                <a:cubicBezTo>
                  <a:pt x="226" y="10"/>
                  <a:pt x="229" y="10"/>
                  <a:pt x="228" y="11"/>
                </a:cubicBezTo>
                <a:cubicBezTo>
                  <a:pt x="227" y="10"/>
                  <a:pt x="226" y="11"/>
                  <a:pt x="225" y="10"/>
                </a:cubicBezTo>
                <a:close/>
                <a:moveTo>
                  <a:pt x="228" y="22"/>
                </a:moveTo>
                <a:cubicBezTo>
                  <a:pt x="227" y="22"/>
                  <a:pt x="228" y="22"/>
                  <a:pt x="227" y="22"/>
                </a:cubicBezTo>
                <a:cubicBezTo>
                  <a:pt x="228" y="21"/>
                  <a:pt x="229" y="22"/>
                  <a:pt x="229" y="22"/>
                </a:cubicBezTo>
                <a:cubicBezTo>
                  <a:pt x="229" y="23"/>
                  <a:pt x="228" y="22"/>
                  <a:pt x="228" y="22"/>
                </a:cubicBezTo>
                <a:close/>
                <a:moveTo>
                  <a:pt x="229" y="22"/>
                </a:moveTo>
                <a:cubicBezTo>
                  <a:pt x="230" y="22"/>
                  <a:pt x="230" y="22"/>
                  <a:pt x="230" y="22"/>
                </a:cubicBezTo>
                <a:cubicBezTo>
                  <a:pt x="230" y="23"/>
                  <a:pt x="230" y="23"/>
                  <a:pt x="230" y="23"/>
                </a:cubicBezTo>
                <a:cubicBezTo>
                  <a:pt x="230" y="23"/>
                  <a:pt x="230" y="23"/>
                  <a:pt x="230" y="23"/>
                </a:cubicBezTo>
                <a:cubicBezTo>
                  <a:pt x="229" y="23"/>
                  <a:pt x="229" y="23"/>
                  <a:pt x="229" y="22"/>
                </a:cubicBezTo>
                <a:close/>
                <a:moveTo>
                  <a:pt x="228" y="10"/>
                </a:moveTo>
                <a:cubicBezTo>
                  <a:pt x="229" y="10"/>
                  <a:pt x="232" y="10"/>
                  <a:pt x="233" y="10"/>
                </a:cubicBezTo>
                <a:cubicBezTo>
                  <a:pt x="232" y="11"/>
                  <a:pt x="231" y="10"/>
                  <a:pt x="229" y="10"/>
                </a:cubicBezTo>
                <a:cubicBezTo>
                  <a:pt x="229" y="10"/>
                  <a:pt x="229" y="10"/>
                  <a:pt x="228" y="10"/>
                </a:cubicBezTo>
                <a:close/>
                <a:moveTo>
                  <a:pt x="234" y="23"/>
                </a:moveTo>
                <a:cubicBezTo>
                  <a:pt x="234" y="24"/>
                  <a:pt x="235" y="23"/>
                  <a:pt x="235" y="24"/>
                </a:cubicBezTo>
                <a:cubicBezTo>
                  <a:pt x="236" y="24"/>
                  <a:pt x="236" y="23"/>
                  <a:pt x="236" y="24"/>
                </a:cubicBezTo>
                <a:cubicBezTo>
                  <a:pt x="237" y="24"/>
                  <a:pt x="237" y="24"/>
                  <a:pt x="237" y="24"/>
                </a:cubicBezTo>
                <a:cubicBezTo>
                  <a:pt x="236" y="24"/>
                  <a:pt x="236" y="24"/>
                  <a:pt x="236" y="24"/>
                </a:cubicBezTo>
                <a:cubicBezTo>
                  <a:pt x="236" y="24"/>
                  <a:pt x="236" y="24"/>
                  <a:pt x="236" y="24"/>
                </a:cubicBezTo>
                <a:cubicBezTo>
                  <a:pt x="235" y="25"/>
                  <a:pt x="234" y="25"/>
                  <a:pt x="232" y="24"/>
                </a:cubicBezTo>
                <a:cubicBezTo>
                  <a:pt x="233" y="24"/>
                  <a:pt x="233" y="24"/>
                  <a:pt x="234" y="24"/>
                </a:cubicBezTo>
                <a:cubicBezTo>
                  <a:pt x="234" y="23"/>
                  <a:pt x="233" y="24"/>
                  <a:pt x="232" y="24"/>
                </a:cubicBezTo>
                <a:cubicBezTo>
                  <a:pt x="232" y="24"/>
                  <a:pt x="232" y="23"/>
                  <a:pt x="232" y="23"/>
                </a:cubicBezTo>
                <a:cubicBezTo>
                  <a:pt x="232" y="23"/>
                  <a:pt x="233" y="23"/>
                  <a:pt x="233" y="23"/>
                </a:cubicBezTo>
                <a:cubicBezTo>
                  <a:pt x="233" y="23"/>
                  <a:pt x="232" y="23"/>
                  <a:pt x="231" y="23"/>
                </a:cubicBezTo>
                <a:cubicBezTo>
                  <a:pt x="231" y="23"/>
                  <a:pt x="232" y="24"/>
                  <a:pt x="231" y="24"/>
                </a:cubicBezTo>
                <a:cubicBezTo>
                  <a:pt x="231" y="23"/>
                  <a:pt x="230" y="22"/>
                  <a:pt x="229" y="22"/>
                </a:cubicBezTo>
                <a:cubicBezTo>
                  <a:pt x="230" y="22"/>
                  <a:pt x="230" y="22"/>
                  <a:pt x="230" y="22"/>
                </a:cubicBezTo>
                <a:cubicBezTo>
                  <a:pt x="231" y="22"/>
                  <a:pt x="235" y="21"/>
                  <a:pt x="237" y="21"/>
                </a:cubicBezTo>
                <a:cubicBezTo>
                  <a:pt x="237" y="22"/>
                  <a:pt x="237" y="22"/>
                  <a:pt x="237" y="22"/>
                </a:cubicBezTo>
                <a:cubicBezTo>
                  <a:pt x="237" y="22"/>
                  <a:pt x="237" y="21"/>
                  <a:pt x="238" y="21"/>
                </a:cubicBezTo>
                <a:cubicBezTo>
                  <a:pt x="238" y="22"/>
                  <a:pt x="238" y="22"/>
                  <a:pt x="238" y="22"/>
                </a:cubicBezTo>
                <a:cubicBezTo>
                  <a:pt x="238" y="22"/>
                  <a:pt x="238" y="22"/>
                  <a:pt x="239" y="22"/>
                </a:cubicBezTo>
                <a:cubicBezTo>
                  <a:pt x="239" y="22"/>
                  <a:pt x="238" y="22"/>
                  <a:pt x="239" y="21"/>
                </a:cubicBezTo>
                <a:cubicBezTo>
                  <a:pt x="240" y="21"/>
                  <a:pt x="240" y="21"/>
                  <a:pt x="240" y="21"/>
                </a:cubicBezTo>
                <a:cubicBezTo>
                  <a:pt x="239" y="21"/>
                  <a:pt x="240" y="22"/>
                  <a:pt x="240" y="22"/>
                </a:cubicBezTo>
                <a:cubicBezTo>
                  <a:pt x="239" y="22"/>
                  <a:pt x="239" y="22"/>
                  <a:pt x="239" y="22"/>
                </a:cubicBezTo>
                <a:cubicBezTo>
                  <a:pt x="239" y="23"/>
                  <a:pt x="239" y="23"/>
                  <a:pt x="239" y="23"/>
                </a:cubicBezTo>
                <a:cubicBezTo>
                  <a:pt x="238" y="23"/>
                  <a:pt x="238" y="23"/>
                  <a:pt x="238" y="23"/>
                </a:cubicBezTo>
                <a:cubicBezTo>
                  <a:pt x="237" y="23"/>
                  <a:pt x="237" y="23"/>
                  <a:pt x="237" y="24"/>
                </a:cubicBezTo>
                <a:cubicBezTo>
                  <a:pt x="236" y="23"/>
                  <a:pt x="235" y="23"/>
                  <a:pt x="234" y="23"/>
                </a:cubicBezTo>
                <a:close/>
                <a:moveTo>
                  <a:pt x="234" y="8"/>
                </a:moveTo>
                <a:cubicBezTo>
                  <a:pt x="234" y="9"/>
                  <a:pt x="234" y="9"/>
                  <a:pt x="234" y="9"/>
                </a:cubicBezTo>
                <a:cubicBezTo>
                  <a:pt x="233" y="9"/>
                  <a:pt x="233" y="9"/>
                  <a:pt x="232" y="9"/>
                </a:cubicBezTo>
                <a:cubicBezTo>
                  <a:pt x="233" y="10"/>
                  <a:pt x="230" y="10"/>
                  <a:pt x="230" y="9"/>
                </a:cubicBezTo>
                <a:cubicBezTo>
                  <a:pt x="231" y="8"/>
                  <a:pt x="233" y="9"/>
                  <a:pt x="234" y="8"/>
                </a:cubicBezTo>
                <a:close/>
                <a:moveTo>
                  <a:pt x="234" y="8"/>
                </a:moveTo>
                <a:cubicBezTo>
                  <a:pt x="234" y="8"/>
                  <a:pt x="234" y="8"/>
                  <a:pt x="234" y="8"/>
                </a:cubicBezTo>
                <a:cubicBezTo>
                  <a:pt x="234" y="8"/>
                  <a:pt x="234" y="8"/>
                  <a:pt x="234" y="8"/>
                </a:cubicBezTo>
                <a:close/>
                <a:moveTo>
                  <a:pt x="235" y="9"/>
                </a:moveTo>
                <a:cubicBezTo>
                  <a:pt x="234" y="9"/>
                  <a:pt x="235" y="9"/>
                  <a:pt x="235" y="9"/>
                </a:cubicBezTo>
                <a:cubicBezTo>
                  <a:pt x="235" y="9"/>
                  <a:pt x="235" y="9"/>
                  <a:pt x="235" y="9"/>
                </a:cubicBezTo>
                <a:cubicBezTo>
                  <a:pt x="236" y="10"/>
                  <a:pt x="237" y="9"/>
                  <a:pt x="238" y="10"/>
                </a:cubicBezTo>
                <a:cubicBezTo>
                  <a:pt x="237" y="10"/>
                  <a:pt x="236" y="10"/>
                  <a:pt x="236" y="11"/>
                </a:cubicBezTo>
                <a:cubicBezTo>
                  <a:pt x="235" y="11"/>
                  <a:pt x="235" y="10"/>
                  <a:pt x="235" y="10"/>
                </a:cubicBezTo>
                <a:cubicBezTo>
                  <a:pt x="235" y="10"/>
                  <a:pt x="235" y="10"/>
                  <a:pt x="236" y="10"/>
                </a:cubicBezTo>
                <a:cubicBezTo>
                  <a:pt x="236" y="10"/>
                  <a:pt x="235" y="9"/>
                  <a:pt x="235" y="9"/>
                </a:cubicBezTo>
                <a:close/>
                <a:moveTo>
                  <a:pt x="239" y="9"/>
                </a:moveTo>
                <a:cubicBezTo>
                  <a:pt x="240" y="9"/>
                  <a:pt x="240" y="9"/>
                  <a:pt x="240" y="9"/>
                </a:cubicBezTo>
                <a:cubicBezTo>
                  <a:pt x="240" y="9"/>
                  <a:pt x="240" y="9"/>
                  <a:pt x="240" y="9"/>
                </a:cubicBezTo>
                <a:cubicBezTo>
                  <a:pt x="240" y="9"/>
                  <a:pt x="240" y="9"/>
                  <a:pt x="239" y="9"/>
                </a:cubicBezTo>
                <a:close/>
                <a:moveTo>
                  <a:pt x="244" y="89"/>
                </a:moveTo>
                <a:cubicBezTo>
                  <a:pt x="244" y="89"/>
                  <a:pt x="245" y="90"/>
                  <a:pt x="246" y="90"/>
                </a:cubicBezTo>
                <a:cubicBezTo>
                  <a:pt x="246" y="90"/>
                  <a:pt x="245" y="89"/>
                  <a:pt x="245" y="90"/>
                </a:cubicBezTo>
                <a:cubicBezTo>
                  <a:pt x="244" y="90"/>
                  <a:pt x="245" y="89"/>
                  <a:pt x="244" y="89"/>
                </a:cubicBezTo>
                <a:close/>
                <a:moveTo>
                  <a:pt x="249" y="87"/>
                </a:moveTo>
                <a:cubicBezTo>
                  <a:pt x="250" y="87"/>
                  <a:pt x="251" y="88"/>
                  <a:pt x="252" y="87"/>
                </a:cubicBezTo>
                <a:cubicBezTo>
                  <a:pt x="252" y="87"/>
                  <a:pt x="252" y="88"/>
                  <a:pt x="253" y="88"/>
                </a:cubicBezTo>
                <a:cubicBezTo>
                  <a:pt x="253" y="88"/>
                  <a:pt x="252" y="88"/>
                  <a:pt x="253" y="88"/>
                </a:cubicBezTo>
                <a:cubicBezTo>
                  <a:pt x="252" y="89"/>
                  <a:pt x="251" y="89"/>
                  <a:pt x="250" y="89"/>
                </a:cubicBezTo>
                <a:cubicBezTo>
                  <a:pt x="250" y="89"/>
                  <a:pt x="250" y="88"/>
                  <a:pt x="250" y="88"/>
                </a:cubicBezTo>
                <a:cubicBezTo>
                  <a:pt x="250" y="88"/>
                  <a:pt x="249" y="88"/>
                  <a:pt x="249" y="87"/>
                </a:cubicBezTo>
                <a:close/>
                <a:moveTo>
                  <a:pt x="251" y="13"/>
                </a:moveTo>
                <a:cubicBezTo>
                  <a:pt x="251" y="12"/>
                  <a:pt x="251" y="12"/>
                  <a:pt x="252" y="12"/>
                </a:cubicBezTo>
                <a:cubicBezTo>
                  <a:pt x="252" y="13"/>
                  <a:pt x="251" y="13"/>
                  <a:pt x="251" y="13"/>
                </a:cubicBezTo>
                <a:close/>
                <a:moveTo>
                  <a:pt x="251" y="10"/>
                </a:moveTo>
                <a:cubicBezTo>
                  <a:pt x="251" y="9"/>
                  <a:pt x="252" y="10"/>
                  <a:pt x="252" y="9"/>
                </a:cubicBezTo>
                <a:cubicBezTo>
                  <a:pt x="252" y="10"/>
                  <a:pt x="252" y="9"/>
                  <a:pt x="251" y="10"/>
                </a:cubicBezTo>
                <a:close/>
                <a:moveTo>
                  <a:pt x="257" y="11"/>
                </a:moveTo>
                <a:cubicBezTo>
                  <a:pt x="257" y="11"/>
                  <a:pt x="257" y="11"/>
                  <a:pt x="258" y="11"/>
                </a:cubicBezTo>
                <a:cubicBezTo>
                  <a:pt x="258" y="12"/>
                  <a:pt x="257" y="11"/>
                  <a:pt x="257" y="11"/>
                </a:cubicBezTo>
                <a:close/>
                <a:moveTo>
                  <a:pt x="263" y="79"/>
                </a:moveTo>
                <a:cubicBezTo>
                  <a:pt x="263" y="79"/>
                  <a:pt x="264" y="79"/>
                  <a:pt x="264" y="78"/>
                </a:cubicBezTo>
                <a:cubicBezTo>
                  <a:pt x="265" y="78"/>
                  <a:pt x="265" y="80"/>
                  <a:pt x="264" y="80"/>
                </a:cubicBezTo>
                <a:cubicBezTo>
                  <a:pt x="264" y="80"/>
                  <a:pt x="263" y="80"/>
                  <a:pt x="263" y="79"/>
                </a:cubicBezTo>
                <a:close/>
                <a:moveTo>
                  <a:pt x="268" y="27"/>
                </a:moveTo>
                <a:cubicBezTo>
                  <a:pt x="268" y="27"/>
                  <a:pt x="268" y="27"/>
                  <a:pt x="269" y="27"/>
                </a:cubicBezTo>
                <a:cubicBezTo>
                  <a:pt x="269" y="27"/>
                  <a:pt x="269" y="27"/>
                  <a:pt x="269" y="27"/>
                </a:cubicBezTo>
                <a:cubicBezTo>
                  <a:pt x="268" y="28"/>
                  <a:pt x="268" y="28"/>
                  <a:pt x="268" y="27"/>
                </a:cubicBezTo>
                <a:close/>
                <a:moveTo>
                  <a:pt x="279" y="77"/>
                </a:moveTo>
                <a:cubicBezTo>
                  <a:pt x="279" y="77"/>
                  <a:pt x="279" y="77"/>
                  <a:pt x="280" y="76"/>
                </a:cubicBezTo>
                <a:cubicBezTo>
                  <a:pt x="280" y="75"/>
                  <a:pt x="279" y="75"/>
                  <a:pt x="280" y="74"/>
                </a:cubicBezTo>
                <a:cubicBezTo>
                  <a:pt x="280" y="74"/>
                  <a:pt x="281" y="74"/>
                  <a:pt x="281" y="75"/>
                </a:cubicBezTo>
                <a:cubicBezTo>
                  <a:pt x="281" y="76"/>
                  <a:pt x="281" y="76"/>
                  <a:pt x="281" y="77"/>
                </a:cubicBezTo>
                <a:cubicBezTo>
                  <a:pt x="280" y="77"/>
                  <a:pt x="279" y="77"/>
                  <a:pt x="280" y="78"/>
                </a:cubicBezTo>
                <a:cubicBezTo>
                  <a:pt x="279" y="77"/>
                  <a:pt x="279" y="77"/>
                  <a:pt x="279" y="77"/>
                </a:cubicBezTo>
                <a:close/>
                <a:moveTo>
                  <a:pt x="279" y="47"/>
                </a:moveTo>
                <a:cubicBezTo>
                  <a:pt x="279" y="47"/>
                  <a:pt x="280" y="47"/>
                  <a:pt x="280" y="47"/>
                </a:cubicBezTo>
                <a:cubicBezTo>
                  <a:pt x="280" y="47"/>
                  <a:pt x="280" y="47"/>
                  <a:pt x="280" y="47"/>
                </a:cubicBezTo>
                <a:cubicBezTo>
                  <a:pt x="280" y="47"/>
                  <a:pt x="280" y="47"/>
                  <a:pt x="279" y="47"/>
                </a:cubicBezTo>
                <a:close/>
                <a:moveTo>
                  <a:pt x="282" y="75"/>
                </a:moveTo>
                <a:cubicBezTo>
                  <a:pt x="282" y="75"/>
                  <a:pt x="282" y="76"/>
                  <a:pt x="282" y="76"/>
                </a:cubicBezTo>
                <a:cubicBezTo>
                  <a:pt x="282" y="76"/>
                  <a:pt x="282" y="76"/>
                  <a:pt x="282" y="76"/>
                </a:cubicBezTo>
                <a:cubicBezTo>
                  <a:pt x="282" y="76"/>
                  <a:pt x="282" y="76"/>
                  <a:pt x="282" y="75"/>
                </a:cubicBezTo>
                <a:close/>
                <a:moveTo>
                  <a:pt x="282" y="25"/>
                </a:moveTo>
                <a:cubicBezTo>
                  <a:pt x="281" y="25"/>
                  <a:pt x="283" y="25"/>
                  <a:pt x="282" y="25"/>
                </a:cubicBezTo>
                <a:cubicBezTo>
                  <a:pt x="282" y="26"/>
                  <a:pt x="282" y="25"/>
                  <a:pt x="282" y="25"/>
                </a:cubicBezTo>
                <a:close/>
                <a:moveTo>
                  <a:pt x="288" y="27"/>
                </a:moveTo>
                <a:cubicBezTo>
                  <a:pt x="288" y="27"/>
                  <a:pt x="288" y="27"/>
                  <a:pt x="288" y="27"/>
                </a:cubicBezTo>
                <a:cubicBezTo>
                  <a:pt x="288" y="28"/>
                  <a:pt x="289" y="28"/>
                  <a:pt x="288" y="28"/>
                </a:cubicBezTo>
                <a:cubicBezTo>
                  <a:pt x="288" y="28"/>
                  <a:pt x="288" y="28"/>
                  <a:pt x="288" y="27"/>
                </a:cubicBezTo>
                <a:close/>
              </a:path>
            </a:pathLst>
          </a:custGeom>
          <a:solidFill>
            <a:srgbClr val="E39351">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p>
            <a:endParaRPr lang="zh-CN" altLang="en-US"/>
          </a:p>
        </p:txBody>
      </p:sp>
      <p:sp>
        <p:nvSpPr>
          <p:cNvPr id="8200" name="TextBox 42"/>
          <p:cNvSpPr txBox="1">
            <a:spLocks noChangeArrowheads="1"/>
          </p:cNvSpPr>
          <p:nvPr/>
        </p:nvSpPr>
        <p:spPr bwMode="auto">
          <a:xfrm>
            <a:off x="2752725" y="3233738"/>
            <a:ext cx="25717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eaLnBrk="1" hangingPunct="1">
              <a:lnSpc>
                <a:spcPct val="100000"/>
              </a:lnSpc>
              <a:spcBef>
                <a:spcPct val="0"/>
              </a:spcBef>
              <a:buClrTx/>
              <a:buSzTx/>
              <a:buFontTx/>
              <a:buNone/>
            </a:pPr>
            <a:r>
              <a:rPr lang="da-DK" altLang="zh-CN" sz="1400">
                <a:solidFill>
                  <a:schemeClr val="bg1"/>
                </a:solidFill>
                <a:latin typeface="Bitter" pitchFamily="2" charset="0"/>
                <a:ea typeface="宋体" pitchFamily="2" charset="-122"/>
                <a:cs typeface="Calibri" pitchFamily="34" charset="0"/>
              </a:rPr>
              <a:t>LOREM  IPSUM</a:t>
            </a:r>
          </a:p>
          <a:p>
            <a:pPr eaLnBrk="1" hangingPunct="1">
              <a:lnSpc>
                <a:spcPct val="100000"/>
              </a:lnSpc>
              <a:spcBef>
                <a:spcPct val="0"/>
              </a:spcBef>
              <a:buClrTx/>
              <a:buSzTx/>
              <a:buFontTx/>
              <a:buNone/>
            </a:pPr>
            <a:endParaRPr lang="zh-CN" altLang="en-US" sz="1400">
              <a:solidFill>
                <a:schemeClr val="bg1"/>
              </a:solidFill>
              <a:latin typeface="Bitter" pitchFamily="2" charset="0"/>
              <a:ea typeface="宋体" pitchFamily="2" charset="-122"/>
              <a:cs typeface="Calibri" pitchFamily="34" charset="0"/>
            </a:endParaRPr>
          </a:p>
        </p:txBody>
      </p:sp>
      <p:sp>
        <p:nvSpPr>
          <p:cNvPr id="8201" name="TextBox 43"/>
          <p:cNvSpPr txBox="1">
            <a:spLocks noChangeArrowheads="1"/>
          </p:cNvSpPr>
          <p:nvPr/>
        </p:nvSpPr>
        <p:spPr bwMode="auto">
          <a:xfrm>
            <a:off x="2752725" y="4546600"/>
            <a:ext cx="2571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eaLnBrk="1" hangingPunct="1">
              <a:lnSpc>
                <a:spcPct val="100000"/>
              </a:lnSpc>
              <a:spcBef>
                <a:spcPct val="0"/>
              </a:spcBef>
              <a:buClrTx/>
              <a:buSzTx/>
              <a:buFontTx/>
              <a:buNone/>
            </a:pPr>
            <a:r>
              <a:rPr lang="da-DK" altLang="zh-CN" sz="1400">
                <a:solidFill>
                  <a:schemeClr val="bg1"/>
                </a:solidFill>
                <a:latin typeface="Bitter" pitchFamily="2" charset="0"/>
                <a:ea typeface="宋体" pitchFamily="2" charset="-122"/>
                <a:cs typeface="Calibri" pitchFamily="34" charset="0"/>
              </a:rPr>
              <a:t>LOREM  IPSUM</a:t>
            </a:r>
          </a:p>
          <a:p>
            <a:pPr eaLnBrk="1" hangingPunct="1">
              <a:lnSpc>
                <a:spcPct val="100000"/>
              </a:lnSpc>
              <a:spcBef>
                <a:spcPct val="0"/>
              </a:spcBef>
              <a:buClrTx/>
              <a:buSzTx/>
              <a:buFontTx/>
              <a:buNone/>
            </a:pPr>
            <a:endParaRPr lang="zh-CN" altLang="en-US" sz="1400">
              <a:solidFill>
                <a:schemeClr val="bg1"/>
              </a:solidFill>
              <a:latin typeface="Bitter" pitchFamily="2" charset="0"/>
              <a:ea typeface="宋体" pitchFamily="2" charset="-122"/>
              <a:cs typeface="Calibri" pitchFamily="34" charset="0"/>
            </a:endParaRPr>
          </a:p>
        </p:txBody>
      </p:sp>
      <p:sp>
        <p:nvSpPr>
          <p:cNvPr id="10" name="MH_SubTitle_1"/>
          <p:cNvSpPr txBox="1"/>
          <p:nvPr>
            <p:custDataLst>
              <p:tags r:id="rId2"/>
            </p:custDataLst>
          </p:nvPr>
        </p:nvSpPr>
        <p:spPr>
          <a:xfrm>
            <a:off x="628650" y="547688"/>
            <a:ext cx="3200400" cy="904875"/>
          </a:xfrm>
          <a:prstGeom prst="rect">
            <a:avLst/>
          </a:prstGeom>
          <a:noFill/>
        </p:spPr>
        <p:txBody>
          <a:bodyPr anchor="ctr"/>
          <a:lstStyle/>
          <a:p>
            <a:pPr fontAlgn="auto">
              <a:spcBef>
                <a:spcPts val="0"/>
              </a:spcBef>
              <a:spcAft>
                <a:spcPts val="0"/>
              </a:spcAft>
              <a:defRPr/>
            </a:pPr>
            <a:r>
              <a:rPr lang="en-US" altLang="zh-CN" sz="2800" dirty="0">
                <a:solidFill>
                  <a:schemeClr val="tx1">
                    <a:lumMod val="50000"/>
                    <a:lumOff val="50000"/>
                  </a:schemeClr>
                </a:solidFill>
                <a:latin typeface="Montez" pitchFamily="2" charset="0"/>
              </a:rPr>
              <a:t>LOREM   IPSUM</a:t>
            </a:r>
            <a:endParaRPr lang="zh-CN" altLang="en-US" sz="2800" dirty="0">
              <a:solidFill>
                <a:schemeClr val="tx1">
                  <a:lumMod val="50000"/>
                  <a:lumOff val="50000"/>
                </a:schemeClr>
              </a:solidFill>
              <a:latin typeface="Montez" pitchFamily="2" charset="0"/>
            </a:endParaRPr>
          </a:p>
        </p:txBody>
      </p:sp>
      <p:cxnSp>
        <p:nvCxnSpPr>
          <p:cNvPr id="11" name="直接连接符 10"/>
          <p:cNvCxnSpPr/>
          <p:nvPr/>
        </p:nvCxnSpPr>
        <p:spPr>
          <a:xfrm>
            <a:off x="552450" y="5492750"/>
            <a:ext cx="11229975" cy="0"/>
          </a:xfrm>
          <a:prstGeom prst="line">
            <a:avLst/>
          </a:prstGeom>
          <a:ln>
            <a:solidFill>
              <a:srgbClr val="7D8083"/>
            </a:solidFill>
          </a:ln>
        </p:spPr>
        <p:style>
          <a:lnRef idx="1">
            <a:schemeClr val="accent1"/>
          </a:lnRef>
          <a:fillRef idx="0">
            <a:schemeClr val="accent1"/>
          </a:fillRef>
          <a:effectRef idx="0">
            <a:schemeClr val="accent1"/>
          </a:effectRef>
          <a:fontRef idx="minor">
            <a:schemeClr val="tx1"/>
          </a:fontRef>
        </p:style>
      </p:cxnSp>
      <p:grpSp>
        <p:nvGrpSpPr>
          <p:cNvPr id="8204" name="组合 71"/>
          <p:cNvGrpSpPr>
            <a:grpSpLocks/>
          </p:cNvGrpSpPr>
          <p:nvPr/>
        </p:nvGrpSpPr>
        <p:grpSpPr bwMode="auto">
          <a:xfrm>
            <a:off x="5189538" y="6324600"/>
            <a:ext cx="1577975" cy="241300"/>
            <a:chOff x="5171650" y="6147506"/>
            <a:chExt cx="1578550" cy="240973"/>
          </a:xfrm>
        </p:grpSpPr>
        <p:sp>
          <p:nvSpPr>
            <p:cNvPr id="13" name="右大括号 28"/>
            <p:cNvSpPr/>
            <p:nvPr/>
          </p:nvSpPr>
          <p:spPr>
            <a:xfrm rot="5400000">
              <a:off x="5845987" y="5484266"/>
              <a:ext cx="229875" cy="1578550"/>
            </a:xfrm>
            <a:custGeom>
              <a:avLst/>
              <a:gdLst>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7" fmla="*/ 0 w 214413"/>
                <a:gd name="connsiteY7" fmla="*/ 0 h 1578550"/>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7" fmla="*/ 0 w 214414"/>
                <a:gd name="connsiteY7" fmla="*/ 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5 w 229283"/>
                <a:gd name="connsiteY6" fmla="*/ 1522794 h 1578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9283" h="1578550" stroke="0" extrusionOk="0">
                  <a:moveTo>
                    <a:pt x="14869" y="0"/>
                  </a:moveTo>
                  <a:cubicBezTo>
                    <a:pt x="74081" y="7434"/>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4078" y="1578550"/>
                    <a:pt x="14869" y="1578550"/>
                  </a:cubicBezTo>
                  <a:lnTo>
                    <a:pt x="14869" y="0"/>
                  </a:lnTo>
                  <a:close/>
                </a:path>
                <a:path w="229283" h="1578550" fill="none">
                  <a:moveTo>
                    <a:pt x="0" y="55756"/>
                  </a:moveTo>
                  <a:cubicBezTo>
                    <a:pt x="66646" y="22302"/>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7804" y="1567399"/>
                    <a:pt x="14875" y="152279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14" name="任意多边形 13"/>
            <p:cNvSpPr/>
            <p:nvPr/>
          </p:nvSpPr>
          <p:spPr>
            <a:xfrm>
              <a:off x="6594568" y="6147506"/>
              <a:ext cx="103225" cy="90365"/>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任意多边形 14"/>
            <p:cNvSpPr/>
            <p:nvPr/>
          </p:nvSpPr>
          <p:spPr>
            <a:xfrm flipH="1">
              <a:off x="5222469" y="6155433"/>
              <a:ext cx="90520" cy="776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8205" name="组合 75"/>
          <p:cNvGrpSpPr>
            <a:grpSpLocks/>
          </p:cNvGrpSpPr>
          <p:nvPr/>
        </p:nvGrpSpPr>
        <p:grpSpPr bwMode="auto">
          <a:xfrm>
            <a:off x="5530850" y="6272213"/>
            <a:ext cx="887413" cy="311150"/>
            <a:chOff x="5513645" y="6043438"/>
            <a:chExt cx="888113" cy="363636"/>
          </a:xfrm>
        </p:grpSpPr>
        <p:sp>
          <p:nvSpPr>
            <p:cNvPr id="17" name="右大括号 25"/>
            <p:cNvSpPr/>
            <p:nvPr/>
          </p:nvSpPr>
          <p:spPr>
            <a:xfrm rot="5400000">
              <a:off x="5818022" y="5823338"/>
              <a:ext cx="285714" cy="881758"/>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18" name="任意多边形 17"/>
            <p:cNvSpPr/>
            <p:nvPr/>
          </p:nvSpPr>
          <p:spPr>
            <a:xfrm rot="5400000">
              <a:off x="6299765" y="6064949"/>
              <a:ext cx="103896" cy="90558"/>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任意多边形 18"/>
            <p:cNvSpPr/>
            <p:nvPr/>
          </p:nvSpPr>
          <p:spPr>
            <a:xfrm rot="5400000" flipV="1">
              <a:off x="5505388" y="6051694"/>
              <a:ext cx="103896" cy="873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8206" name="组合 79"/>
          <p:cNvGrpSpPr>
            <a:grpSpLocks/>
          </p:cNvGrpSpPr>
          <p:nvPr/>
        </p:nvGrpSpPr>
        <p:grpSpPr bwMode="auto">
          <a:xfrm flipV="1">
            <a:off x="5643563" y="6292850"/>
            <a:ext cx="674687" cy="284163"/>
            <a:chOff x="5513645" y="6043438"/>
            <a:chExt cx="888113" cy="363609"/>
          </a:xfrm>
        </p:grpSpPr>
        <p:sp>
          <p:nvSpPr>
            <p:cNvPr id="21" name="右大括号 25"/>
            <p:cNvSpPr/>
            <p:nvPr/>
          </p:nvSpPr>
          <p:spPr>
            <a:xfrm rot="5400000">
              <a:off x="5818643" y="5823932"/>
              <a:ext cx="284386" cy="881845"/>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22" name="任意多边形 21"/>
            <p:cNvSpPr/>
            <p:nvPr/>
          </p:nvSpPr>
          <p:spPr>
            <a:xfrm rot="5400000">
              <a:off x="6298762" y="6066559"/>
              <a:ext cx="103599" cy="8985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任意多边形 22"/>
            <p:cNvSpPr/>
            <p:nvPr/>
          </p:nvSpPr>
          <p:spPr>
            <a:xfrm rot="5400000" flipV="1">
              <a:off x="5505729" y="6051354"/>
              <a:ext cx="103599" cy="8776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4" name="矩形 23"/>
          <p:cNvSpPr/>
          <p:nvPr/>
        </p:nvSpPr>
        <p:spPr>
          <a:xfrm>
            <a:off x="3644900" y="5584825"/>
            <a:ext cx="4533900" cy="830263"/>
          </a:xfrm>
          <a:prstGeom prst="rect">
            <a:avLst/>
          </a:prstGeom>
        </p:spPr>
        <p:txBody>
          <a:bodyPr wrap="none">
            <a:spAutoFit/>
          </a:bodyPr>
          <a:lstStyle/>
          <a:p>
            <a:pPr algn="ctr">
              <a:defRPr/>
            </a:pPr>
            <a:r>
              <a:rPr lang="en-US" altLang="zh-CN" sz="1600" dirty="0">
                <a:solidFill>
                  <a:schemeClr val="tx1">
                    <a:lumMod val="60000"/>
                    <a:lumOff val="40000"/>
                  </a:schemeClr>
                </a:solidFill>
              </a:rPr>
              <a:t>Lorem ipsum dolor sit amet, consectetuer adipiscing</a:t>
            </a:r>
          </a:p>
          <a:p>
            <a:pPr algn="ctr">
              <a:defRPr/>
            </a:pPr>
            <a:r>
              <a:rPr lang="en-US" altLang="zh-CN" sz="1600" dirty="0">
                <a:solidFill>
                  <a:schemeClr val="tx1">
                    <a:lumMod val="60000"/>
                    <a:lumOff val="40000"/>
                  </a:schemeClr>
                </a:solidFill>
              </a:rPr>
              <a:t>Aenean commodo sit amet coligula eget dolor. </a:t>
            </a:r>
            <a:endParaRPr lang="zh-CN" altLang="en-US" sz="1600" dirty="0">
              <a:solidFill>
                <a:schemeClr val="tx1">
                  <a:lumMod val="60000"/>
                  <a:lumOff val="40000"/>
                </a:schemeClr>
              </a:solidFill>
            </a:endParaRPr>
          </a:p>
          <a:p>
            <a:pPr algn="ctr">
              <a:defRPr/>
            </a:pPr>
            <a:r>
              <a:rPr lang="en-US" altLang="zh-CN" sz="1600" dirty="0">
                <a:solidFill>
                  <a:schemeClr val="tx1">
                    <a:lumMod val="60000"/>
                    <a:lumOff val="40000"/>
                  </a:schemeClr>
                </a:solidFill>
              </a:rPr>
              <a:t> </a:t>
            </a:r>
            <a:endParaRPr lang="zh-CN" altLang="en-US" sz="1600" dirty="0">
              <a:solidFill>
                <a:schemeClr val="tx1">
                  <a:lumMod val="60000"/>
                  <a:lumOff val="40000"/>
                </a:schemeClr>
              </a:solidFill>
            </a:endParaRPr>
          </a:p>
        </p:txBody>
      </p:sp>
      <p:cxnSp>
        <p:nvCxnSpPr>
          <p:cNvPr id="25" name="直接连接符 24"/>
          <p:cNvCxnSpPr/>
          <p:nvPr/>
        </p:nvCxnSpPr>
        <p:spPr>
          <a:xfrm>
            <a:off x="552450" y="1430338"/>
            <a:ext cx="11229975" cy="0"/>
          </a:xfrm>
          <a:prstGeom prst="line">
            <a:avLst/>
          </a:prstGeom>
          <a:ln>
            <a:solidFill>
              <a:srgbClr val="7D808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dpi="0" rotWithShape="1">
            <a:blip r:embed="rId18" cstate="email">
              <a:alphaModFix amt="81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nvGrpSpPr>
          <p:cNvPr id="9219" name="组合 10"/>
          <p:cNvGrpSpPr>
            <a:grpSpLocks/>
          </p:cNvGrpSpPr>
          <p:nvPr/>
        </p:nvGrpSpPr>
        <p:grpSpPr bwMode="auto">
          <a:xfrm>
            <a:off x="1352550" y="962025"/>
            <a:ext cx="10020300" cy="5400675"/>
            <a:chOff x="1085851" y="1697039"/>
            <a:chExt cx="10020300" cy="4211637"/>
          </a:xfrm>
        </p:grpSpPr>
        <p:sp>
          <p:nvSpPr>
            <p:cNvPr id="12" name="MH_SubTitle_1"/>
            <p:cNvSpPr/>
            <p:nvPr>
              <p:custDataLst>
                <p:tags r:id="rId2"/>
              </p:custDataLst>
            </p:nvPr>
          </p:nvSpPr>
          <p:spPr>
            <a:xfrm>
              <a:off x="1085851" y="3781812"/>
              <a:ext cx="2184400" cy="380063"/>
            </a:xfrm>
            <a:prstGeom prst="rect">
              <a:avLst/>
            </a:prstGeom>
            <a:solidFill>
              <a:srgbClr val="E84C93"/>
            </a:solidFill>
            <a:ln w="12700" cap="flat" cmpd="sng" algn="ctr">
              <a:noFill/>
              <a:prstDash val="solid"/>
              <a:miter lim="800000"/>
            </a:ln>
            <a:effectLst/>
          </p:spPr>
          <p:txBody>
            <a:bodyPr anchor="ctr">
              <a:normAutofit/>
            </a:bodyPr>
            <a:lstStyle/>
            <a:p>
              <a:pPr algn="ctr" fontAlgn="auto">
                <a:spcBef>
                  <a:spcPts val="0"/>
                </a:spcBef>
                <a:spcAft>
                  <a:spcPts val="0"/>
                </a:spcAft>
                <a:defRPr/>
              </a:pPr>
              <a:r>
                <a:rPr lang="en-US" altLang="zh-CN" kern="0" dirty="0">
                  <a:solidFill>
                    <a:srgbClr val="FFFFFF"/>
                  </a:solidFill>
                  <a:latin typeface="+mn-lt"/>
                  <a:ea typeface="+mn-ea"/>
                </a:rPr>
                <a:t>LOREM</a:t>
              </a:r>
            </a:p>
          </p:txBody>
        </p:sp>
        <p:sp>
          <p:nvSpPr>
            <p:cNvPr id="13" name="MH_Other_1"/>
            <p:cNvSpPr/>
            <p:nvPr>
              <p:custDataLst>
                <p:tags r:id="rId3"/>
              </p:custDataLst>
            </p:nvPr>
          </p:nvSpPr>
          <p:spPr>
            <a:xfrm rot="18865419">
              <a:off x="3119357" y="3627534"/>
              <a:ext cx="730413" cy="355600"/>
            </a:xfrm>
            <a:custGeom>
              <a:avLst/>
              <a:gdLst>
                <a:gd name="connsiteX0" fmla="*/ 731515 w 731515"/>
                <a:gd name="connsiteY0" fmla="*/ 0 h 267350"/>
                <a:gd name="connsiteX1" fmla="*/ 458731 w 731515"/>
                <a:gd name="connsiteY1" fmla="*/ 267350 h 267350"/>
                <a:gd name="connsiteX2" fmla="*/ 0 w 731515"/>
                <a:gd name="connsiteY2" fmla="*/ 267350 h 267350"/>
                <a:gd name="connsiteX3" fmla="*/ 270527 w 731515"/>
                <a:gd name="connsiteY3" fmla="*/ 2211 h 267350"/>
                <a:gd name="connsiteX4" fmla="*/ 268360 w 731515"/>
                <a:gd name="connsiteY4" fmla="*/ 0 h 267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1515" h="267350">
                  <a:moveTo>
                    <a:pt x="731515" y="0"/>
                  </a:moveTo>
                  <a:lnTo>
                    <a:pt x="458731" y="267350"/>
                  </a:lnTo>
                  <a:lnTo>
                    <a:pt x="0" y="267350"/>
                  </a:lnTo>
                  <a:lnTo>
                    <a:pt x="270527" y="2211"/>
                  </a:lnTo>
                  <a:lnTo>
                    <a:pt x="268360" y="0"/>
                  </a:lnTo>
                  <a:close/>
                </a:path>
              </a:pathLst>
            </a:custGeom>
            <a:solidFill>
              <a:schemeClr val="bg1">
                <a:lumMod val="85000"/>
              </a:schemeClr>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srgbClr val="55595B"/>
                </a:solidFill>
                <a:latin typeface="Times New Roman"/>
                <a:ea typeface="幼圆"/>
              </a:endParaRPr>
            </a:p>
          </p:txBody>
        </p:sp>
        <p:sp>
          <p:nvSpPr>
            <p:cNvPr id="14" name="MH_SubTitle_2"/>
            <p:cNvSpPr/>
            <p:nvPr>
              <p:custDataLst>
                <p:tags r:id="rId4"/>
              </p:custDataLst>
            </p:nvPr>
          </p:nvSpPr>
          <p:spPr>
            <a:xfrm>
              <a:off x="3697289" y="3450031"/>
              <a:ext cx="2184400" cy="380063"/>
            </a:xfrm>
            <a:prstGeom prst="rect">
              <a:avLst/>
            </a:prstGeom>
            <a:solidFill>
              <a:schemeClr val="accent4"/>
            </a:solidFill>
            <a:ln w="12700" cap="flat" cmpd="sng" algn="ctr">
              <a:noFill/>
              <a:prstDash val="solid"/>
              <a:miter lim="800000"/>
            </a:ln>
            <a:effectLst/>
          </p:spPr>
          <p:txBody>
            <a:bodyPr anchor="ctr">
              <a:normAutofit/>
            </a:bodyPr>
            <a:lstStyle/>
            <a:p>
              <a:pPr algn="ctr" fontAlgn="auto">
                <a:spcBef>
                  <a:spcPts val="0"/>
                </a:spcBef>
                <a:spcAft>
                  <a:spcPts val="0"/>
                </a:spcAft>
                <a:defRPr/>
              </a:pPr>
              <a:r>
                <a:rPr lang="en-US" altLang="zh-CN" kern="0">
                  <a:solidFill>
                    <a:srgbClr val="FFFFFF"/>
                  </a:solidFill>
                  <a:latin typeface="+mn-lt"/>
                  <a:ea typeface="+mn-ea"/>
                </a:rPr>
                <a:t>LOREM</a:t>
              </a:r>
            </a:p>
          </p:txBody>
        </p:sp>
        <p:sp>
          <p:nvSpPr>
            <p:cNvPr id="15" name="MH_SubTitle_3"/>
            <p:cNvSpPr/>
            <p:nvPr>
              <p:custDataLst>
                <p:tags r:id="rId5"/>
              </p:custDataLst>
            </p:nvPr>
          </p:nvSpPr>
          <p:spPr>
            <a:xfrm>
              <a:off x="6310314" y="3781812"/>
              <a:ext cx="2184400" cy="380063"/>
            </a:xfrm>
            <a:prstGeom prst="rect">
              <a:avLst/>
            </a:prstGeom>
            <a:solidFill>
              <a:schemeClr val="accent6">
                <a:lumMod val="75000"/>
              </a:schemeClr>
            </a:solidFill>
            <a:ln w="12700" cap="flat" cmpd="sng" algn="ctr">
              <a:noFill/>
              <a:prstDash val="solid"/>
              <a:miter lim="800000"/>
            </a:ln>
            <a:effectLst/>
          </p:spPr>
          <p:txBody>
            <a:bodyPr anchor="ctr">
              <a:normAutofit/>
            </a:bodyPr>
            <a:lstStyle/>
            <a:p>
              <a:pPr algn="ctr" fontAlgn="auto">
                <a:spcBef>
                  <a:spcPts val="0"/>
                </a:spcBef>
                <a:spcAft>
                  <a:spcPts val="0"/>
                </a:spcAft>
                <a:defRPr/>
              </a:pPr>
              <a:r>
                <a:rPr lang="en-US" altLang="zh-CN" kern="0" dirty="0">
                  <a:solidFill>
                    <a:srgbClr val="FFFFFF"/>
                  </a:solidFill>
                  <a:latin typeface="+mn-lt"/>
                  <a:ea typeface="+mn-ea"/>
                </a:rPr>
                <a:t>LOREM</a:t>
              </a:r>
            </a:p>
          </p:txBody>
        </p:sp>
        <p:sp>
          <p:nvSpPr>
            <p:cNvPr id="16" name="MH_Other_2"/>
            <p:cNvSpPr/>
            <p:nvPr>
              <p:custDataLst>
                <p:tags r:id="rId6"/>
              </p:custDataLst>
            </p:nvPr>
          </p:nvSpPr>
          <p:spPr>
            <a:xfrm rot="18865419">
              <a:off x="8342232" y="3627534"/>
              <a:ext cx="730413" cy="355600"/>
            </a:xfrm>
            <a:custGeom>
              <a:avLst/>
              <a:gdLst>
                <a:gd name="connsiteX0" fmla="*/ 731515 w 731515"/>
                <a:gd name="connsiteY0" fmla="*/ 0 h 267350"/>
                <a:gd name="connsiteX1" fmla="*/ 458731 w 731515"/>
                <a:gd name="connsiteY1" fmla="*/ 267350 h 267350"/>
                <a:gd name="connsiteX2" fmla="*/ 0 w 731515"/>
                <a:gd name="connsiteY2" fmla="*/ 267350 h 267350"/>
                <a:gd name="connsiteX3" fmla="*/ 270527 w 731515"/>
                <a:gd name="connsiteY3" fmla="*/ 2211 h 267350"/>
                <a:gd name="connsiteX4" fmla="*/ 268360 w 731515"/>
                <a:gd name="connsiteY4" fmla="*/ 0 h 267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1515" h="267350">
                  <a:moveTo>
                    <a:pt x="731515" y="0"/>
                  </a:moveTo>
                  <a:lnTo>
                    <a:pt x="458731" y="267350"/>
                  </a:lnTo>
                  <a:lnTo>
                    <a:pt x="0" y="267350"/>
                  </a:lnTo>
                  <a:lnTo>
                    <a:pt x="270527" y="2211"/>
                  </a:lnTo>
                  <a:lnTo>
                    <a:pt x="268360" y="0"/>
                  </a:lnTo>
                  <a:close/>
                </a:path>
              </a:pathLst>
            </a:custGeom>
            <a:solidFill>
              <a:schemeClr val="bg1">
                <a:lumMod val="85000"/>
              </a:schemeClr>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srgbClr val="55595B"/>
                </a:solidFill>
                <a:latin typeface="Times New Roman"/>
                <a:ea typeface="幼圆"/>
              </a:endParaRPr>
            </a:p>
          </p:txBody>
        </p:sp>
        <p:sp>
          <p:nvSpPr>
            <p:cNvPr id="17" name="MH_SubTitle_4"/>
            <p:cNvSpPr/>
            <p:nvPr>
              <p:custDataLst>
                <p:tags r:id="rId7"/>
              </p:custDataLst>
            </p:nvPr>
          </p:nvSpPr>
          <p:spPr>
            <a:xfrm>
              <a:off x="8921751" y="3450031"/>
              <a:ext cx="2184400" cy="380063"/>
            </a:xfrm>
            <a:prstGeom prst="rect">
              <a:avLst/>
            </a:prstGeom>
            <a:solidFill>
              <a:srgbClr val="FB3B52"/>
            </a:solidFill>
            <a:ln w="12700" cap="flat" cmpd="sng" algn="ctr">
              <a:noFill/>
              <a:prstDash val="solid"/>
              <a:miter lim="800000"/>
            </a:ln>
            <a:effectLst/>
          </p:spPr>
          <p:txBody>
            <a:bodyPr anchor="ctr">
              <a:normAutofit/>
            </a:bodyPr>
            <a:lstStyle/>
            <a:p>
              <a:pPr algn="ctr" fontAlgn="auto">
                <a:spcBef>
                  <a:spcPts val="0"/>
                </a:spcBef>
                <a:spcAft>
                  <a:spcPts val="0"/>
                </a:spcAft>
                <a:defRPr/>
              </a:pPr>
              <a:r>
                <a:rPr lang="en-US" altLang="zh-CN" kern="0">
                  <a:solidFill>
                    <a:srgbClr val="FFFFFF"/>
                  </a:solidFill>
                  <a:latin typeface="+mn-lt"/>
                  <a:ea typeface="+mn-ea"/>
                </a:rPr>
                <a:t>LOREM</a:t>
              </a:r>
            </a:p>
          </p:txBody>
        </p:sp>
        <p:sp>
          <p:nvSpPr>
            <p:cNvPr id="18" name="MH_Other_3"/>
            <p:cNvSpPr/>
            <p:nvPr>
              <p:custDataLst>
                <p:tags r:id="rId8"/>
              </p:custDataLst>
            </p:nvPr>
          </p:nvSpPr>
          <p:spPr>
            <a:xfrm rot="2734581" flipH="1">
              <a:off x="5730794" y="3627534"/>
              <a:ext cx="730413" cy="355600"/>
            </a:xfrm>
            <a:custGeom>
              <a:avLst/>
              <a:gdLst>
                <a:gd name="connsiteX0" fmla="*/ 731515 w 731515"/>
                <a:gd name="connsiteY0" fmla="*/ 0 h 267350"/>
                <a:gd name="connsiteX1" fmla="*/ 458731 w 731515"/>
                <a:gd name="connsiteY1" fmla="*/ 267350 h 267350"/>
                <a:gd name="connsiteX2" fmla="*/ 0 w 731515"/>
                <a:gd name="connsiteY2" fmla="*/ 267350 h 267350"/>
                <a:gd name="connsiteX3" fmla="*/ 270527 w 731515"/>
                <a:gd name="connsiteY3" fmla="*/ 2211 h 267350"/>
                <a:gd name="connsiteX4" fmla="*/ 268360 w 731515"/>
                <a:gd name="connsiteY4" fmla="*/ 0 h 267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1515" h="267350">
                  <a:moveTo>
                    <a:pt x="731515" y="0"/>
                  </a:moveTo>
                  <a:lnTo>
                    <a:pt x="458731" y="267350"/>
                  </a:lnTo>
                  <a:lnTo>
                    <a:pt x="0" y="267350"/>
                  </a:lnTo>
                  <a:lnTo>
                    <a:pt x="270527" y="2211"/>
                  </a:lnTo>
                  <a:lnTo>
                    <a:pt x="268360" y="0"/>
                  </a:lnTo>
                  <a:close/>
                </a:path>
              </a:pathLst>
            </a:custGeom>
            <a:solidFill>
              <a:schemeClr val="bg1">
                <a:lumMod val="85000"/>
              </a:schemeClr>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srgbClr val="55595B"/>
                </a:solidFill>
                <a:latin typeface="Times New Roman"/>
                <a:ea typeface="幼圆"/>
              </a:endParaRPr>
            </a:p>
          </p:txBody>
        </p:sp>
        <p:sp>
          <p:nvSpPr>
            <p:cNvPr id="19" name="MH_Other_4"/>
            <p:cNvSpPr txBox="1">
              <a:spLocks noChangeArrowheads="1"/>
            </p:cNvSpPr>
            <p:nvPr>
              <p:custDataLst>
                <p:tags r:id="rId9"/>
              </p:custDataLst>
            </p:nvPr>
          </p:nvSpPr>
          <p:spPr bwMode="auto">
            <a:xfrm>
              <a:off x="1085851" y="3250715"/>
              <a:ext cx="2184400" cy="527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4400" b="1" dirty="0">
                  <a:solidFill>
                    <a:srgbClr val="E84C93"/>
                  </a:solidFill>
                  <a:effectLst>
                    <a:outerShdw blurRad="50800" dist="50800" dir="5400000" algn="ctr" rotWithShape="0">
                      <a:srgbClr val="C00000">
                        <a:alpha val="88000"/>
                      </a:srgbClr>
                    </a:outerShdw>
                  </a:effectLst>
                  <a:latin typeface="Times New Roman" panose="02020603050405020304" pitchFamily="18" charset="0"/>
                  <a:ea typeface="幼圆" panose="02010509060101010101" pitchFamily="49" charset="-122"/>
                </a:rPr>
                <a:t>1</a:t>
              </a:r>
              <a:endParaRPr lang="zh-CN" altLang="en-US" sz="4400" b="1" dirty="0">
                <a:solidFill>
                  <a:srgbClr val="E84C93"/>
                </a:solidFill>
                <a:effectLst>
                  <a:outerShdw blurRad="50800" dist="50800" dir="5400000" algn="ctr" rotWithShape="0">
                    <a:srgbClr val="C00000">
                      <a:alpha val="88000"/>
                    </a:srgbClr>
                  </a:outerShdw>
                </a:effectLst>
                <a:latin typeface="Times New Roman" panose="02020603050405020304" pitchFamily="18" charset="0"/>
                <a:ea typeface="幼圆" panose="02010509060101010101" pitchFamily="49" charset="-122"/>
              </a:endParaRPr>
            </a:p>
          </p:txBody>
        </p:sp>
        <p:sp>
          <p:nvSpPr>
            <p:cNvPr id="20" name="MH_Text_1"/>
            <p:cNvSpPr txBox="1">
              <a:spLocks noChangeArrowheads="1"/>
            </p:cNvSpPr>
            <p:nvPr>
              <p:custDataLst>
                <p:tags r:id="rId10"/>
              </p:custDataLst>
            </p:nvPr>
          </p:nvSpPr>
          <p:spPr bwMode="auto">
            <a:xfrm>
              <a:off x="1085851" y="4249771"/>
              <a:ext cx="2184400" cy="1658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60000"/>
                </a:lnSpc>
                <a:defRPr/>
              </a:pPr>
              <a:r>
                <a:rPr lang="en-US" altLang="zh-CN" sz="1400" dirty="0">
                  <a:solidFill>
                    <a:schemeClr val="bg1">
                      <a:lumMod val="50000"/>
                    </a:schemeClr>
                  </a:solidFill>
                  <a:latin typeface="+mn-lt"/>
                  <a:ea typeface="+mn-ea"/>
                </a:rPr>
                <a:t>Lorem ipsum dolor </a:t>
              </a:r>
              <a:r>
                <a:rPr lang="en-US" altLang="zh-CN" sz="1400" dirty="0">
                  <a:solidFill>
                    <a:schemeClr val="bg1"/>
                  </a:solidFill>
                  <a:latin typeface="+mn-lt"/>
                  <a:ea typeface="+mn-ea"/>
                </a:rPr>
                <a:t>sit amet </a:t>
              </a:r>
              <a:r>
                <a:rPr lang="en-US" altLang="zh-CN" sz="1400" dirty="0">
                  <a:solidFill>
                    <a:schemeClr val="bg1">
                      <a:lumMod val="50000"/>
                    </a:schemeClr>
                  </a:solidFill>
                  <a:latin typeface="+mn-lt"/>
                  <a:ea typeface="+mn-ea"/>
                </a:rPr>
                <a:t>consectetur</a:t>
              </a:r>
              <a:endParaRPr lang="zh-CN" altLang="en-US" sz="1400" dirty="0">
                <a:solidFill>
                  <a:schemeClr val="bg1">
                    <a:lumMod val="50000"/>
                  </a:schemeClr>
                </a:solidFill>
                <a:latin typeface="+mn-lt"/>
                <a:ea typeface="+mn-ea"/>
              </a:endParaRPr>
            </a:p>
          </p:txBody>
        </p:sp>
        <p:sp>
          <p:nvSpPr>
            <p:cNvPr id="21" name="MH_Other_5"/>
            <p:cNvSpPr txBox="1">
              <a:spLocks noChangeArrowheads="1"/>
            </p:cNvSpPr>
            <p:nvPr>
              <p:custDataLst>
                <p:tags r:id="rId11"/>
              </p:custDataLst>
            </p:nvPr>
          </p:nvSpPr>
          <p:spPr bwMode="auto">
            <a:xfrm>
              <a:off x="6310314" y="3250715"/>
              <a:ext cx="2184400" cy="527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4400" b="1" dirty="0">
                  <a:solidFill>
                    <a:schemeClr val="accent6">
                      <a:lumMod val="75000"/>
                    </a:schemeClr>
                  </a:solidFill>
                  <a:effectLst>
                    <a:outerShdw blurRad="50800" dist="50800" dir="5400000" algn="ctr" rotWithShape="0">
                      <a:srgbClr val="C00000">
                        <a:alpha val="88000"/>
                      </a:srgbClr>
                    </a:outerShdw>
                  </a:effectLst>
                  <a:latin typeface="Times New Roman" panose="02020603050405020304" pitchFamily="18" charset="0"/>
                  <a:ea typeface="幼圆" panose="02010509060101010101" pitchFamily="49" charset="-122"/>
                </a:rPr>
                <a:t>3</a:t>
              </a:r>
              <a:endParaRPr lang="zh-CN" altLang="en-US" sz="4400" b="1" dirty="0">
                <a:solidFill>
                  <a:schemeClr val="accent6">
                    <a:lumMod val="75000"/>
                  </a:schemeClr>
                </a:solidFill>
                <a:effectLst>
                  <a:outerShdw blurRad="50800" dist="50800" dir="5400000" algn="ctr" rotWithShape="0">
                    <a:srgbClr val="C00000">
                      <a:alpha val="88000"/>
                    </a:srgbClr>
                  </a:outerShdw>
                </a:effectLst>
                <a:latin typeface="Times New Roman" panose="02020603050405020304" pitchFamily="18" charset="0"/>
                <a:ea typeface="幼圆" panose="02010509060101010101" pitchFamily="49" charset="-122"/>
              </a:endParaRPr>
            </a:p>
          </p:txBody>
        </p:sp>
        <p:sp>
          <p:nvSpPr>
            <p:cNvPr id="22" name="MH_Text_3"/>
            <p:cNvSpPr txBox="1">
              <a:spLocks noChangeArrowheads="1"/>
            </p:cNvSpPr>
            <p:nvPr>
              <p:custDataLst>
                <p:tags r:id="rId12"/>
              </p:custDataLst>
            </p:nvPr>
          </p:nvSpPr>
          <p:spPr bwMode="auto">
            <a:xfrm>
              <a:off x="6310314" y="4249771"/>
              <a:ext cx="2184400" cy="1658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20000"/>
                </a:lnSpc>
                <a:defRPr/>
              </a:pPr>
              <a:r>
                <a:rPr lang="en-US" altLang="zh-CN" sz="1400" dirty="0">
                  <a:solidFill>
                    <a:schemeClr val="bg1"/>
                  </a:solidFill>
                  <a:latin typeface="+mn-lt"/>
                  <a:ea typeface="+mn-ea"/>
                </a:rPr>
                <a:t>Lorem ipsum dolor sit a</a:t>
              </a:r>
              <a:r>
                <a:rPr lang="en-US" altLang="zh-CN" sz="1400" dirty="0">
                  <a:solidFill>
                    <a:schemeClr val="bg1">
                      <a:lumMod val="50000"/>
                    </a:schemeClr>
                  </a:solidFill>
                  <a:latin typeface="+mn-lt"/>
                  <a:ea typeface="+mn-ea"/>
                </a:rPr>
                <a:t>met </a:t>
              </a:r>
              <a:r>
                <a:rPr lang="en-US" altLang="zh-CN" sz="1400" dirty="0">
                  <a:solidFill>
                    <a:schemeClr val="bg1"/>
                  </a:solidFill>
                  <a:latin typeface="+mn-lt"/>
                  <a:ea typeface="+mn-ea"/>
                </a:rPr>
                <a:t>consectetur</a:t>
              </a:r>
              <a:endParaRPr lang="zh-CN" altLang="en-US" sz="1400" dirty="0">
                <a:solidFill>
                  <a:schemeClr val="bg1"/>
                </a:solidFill>
                <a:latin typeface="+mn-lt"/>
                <a:ea typeface="+mn-ea"/>
              </a:endParaRPr>
            </a:p>
          </p:txBody>
        </p:sp>
        <p:sp>
          <p:nvSpPr>
            <p:cNvPr id="23" name="MH_Text_2"/>
            <p:cNvSpPr txBox="1">
              <a:spLocks noChangeArrowheads="1"/>
            </p:cNvSpPr>
            <p:nvPr>
              <p:custDataLst>
                <p:tags r:id="rId13"/>
              </p:custDataLst>
            </p:nvPr>
          </p:nvSpPr>
          <p:spPr bwMode="auto">
            <a:xfrm>
              <a:off x="3697289" y="1697039"/>
              <a:ext cx="2184400" cy="1658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20000"/>
                </a:lnSpc>
                <a:defRPr/>
              </a:pPr>
              <a:r>
                <a:rPr lang="en-US" altLang="zh-CN" sz="1400" dirty="0">
                  <a:solidFill>
                    <a:schemeClr val="bg1"/>
                  </a:solidFill>
                  <a:latin typeface="+mn-lt"/>
                  <a:ea typeface="+mn-ea"/>
                </a:rPr>
                <a:t>Lorem ipsum dolor sit amet consectetur</a:t>
              </a:r>
              <a:endParaRPr lang="zh-CN" altLang="en-US" sz="1400" dirty="0">
                <a:solidFill>
                  <a:schemeClr val="bg1"/>
                </a:solidFill>
                <a:latin typeface="+mn-lt"/>
                <a:ea typeface="+mn-ea"/>
              </a:endParaRPr>
            </a:p>
          </p:txBody>
        </p:sp>
        <p:sp>
          <p:nvSpPr>
            <p:cNvPr id="24" name="MH_Other_6"/>
            <p:cNvSpPr txBox="1">
              <a:spLocks noChangeArrowheads="1"/>
            </p:cNvSpPr>
            <p:nvPr>
              <p:custDataLst>
                <p:tags r:id="rId14"/>
              </p:custDataLst>
            </p:nvPr>
          </p:nvSpPr>
          <p:spPr bwMode="auto">
            <a:xfrm>
              <a:off x="3697289" y="3841235"/>
              <a:ext cx="2184400" cy="528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4400" b="1" dirty="0">
                  <a:solidFill>
                    <a:schemeClr val="accent4"/>
                  </a:solidFill>
                  <a:effectLst>
                    <a:outerShdw blurRad="50800" dist="50800" dir="5400000" algn="ctr" rotWithShape="0">
                      <a:srgbClr val="C00000">
                        <a:alpha val="88000"/>
                      </a:srgbClr>
                    </a:outerShdw>
                  </a:effectLst>
                  <a:latin typeface="Times New Roman" panose="02020603050405020304" pitchFamily="18" charset="0"/>
                  <a:ea typeface="幼圆" panose="02010509060101010101" pitchFamily="49" charset="-122"/>
                </a:rPr>
                <a:t>2</a:t>
              </a:r>
              <a:endParaRPr lang="zh-CN" altLang="en-US" sz="4400" b="1" dirty="0">
                <a:solidFill>
                  <a:schemeClr val="accent4"/>
                </a:solidFill>
                <a:effectLst>
                  <a:outerShdw blurRad="50800" dist="50800" dir="5400000" algn="ctr" rotWithShape="0">
                    <a:srgbClr val="C00000">
                      <a:alpha val="88000"/>
                    </a:srgbClr>
                  </a:outerShdw>
                </a:effectLst>
                <a:latin typeface="Times New Roman" panose="02020603050405020304" pitchFamily="18" charset="0"/>
                <a:ea typeface="幼圆" panose="02010509060101010101" pitchFamily="49" charset="-122"/>
              </a:endParaRPr>
            </a:p>
          </p:txBody>
        </p:sp>
        <p:sp>
          <p:nvSpPr>
            <p:cNvPr id="25" name="MH_Text_4"/>
            <p:cNvSpPr txBox="1">
              <a:spLocks noChangeArrowheads="1"/>
            </p:cNvSpPr>
            <p:nvPr>
              <p:custDataLst>
                <p:tags r:id="rId15"/>
              </p:custDataLst>
            </p:nvPr>
          </p:nvSpPr>
          <p:spPr bwMode="auto">
            <a:xfrm>
              <a:off x="8921751" y="1697039"/>
              <a:ext cx="2184400" cy="1658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20000"/>
                </a:lnSpc>
                <a:defRPr/>
              </a:pPr>
              <a:r>
                <a:rPr lang="en-US" altLang="zh-CN" sz="1400" dirty="0">
                  <a:solidFill>
                    <a:schemeClr val="bg1"/>
                  </a:solidFill>
                  <a:latin typeface="+mn-lt"/>
                  <a:ea typeface="+mn-ea"/>
                </a:rPr>
                <a:t>Lorem ipsum dolor sit amet consectetur</a:t>
              </a:r>
              <a:endParaRPr lang="zh-CN" altLang="en-US" sz="1400" dirty="0">
                <a:solidFill>
                  <a:schemeClr val="bg1"/>
                </a:solidFill>
                <a:latin typeface="+mn-lt"/>
                <a:ea typeface="+mn-ea"/>
              </a:endParaRPr>
            </a:p>
          </p:txBody>
        </p:sp>
        <p:sp>
          <p:nvSpPr>
            <p:cNvPr id="26" name="MH_Other_7"/>
            <p:cNvSpPr txBox="1">
              <a:spLocks noChangeArrowheads="1"/>
            </p:cNvSpPr>
            <p:nvPr>
              <p:custDataLst>
                <p:tags r:id="rId16"/>
              </p:custDataLst>
            </p:nvPr>
          </p:nvSpPr>
          <p:spPr bwMode="auto">
            <a:xfrm>
              <a:off x="8921751" y="3841235"/>
              <a:ext cx="2184400" cy="528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4400" b="1" dirty="0">
                  <a:solidFill>
                    <a:srgbClr val="FB3B52"/>
                  </a:solidFill>
                  <a:effectLst>
                    <a:outerShdw blurRad="50800" dist="50800" dir="5400000" algn="ctr" rotWithShape="0">
                      <a:srgbClr val="C00000">
                        <a:alpha val="88000"/>
                      </a:srgbClr>
                    </a:outerShdw>
                  </a:effectLst>
                  <a:latin typeface="Times New Roman" panose="02020603050405020304" pitchFamily="18" charset="0"/>
                  <a:ea typeface="幼圆" panose="02010509060101010101" pitchFamily="49" charset="-122"/>
                </a:rPr>
                <a:t>4</a:t>
              </a:r>
              <a:endParaRPr lang="zh-CN" altLang="en-US" sz="4400" b="1" dirty="0">
                <a:solidFill>
                  <a:srgbClr val="FB3B52"/>
                </a:solidFill>
                <a:effectLst>
                  <a:outerShdw blurRad="50800" dist="50800" dir="5400000" algn="ctr" rotWithShape="0">
                    <a:srgbClr val="C00000">
                      <a:alpha val="88000"/>
                    </a:srgbClr>
                  </a:outerShdw>
                </a:effectLst>
                <a:latin typeface="Times New Roman" panose="02020603050405020304" pitchFamily="18" charset="0"/>
                <a:ea typeface="幼圆" panose="02010509060101010101" pitchFamily="49" charset="-122"/>
              </a:endParaRPr>
            </a:p>
          </p:txBody>
        </p:sp>
      </p:grpSp>
      <p:sp>
        <p:nvSpPr>
          <p:cNvPr id="27" name="MH_SubTitle_1"/>
          <p:cNvSpPr txBox="1"/>
          <p:nvPr>
            <p:custDataLst>
              <p:tags r:id="rId1"/>
            </p:custDataLst>
          </p:nvPr>
        </p:nvSpPr>
        <p:spPr>
          <a:xfrm>
            <a:off x="628650" y="547688"/>
            <a:ext cx="3200400" cy="904875"/>
          </a:xfrm>
          <a:prstGeom prst="rect">
            <a:avLst/>
          </a:prstGeom>
          <a:noFill/>
        </p:spPr>
        <p:txBody>
          <a:bodyPr anchor="ctr"/>
          <a:lstStyle/>
          <a:p>
            <a:pPr fontAlgn="auto">
              <a:spcBef>
                <a:spcPts val="0"/>
              </a:spcBef>
              <a:spcAft>
                <a:spcPts val="0"/>
              </a:spcAft>
              <a:defRPr/>
            </a:pPr>
            <a:r>
              <a:rPr lang="en-US" altLang="zh-CN" sz="2800" dirty="0">
                <a:solidFill>
                  <a:schemeClr val="tx1">
                    <a:lumMod val="50000"/>
                    <a:lumOff val="50000"/>
                  </a:schemeClr>
                </a:solidFill>
                <a:latin typeface="Montez" pitchFamily="2" charset="0"/>
              </a:rPr>
              <a:t>LOREM   IPSUM</a:t>
            </a:r>
            <a:endParaRPr lang="zh-CN" altLang="en-US" sz="2800" dirty="0">
              <a:solidFill>
                <a:schemeClr val="tx1">
                  <a:lumMod val="50000"/>
                  <a:lumOff val="50000"/>
                </a:schemeClr>
              </a:solidFill>
              <a:latin typeface="Montez" pitchFamily="2" charset="0"/>
            </a:endParaRPr>
          </a:p>
        </p:txBody>
      </p:sp>
      <p:cxnSp>
        <p:nvCxnSpPr>
          <p:cNvPr id="28" name="直接连接符 27"/>
          <p:cNvCxnSpPr/>
          <p:nvPr/>
        </p:nvCxnSpPr>
        <p:spPr>
          <a:xfrm>
            <a:off x="552450" y="5492750"/>
            <a:ext cx="11229975" cy="0"/>
          </a:xfrm>
          <a:prstGeom prst="line">
            <a:avLst/>
          </a:prstGeom>
          <a:ln>
            <a:solidFill>
              <a:srgbClr val="7D8083"/>
            </a:solidFill>
          </a:ln>
        </p:spPr>
        <p:style>
          <a:lnRef idx="1">
            <a:schemeClr val="accent1"/>
          </a:lnRef>
          <a:fillRef idx="0">
            <a:schemeClr val="accent1"/>
          </a:fillRef>
          <a:effectRef idx="0">
            <a:schemeClr val="accent1"/>
          </a:effectRef>
          <a:fontRef idx="minor">
            <a:schemeClr val="tx1"/>
          </a:fontRef>
        </p:style>
      </p:cxnSp>
      <p:grpSp>
        <p:nvGrpSpPr>
          <p:cNvPr id="9222" name="组合 71"/>
          <p:cNvGrpSpPr>
            <a:grpSpLocks/>
          </p:cNvGrpSpPr>
          <p:nvPr/>
        </p:nvGrpSpPr>
        <p:grpSpPr bwMode="auto">
          <a:xfrm>
            <a:off x="5189538" y="6324600"/>
            <a:ext cx="1577975" cy="241300"/>
            <a:chOff x="5171650" y="6147506"/>
            <a:chExt cx="1578550" cy="240973"/>
          </a:xfrm>
        </p:grpSpPr>
        <p:sp>
          <p:nvSpPr>
            <p:cNvPr id="30" name="右大括号 28"/>
            <p:cNvSpPr/>
            <p:nvPr/>
          </p:nvSpPr>
          <p:spPr>
            <a:xfrm rot="5400000">
              <a:off x="5845987" y="5484266"/>
              <a:ext cx="229875" cy="1578550"/>
            </a:xfrm>
            <a:custGeom>
              <a:avLst/>
              <a:gdLst>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7" fmla="*/ 0 w 214413"/>
                <a:gd name="connsiteY7" fmla="*/ 0 h 1578550"/>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7" fmla="*/ 0 w 214414"/>
                <a:gd name="connsiteY7" fmla="*/ 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5 w 229283"/>
                <a:gd name="connsiteY6" fmla="*/ 1522794 h 1578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9283" h="1578550" stroke="0" extrusionOk="0">
                  <a:moveTo>
                    <a:pt x="14869" y="0"/>
                  </a:moveTo>
                  <a:cubicBezTo>
                    <a:pt x="74081" y="7434"/>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4078" y="1578550"/>
                    <a:pt x="14869" y="1578550"/>
                  </a:cubicBezTo>
                  <a:lnTo>
                    <a:pt x="14869" y="0"/>
                  </a:lnTo>
                  <a:close/>
                </a:path>
                <a:path w="229283" h="1578550" fill="none">
                  <a:moveTo>
                    <a:pt x="0" y="55756"/>
                  </a:moveTo>
                  <a:cubicBezTo>
                    <a:pt x="66646" y="22302"/>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7804" y="1567399"/>
                    <a:pt x="14875" y="152279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31" name="任意多边形 30"/>
            <p:cNvSpPr/>
            <p:nvPr/>
          </p:nvSpPr>
          <p:spPr>
            <a:xfrm>
              <a:off x="6594568" y="6147506"/>
              <a:ext cx="103225" cy="90365"/>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2" name="任意多边形 31"/>
            <p:cNvSpPr/>
            <p:nvPr/>
          </p:nvSpPr>
          <p:spPr>
            <a:xfrm flipH="1">
              <a:off x="5222469" y="6155433"/>
              <a:ext cx="90520" cy="776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9223" name="组合 75"/>
          <p:cNvGrpSpPr>
            <a:grpSpLocks/>
          </p:cNvGrpSpPr>
          <p:nvPr/>
        </p:nvGrpSpPr>
        <p:grpSpPr bwMode="auto">
          <a:xfrm>
            <a:off x="5530850" y="6272213"/>
            <a:ext cx="887413" cy="311150"/>
            <a:chOff x="5513645" y="6043438"/>
            <a:chExt cx="888113" cy="363636"/>
          </a:xfrm>
        </p:grpSpPr>
        <p:sp>
          <p:nvSpPr>
            <p:cNvPr id="34" name="右大括号 25"/>
            <p:cNvSpPr/>
            <p:nvPr/>
          </p:nvSpPr>
          <p:spPr>
            <a:xfrm rot="5400000">
              <a:off x="5818022" y="5823338"/>
              <a:ext cx="285714" cy="881758"/>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35" name="任意多边形 34"/>
            <p:cNvSpPr/>
            <p:nvPr/>
          </p:nvSpPr>
          <p:spPr>
            <a:xfrm rot="5400000">
              <a:off x="6299765" y="6064949"/>
              <a:ext cx="103896" cy="90558"/>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6" name="任意多边形 35"/>
            <p:cNvSpPr/>
            <p:nvPr/>
          </p:nvSpPr>
          <p:spPr>
            <a:xfrm rot="5400000" flipV="1">
              <a:off x="5505388" y="6051694"/>
              <a:ext cx="103896" cy="873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9224" name="组合 79"/>
          <p:cNvGrpSpPr>
            <a:grpSpLocks/>
          </p:cNvGrpSpPr>
          <p:nvPr/>
        </p:nvGrpSpPr>
        <p:grpSpPr bwMode="auto">
          <a:xfrm flipV="1">
            <a:off x="5643563" y="6292850"/>
            <a:ext cx="674687" cy="284163"/>
            <a:chOff x="5513645" y="6043438"/>
            <a:chExt cx="888113" cy="363609"/>
          </a:xfrm>
        </p:grpSpPr>
        <p:sp>
          <p:nvSpPr>
            <p:cNvPr id="38" name="右大括号 25"/>
            <p:cNvSpPr/>
            <p:nvPr/>
          </p:nvSpPr>
          <p:spPr>
            <a:xfrm rot="5400000">
              <a:off x="5818643" y="5823932"/>
              <a:ext cx="284386" cy="881845"/>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39" name="任意多边形 38"/>
            <p:cNvSpPr/>
            <p:nvPr/>
          </p:nvSpPr>
          <p:spPr>
            <a:xfrm rot="5400000">
              <a:off x="6298762" y="6066559"/>
              <a:ext cx="103599" cy="8985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0" name="任意多边形 39"/>
            <p:cNvSpPr/>
            <p:nvPr/>
          </p:nvSpPr>
          <p:spPr>
            <a:xfrm rot="5400000" flipV="1">
              <a:off x="5505729" y="6051354"/>
              <a:ext cx="103599" cy="8776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41" name="矩形 40"/>
          <p:cNvSpPr/>
          <p:nvPr/>
        </p:nvSpPr>
        <p:spPr>
          <a:xfrm>
            <a:off x="3644900" y="5584825"/>
            <a:ext cx="4533900" cy="830263"/>
          </a:xfrm>
          <a:prstGeom prst="rect">
            <a:avLst/>
          </a:prstGeom>
        </p:spPr>
        <p:txBody>
          <a:bodyPr wrap="none">
            <a:spAutoFit/>
          </a:bodyPr>
          <a:lstStyle/>
          <a:p>
            <a:pPr algn="ctr">
              <a:defRPr/>
            </a:pPr>
            <a:r>
              <a:rPr lang="en-US" altLang="zh-CN" sz="1600" dirty="0">
                <a:solidFill>
                  <a:schemeClr val="tx1">
                    <a:lumMod val="60000"/>
                    <a:lumOff val="40000"/>
                  </a:schemeClr>
                </a:solidFill>
              </a:rPr>
              <a:t>Lorem ipsum dolor sit amet, consectetuer adipiscing</a:t>
            </a:r>
          </a:p>
          <a:p>
            <a:pPr algn="ctr">
              <a:defRPr/>
            </a:pPr>
            <a:r>
              <a:rPr lang="en-US" altLang="zh-CN" sz="1600" dirty="0">
                <a:solidFill>
                  <a:schemeClr val="tx1">
                    <a:lumMod val="60000"/>
                    <a:lumOff val="40000"/>
                  </a:schemeClr>
                </a:solidFill>
              </a:rPr>
              <a:t>Aenean commodo sit amet coligula eget dolor. </a:t>
            </a:r>
            <a:endParaRPr lang="zh-CN" altLang="en-US" sz="1600" dirty="0">
              <a:solidFill>
                <a:schemeClr val="tx1">
                  <a:lumMod val="60000"/>
                  <a:lumOff val="40000"/>
                </a:schemeClr>
              </a:solidFill>
            </a:endParaRPr>
          </a:p>
          <a:p>
            <a:pPr algn="ctr">
              <a:defRPr/>
            </a:pPr>
            <a:r>
              <a:rPr lang="en-US" altLang="zh-CN" sz="1600" dirty="0">
                <a:solidFill>
                  <a:schemeClr val="tx1">
                    <a:lumMod val="60000"/>
                    <a:lumOff val="40000"/>
                  </a:schemeClr>
                </a:solidFill>
              </a:rPr>
              <a:t> </a:t>
            </a:r>
            <a:endParaRPr lang="zh-CN" altLang="en-US" sz="1600" dirty="0">
              <a:solidFill>
                <a:schemeClr val="tx1">
                  <a:lumMod val="60000"/>
                  <a:lumOff val="40000"/>
                </a:schemeClr>
              </a:solidFill>
            </a:endParaRPr>
          </a:p>
        </p:txBody>
      </p:sp>
      <p:cxnSp>
        <p:nvCxnSpPr>
          <p:cNvPr id="42" name="直接连接符 41"/>
          <p:cNvCxnSpPr/>
          <p:nvPr/>
        </p:nvCxnSpPr>
        <p:spPr>
          <a:xfrm>
            <a:off x="552450" y="1430338"/>
            <a:ext cx="11229975" cy="0"/>
          </a:xfrm>
          <a:prstGeom prst="line">
            <a:avLst/>
          </a:prstGeom>
          <a:ln>
            <a:solidFill>
              <a:srgbClr val="7D808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3" name="椭圆 12"/>
          <p:cNvSpPr/>
          <p:nvPr/>
        </p:nvSpPr>
        <p:spPr>
          <a:xfrm>
            <a:off x="3248025" y="881063"/>
            <a:ext cx="5095875" cy="5095875"/>
          </a:xfrm>
          <a:prstGeom prst="ellipse">
            <a:avLst/>
          </a:pr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椭圆 13"/>
          <p:cNvSpPr/>
          <p:nvPr/>
        </p:nvSpPr>
        <p:spPr>
          <a:xfrm>
            <a:off x="3114675" y="9477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椭圆 14"/>
          <p:cNvSpPr/>
          <p:nvPr/>
        </p:nvSpPr>
        <p:spPr>
          <a:xfrm>
            <a:off x="3371850" y="7953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椭圆 15"/>
          <p:cNvSpPr/>
          <p:nvPr/>
        </p:nvSpPr>
        <p:spPr>
          <a:xfrm>
            <a:off x="3400425" y="8524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椭圆 17"/>
          <p:cNvSpPr/>
          <p:nvPr/>
        </p:nvSpPr>
        <p:spPr>
          <a:xfrm>
            <a:off x="3014663" y="10048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椭圆 18"/>
          <p:cNvSpPr/>
          <p:nvPr/>
        </p:nvSpPr>
        <p:spPr>
          <a:xfrm>
            <a:off x="3114675" y="7953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椭圆 25"/>
          <p:cNvSpPr/>
          <p:nvPr/>
        </p:nvSpPr>
        <p:spPr>
          <a:xfrm>
            <a:off x="3552825" y="10048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TextBox 26"/>
          <p:cNvSpPr txBox="1"/>
          <p:nvPr/>
        </p:nvSpPr>
        <p:spPr>
          <a:xfrm>
            <a:off x="3827463" y="2463800"/>
            <a:ext cx="4184650" cy="1568450"/>
          </a:xfrm>
          <a:prstGeom prst="rect">
            <a:avLst/>
          </a:prstGeom>
          <a:noFill/>
        </p:spPr>
        <p:txBody>
          <a:bodyPr>
            <a:spAutoFit/>
          </a:bodyPr>
          <a:lstStyle/>
          <a:p>
            <a:pPr>
              <a:defRPr/>
            </a:pPr>
            <a:r>
              <a:rPr lang="en-US" altLang="zh-CN" sz="9600" dirty="0">
                <a:solidFill>
                  <a:schemeClr val="bg1"/>
                </a:solidFill>
                <a:effectLst>
                  <a:outerShdw blurRad="177800" dist="38100" dir="5400000" algn="ctr" rotWithShape="0">
                    <a:srgbClr val="FF0000"/>
                  </a:outerShdw>
                </a:effectLst>
                <a:latin typeface="Montez" panose="02000503000000020004" pitchFamily="2" charset="0"/>
              </a:rPr>
              <a:t>Catalogue</a:t>
            </a:r>
            <a:endParaRPr lang="zh-CN" altLang="en-US" sz="9600" dirty="0">
              <a:solidFill>
                <a:schemeClr val="bg1"/>
              </a:solidFill>
              <a:effectLst>
                <a:outerShdw blurRad="177800" dist="38100" dir="5400000" algn="ctr" rotWithShape="0">
                  <a:srgbClr val="FF0000"/>
                </a:outerShdw>
              </a:effectLst>
              <a:latin typeface="Montez" panose="02000503000000020004" pitchFamily="2" charset="0"/>
            </a:endParaRPr>
          </a:p>
        </p:txBody>
      </p:sp>
      <p:sp>
        <p:nvSpPr>
          <p:cNvPr id="28" name="TextBox 27"/>
          <p:cNvSpPr txBox="1"/>
          <p:nvPr/>
        </p:nvSpPr>
        <p:spPr>
          <a:xfrm>
            <a:off x="4314825" y="4238625"/>
            <a:ext cx="2962275" cy="830263"/>
          </a:xfrm>
          <a:prstGeom prst="rect">
            <a:avLst/>
          </a:prstGeom>
          <a:noFill/>
        </p:spPr>
        <p:txBody>
          <a:bodyPr>
            <a:spAutoFit/>
          </a:bodyPr>
          <a:lstStyle/>
          <a:p>
            <a:pPr>
              <a:defRPr/>
            </a:pPr>
            <a:r>
              <a:rPr lang="en-US" altLang="zh-CN" sz="4800" dirty="0">
                <a:solidFill>
                  <a:schemeClr val="bg1"/>
                </a:solidFill>
                <a:effectLst>
                  <a:outerShdw blurRad="152400" dir="8820000" algn="ctr" rotWithShape="0">
                    <a:srgbClr val="FF0000">
                      <a:alpha val="78000"/>
                    </a:srgbClr>
                  </a:outerShdw>
                </a:effectLst>
                <a:latin typeface="Bitter" panose="02000000000000000000" pitchFamily="2" charset="0"/>
                <a:cs typeface="Calibri" panose="020F0502020204030204" pitchFamily="34" charset="0"/>
              </a:rPr>
              <a:t>Pass &amp; 02</a:t>
            </a:r>
            <a:endParaRPr lang="zh-CN" altLang="en-US" sz="4800" dirty="0">
              <a:solidFill>
                <a:schemeClr val="bg1"/>
              </a:solidFill>
              <a:effectLst>
                <a:outerShdw blurRad="152400" dir="8820000" algn="ctr" rotWithShape="0">
                  <a:srgbClr val="FF0000">
                    <a:alpha val="78000"/>
                  </a:srgbClr>
                </a:outerShdw>
              </a:effectLst>
              <a:latin typeface="Bitter" panose="02000000000000000000" pitchFamily="2" charset="0"/>
              <a:cs typeface="Calibri" panose="020F050202020403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nvGrpSpPr>
          <p:cNvPr id="11267" name="组合 18"/>
          <p:cNvGrpSpPr>
            <a:grpSpLocks/>
          </p:cNvGrpSpPr>
          <p:nvPr/>
        </p:nvGrpSpPr>
        <p:grpSpPr bwMode="auto">
          <a:xfrm>
            <a:off x="1009650" y="2092325"/>
            <a:ext cx="10172700" cy="3043238"/>
            <a:chOff x="989834" y="2650169"/>
            <a:chExt cx="10172825" cy="2212122"/>
          </a:xfrm>
        </p:grpSpPr>
        <p:cxnSp>
          <p:nvCxnSpPr>
            <p:cNvPr id="20" name="MH_Other_1"/>
            <p:cNvCxnSpPr/>
            <p:nvPr/>
          </p:nvCxnSpPr>
          <p:spPr>
            <a:xfrm>
              <a:off x="1742318" y="2995200"/>
              <a:ext cx="0" cy="743144"/>
            </a:xfrm>
            <a:prstGeom prst="line">
              <a:avLst/>
            </a:prstGeom>
            <a:ln w="12700">
              <a:solidFill>
                <a:srgbClr val="DEDEDE"/>
              </a:solidFill>
            </a:ln>
          </p:spPr>
          <p:style>
            <a:lnRef idx="1">
              <a:schemeClr val="accent1"/>
            </a:lnRef>
            <a:fillRef idx="0">
              <a:schemeClr val="accent1"/>
            </a:fillRef>
            <a:effectRef idx="0">
              <a:schemeClr val="accent1"/>
            </a:effectRef>
            <a:fontRef idx="minor">
              <a:schemeClr val="tx1"/>
            </a:fontRef>
          </p:style>
        </p:cxnSp>
        <p:cxnSp>
          <p:nvCxnSpPr>
            <p:cNvPr id="21" name="MH_Other_2"/>
            <p:cNvCxnSpPr/>
            <p:nvPr/>
          </p:nvCxnSpPr>
          <p:spPr>
            <a:xfrm>
              <a:off x="3910870" y="2995200"/>
              <a:ext cx="0" cy="743144"/>
            </a:xfrm>
            <a:prstGeom prst="line">
              <a:avLst/>
            </a:prstGeom>
            <a:ln w="12700">
              <a:solidFill>
                <a:srgbClr val="DEDEDE"/>
              </a:solidFill>
            </a:ln>
          </p:spPr>
          <p:style>
            <a:lnRef idx="1">
              <a:schemeClr val="accent1"/>
            </a:lnRef>
            <a:fillRef idx="0">
              <a:schemeClr val="accent1"/>
            </a:fillRef>
            <a:effectRef idx="0">
              <a:schemeClr val="accent1"/>
            </a:effectRef>
            <a:fontRef idx="minor">
              <a:schemeClr val="tx1"/>
            </a:fontRef>
          </p:style>
        </p:cxnSp>
        <p:cxnSp>
          <p:nvCxnSpPr>
            <p:cNvPr id="22" name="MH_Other_3"/>
            <p:cNvCxnSpPr/>
            <p:nvPr/>
          </p:nvCxnSpPr>
          <p:spPr>
            <a:xfrm>
              <a:off x="6079422" y="2995200"/>
              <a:ext cx="0" cy="743144"/>
            </a:xfrm>
            <a:prstGeom prst="line">
              <a:avLst/>
            </a:prstGeom>
            <a:ln w="12700">
              <a:solidFill>
                <a:srgbClr val="DEDEDE"/>
              </a:solidFill>
            </a:ln>
          </p:spPr>
          <p:style>
            <a:lnRef idx="1">
              <a:schemeClr val="accent1"/>
            </a:lnRef>
            <a:fillRef idx="0">
              <a:schemeClr val="accent1"/>
            </a:fillRef>
            <a:effectRef idx="0">
              <a:schemeClr val="accent1"/>
            </a:effectRef>
            <a:fontRef idx="minor">
              <a:schemeClr val="tx1"/>
            </a:fontRef>
          </p:style>
        </p:cxnSp>
        <p:cxnSp>
          <p:nvCxnSpPr>
            <p:cNvPr id="23" name="MH_Other_4"/>
            <p:cNvCxnSpPr/>
            <p:nvPr/>
          </p:nvCxnSpPr>
          <p:spPr>
            <a:xfrm>
              <a:off x="8247973" y="2995200"/>
              <a:ext cx="0" cy="743144"/>
            </a:xfrm>
            <a:prstGeom prst="line">
              <a:avLst/>
            </a:prstGeom>
            <a:ln w="12700">
              <a:solidFill>
                <a:srgbClr val="DEDEDE"/>
              </a:solidFill>
            </a:ln>
          </p:spPr>
          <p:style>
            <a:lnRef idx="1">
              <a:schemeClr val="accent1"/>
            </a:lnRef>
            <a:fillRef idx="0">
              <a:schemeClr val="accent1"/>
            </a:fillRef>
            <a:effectRef idx="0">
              <a:schemeClr val="accent1"/>
            </a:effectRef>
            <a:fontRef idx="minor">
              <a:schemeClr val="tx1"/>
            </a:fontRef>
          </p:style>
        </p:cxnSp>
        <p:cxnSp>
          <p:nvCxnSpPr>
            <p:cNvPr id="24" name="MH_Other_5"/>
            <p:cNvCxnSpPr/>
            <p:nvPr/>
          </p:nvCxnSpPr>
          <p:spPr>
            <a:xfrm>
              <a:off x="10416525" y="2995200"/>
              <a:ext cx="0" cy="743144"/>
            </a:xfrm>
            <a:prstGeom prst="line">
              <a:avLst/>
            </a:prstGeom>
            <a:ln w="12700">
              <a:solidFill>
                <a:srgbClr val="DEDEDE"/>
              </a:solidFill>
            </a:ln>
          </p:spPr>
          <p:style>
            <a:lnRef idx="1">
              <a:schemeClr val="accent1"/>
            </a:lnRef>
            <a:fillRef idx="0">
              <a:schemeClr val="accent1"/>
            </a:fillRef>
            <a:effectRef idx="0">
              <a:schemeClr val="accent1"/>
            </a:effectRef>
            <a:fontRef idx="minor">
              <a:schemeClr val="tx1"/>
            </a:fontRef>
          </p:style>
        </p:cxnSp>
        <p:sp>
          <p:nvSpPr>
            <p:cNvPr id="25" name="MH_SubTitle_1"/>
            <p:cNvSpPr/>
            <p:nvPr/>
          </p:nvSpPr>
          <p:spPr>
            <a:xfrm>
              <a:off x="1005709" y="2650169"/>
              <a:ext cx="1482743" cy="435039"/>
            </a:xfrm>
            <a:prstGeom prst="roundRect">
              <a:avLst/>
            </a:prstGeom>
            <a:solidFill>
              <a:srgbClr val="F296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b="1">
                  <a:solidFill>
                    <a:srgbClr val="FFFFFF"/>
                  </a:solidFill>
                </a:rPr>
                <a:t>LOREM </a:t>
              </a:r>
              <a:endParaRPr lang="zh-CN" altLang="en-US" b="1" dirty="0">
                <a:solidFill>
                  <a:srgbClr val="FFFFFF"/>
                </a:solidFill>
              </a:endParaRPr>
            </a:p>
          </p:txBody>
        </p:sp>
        <p:sp>
          <p:nvSpPr>
            <p:cNvPr id="26" name="MH_Text_1"/>
            <p:cNvSpPr/>
            <p:nvPr/>
          </p:nvSpPr>
          <p:spPr>
            <a:xfrm>
              <a:off x="989834" y="3738220"/>
              <a:ext cx="1498761" cy="1124071"/>
            </a:xfrm>
            <a:prstGeom prst="ellipse">
              <a:avLst/>
            </a:prstGeom>
            <a:solidFill>
              <a:srgbClr val="FFFFFF"/>
            </a:solidFill>
            <a:ln w="12700">
              <a:solidFill>
                <a:srgbClr val="DEDEDE"/>
              </a:soli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2000" dirty="0">
                  <a:solidFill>
                    <a:srgbClr val="4D4D4D"/>
                  </a:solidFill>
                </a:rPr>
                <a:t>75%</a:t>
              </a:r>
              <a:endParaRPr lang="zh-CN" altLang="en-US" sz="2000" dirty="0">
                <a:solidFill>
                  <a:srgbClr val="4D4D4D"/>
                </a:solidFill>
              </a:endParaRPr>
            </a:p>
          </p:txBody>
        </p:sp>
        <p:sp>
          <p:nvSpPr>
            <p:cNvPr id="27" name="MH_Other_6"/>
            <p:cNvSpPr/>
            <p:nvPr/>
          </p:nvSpPr>
          <p:spPr>
            <a:xfrm>
              <a:off x="1181924" y="3881434"/>
              <a:ext cx="1116026" cy="837768"/>
            </a:xfrm>
            <a:prstGeom prst="donut">
              <a:avLst>
                <a:gd name="adj" fmla="val 12442"/>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4D4D4D"/>
                </a:solidFill>
              </a:endParaRPr>
            </a:p>
          </p:txBody>
        </p:sp>
        <p:sp>
          <p:nvSpPr>
            <p:cNvPr id="41" name="MH_Other_7"/>
            <p:cNvSpPr/>
            <p:nvPr/>
          </p:nvSpPr>
          <p:spPr>
            <a:xfrm>
              <a:off x="1181924" y="3881434"/>
              <a:ext cx="1116026" cy="837768"/>
            </a:xfrm>
            <a:prstGeom prst="blockArc">
              <a:avLst>
                <a:gd name="adj1" fmla="val 5189459"/>
                <a:gd name="adj2" fmla="val 21348146"/>
                <a:gd name="adj3" fmla="val 11875"/>
              </a:avLst>
            </a:prstGeom>
            <a:solidFill>
              <a:srgbClr val="F296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4D4D4D"/>
                </a:solidFill>
              </a:endParaRPr>
            </a:p>
          </p:txBody>
        </p:sp>
        <p:sp>
          <p:nvSpPr>
            <p:cNvPr id="43" name="MH_Other_8"/>
            <p:cNvSpPr/>
            <p:nvPr/>
          </p:nvSpPr>
          <p:spPr>
            <a:xfrm>
              <a:off x="1691518" y="3036743"/>
              <a:ext cx="100014" cy="76161"/>
            </a:xfrm>
            <a:prstGeom prst="ellipse">
              <a:avLst/>
            </a:prstGeom>
            <a:solidFill>
              <a:srgbClr val="FF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mn-ea"/>
              </a:endParaRPr>
            </a:p>
          </p:txBody>
        </p:sp>
        <p:sp>
          <p:nvSpPr>
            <p:cNvPr id="44" name="MH_SubTitle_2"/>
            <p:cNvSpPr/>
            <p:nvPr/>
          </p:nvSpPr>
          <p:spPr>
            <a:xfrm>
              <a:off x="3174261" y="2650169"/>
              <a:ext cx="1482743" cy="435039"/>
            </a:xfrm>
            <a:prstGeom prst="roundRect">
              <a:avLst/>
            </a:prstGeom>
            <a:solidFill>
              <a:srgbClr val="F296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b="1">
                  <a:solidFill>
                    <a:srgbClr val="FFFFFF"/>
                  </a:solidFill>
                </a:rPr>
                <a:t>LOREM </a:t>
              </a:r>
              <a:endParaRPr lang="zh-CN" altLang="en-US" b="1" dirty="0">
                <a:solidFill>
                  <a:srgbClr val="FFFFFF"/>
                </a:solidFill>
              </a:endParaRPr>
            </a:p>
          </p:txBody>
        </p:sp>
        <p:sp>
          <p:nvSpPr>
            <p:cNvPr id="45" name="MH_Text_2"/>
            <p:cNvSpPr/>
            <p:nvPr/>
          </p:nvSpPr>
          <p:spPr>
            <a:xfrm>
              <a:off x="3158350" y="3738220"/>
              <a:ext cx="1498761" cy="1124071"/>
            </a:xfrm>
            <a:prstGeom prst="ellipse">
              <a:avLst/>
            </a:prstGeom>
            <a:solidFill>
              <a:srgbClr val="FFFFFF"/>
            </a:solidFill>
            <a:ln w="12700">
              <a:solidFill>
                <a:srgbClr val="DEDEDE"/>
              </a:soli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2000" dirty="0">
                  <a:solidFill>
                    <a:srgbClr val="4D4D4D"/>
                  </a:solidFill>
                </a:rPr>
                <a:t>85%</a:t>
              </a:r>
              <a:endParaRPr lang="zh-CN" altLang="en-US" sz="2000" dirty="0">
                <a:solidFill>
                  <a:srgbClr val="4D4D4D"/>
                </a:solidFill>
              </a:endParaRPr>
            </a:p>
          </p:txBody>
        </p:sp>
        <p:sp>
          <p:nvSpPr>
            <p:cNvPr id="46" name="MH_Other_9"/>
            <p:cNvSpPr/>
            <p:nvPr/>
          </p:nvSpPr>
          <p:spPr>
            <a:xfrm>
              <a:off x="3350476" y="3881434"/>
              <a:ext cx="1114439" cy="837768"/>
            </a:xfrm>
            <a:prstGeom prst="donut">
              <a:avLst>
                <a:gd name="adj" fmla="val 12442"/>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4D4D4D"/>
                </a:solidFill>
              </a:endParaRPr>
            </a:p>
          </p:txBody>
        </p:sp>
        <p:sp>
          <p:nvSpPr>
            <p:cNvPr id="47" name="MH_Other_10"/>
            <p:cNvSpPr/>
            <p:nvPr/>
          </p:nvSpPr>
          <p:spPr>
            <a:xfrm>
              <a:off x="3350476" y="3881434"/>
              <a:ext cx="1114439" cy="837768"/>
            </a:xfrm>
            <a:prstGeom prst="blockArc">
              <a:avLst>
                <a:gd name="adj1" fmla="val 2842692"/>
                <a:gd name="adj2" fmla="val 21348146"/>
                <a:gd name="adj3" fmla="val 11875"/>
              </a:avLst>
            </a:prstGeom>
            <a:solidFill>
              <a:srgbClr val="F296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4D4D4D"/>
                </a:solidFill>
              </a:endParaRPr>
            </a:p>
          </p:txBody>
        </p:sp>
        <p:sp>
          <p:nvSpPr>
            <p:cNvPr id="48" name="MH_Other_11"/>
            <p:cNvSpPr/>
            <p:nvPr/>
          </p:nvSpPr>
          <p:spPr>
            <a:xfrm>
              <a:off x="3860069" y="3036743"/>
              <a:ext cx="100014" cy="76161"/>
            </a:xfrm>
            <a:prstGeom prst="ellipse">
              <a:avLst/>
            </a:prstGeom>
            <a:solidFill>
              <a:srgbClr val="FF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mn-ea"/>
              </a:endParaRPr>
            </a:p>
          </p:txBody>
        </p:sp>
        <p:sp>
          <p:nvSpPr>
            <p:cNvPr id="49" name="MH_SubTitle_3"/>
            <p:cNvSpPr/>
            <p:nvPr/>
          </p:nvSpPr>
          <p:spPr>
            <a:xfrm>
              <a:off x="5342812" y="2650169"/>
              <a:ext cx="1482743" cy="435039"/>
            </a:xfrm>
            <a:prstGeom prst="roundRect">
              <a:avLst/>
            </a:prstGeom>
            <a:solidFill>
              <a:srgbClr val="F296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b="1" dirty="0">
                  <a:solidFill>
                    <a:srgbClr val="FFFFFF"/>
                  </a:solidFill>
                </a:rPr>
                <a:t>LOREM </a:t>
              </a:r>
              <a:endParaRPr lang="zh-CN" altLang="en-US" b="1" dirty="0">
                <a:solidFill>
                  <a:srgbClr val="FFFFFF"/>
                </a:solidFill>
              </a:endParaRPr>
            </a:p>
          </p:txBody>
        </p:sp>
        <p:sp>
          <p:nvSpPr>
            <p:cNvPr id="50" name="MH_Text_3"/>
            <p:cNvSpPr/>
            <p:nvPr/>
          </p:nvSpPr>
          <p:spPr>
            <a:xfrm>
              <a:off x="5326866" y="3738220"/>
              <a:ext cx="1498761" cy="1124071"/>
            </a:xfrm>
            <a:prstGeom prst="ellipse">
              <a:avLst/>
            </a:prstGeom>
            <a:solidFill>
              <a:srgbClr val="FFFFFF"/>
            </a:solidFill>
            <a:ln w="12700">
              <a:solidFill>
                <a:srgbClr val="DEDEDE"/>
              </a:soli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2000" dirty="0">
                  <a:solidFill>
                    <a:srgbClr val="4D4D4D"/>
                  </a:solidFill>
                </a:rPr>
                <a:t>65%</a:t>
              </a:r>
              <a:endParaRPr lang="zh-CN" altLang="en-US" sz="2000" dirty="0">
                <a:solidFill>
                  <a:srgbClr val="4D4D4D"/>
                </a:solidFill>
              </a:endParaRPr>
            </a:p>
          </p:txBody>
        </p:sp>
        <p:sp>
          <p:nvSpPr>
            <p:cNvPr id="51" name="MH_Other_12"/>
            <p:cNvSpPr/>
            <p:nvPr/>
          </p:nvSpPr>
          <p:spPr>
            <a:xfrm>
              <a:off x="5519028" y="3881434"/>
              <a:ext cx="1114439" cy="837768"/>
            </a:xfrm>
            <a:prstGeom prst="donut">
              <a:avLst>
                <a:gd name="adj" fmla="val 12442"/>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4D4D4D"/>
                </a:solidFill>
              </a:endParaRPr>
            </a:p>
          </p:txBody>
        </p:sp>
        <p:sp>
          <p:nvSpPr>
            <p:cNvPr id="52" name="MH_Other_13"/>
            <p:cNvSpPr/>
            <p:nvPr/>
          </p:nvSpPr>
          <p:spPr>
            <a:xfrm>
              <a:off x="5519028" y="3881434"/>
              <a:ext cx="1114439" cy="837768"/>
            </a:xfrm>
            <a:prstGeom prst="blockArc">
              <a:avLst>
                <a:gd name="adj1" fmla="val 7437196"/>
                <a:gd name="adj2" fmla="val 21348146"/>
                <a:gd name="adj3" fmla="val 11875"/>
              </a:avLst>
            </a:prstGeom>
            <a:solidFill>
              <a:srgbClr val="F296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4D4D4D"/>
                </a:solidFill>
              </a:endParaRPr>
            </a:p>
          </p:txBody>
        </p:sp>
        <p:sp>
          <p:nvSpPr>
            <p:cNvPr id="53" name="MH_Other_14"/>
            <p:cNvSpPr/>
            <p:nvPr/>
          </p:nvSpPr>
          <p:spPr>
            <a:xfrm>
              <a:off x="6028621" y="3036743"/>
              <a:ext cx="100014" cy="76161"/>
            </a:xfrm>
            <a:prstGeom prst="ellipse">
              <a:avLst/>
            </a:prstGeom>
            <a:solidFill>
              <a:srgbClr val="FF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mn-ea"/>
              </a:endParaRPr>
            </a:p>
          </p:txBody>
        </p:sp>
        <p:sp>
          <p:nvSpPr>
            <p:cNvPr id="54" name="MH_SubTitle_4"/>
            <p:cNvSpPr/>
            <p:nvPr/>
          </p:nvSpPr>
          <p:spPr>
            <a:xfrm>
              <a:off x="7511364" y="2650169"/>
              <a:ext cx="1482743" cy="435039"/>
            </a:xfrm>
            <a:prstGeom prst="roundRect">
              <a:avLst/>
            </a:prstGeom>
            <a:solidFill>
              <a:srgbClr val="F296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b="1">
                  <a:solidFill>
                    <a:srgbClr val="FFFFFF"/>
                  </a:solidFill>
                </a:rPr>
                <a:t>LOREM </a:t>
              </a:r>
              <a:endParaRPr lang="zh-CN" altLang="en-US" b="1" dirty="0">
                <a:solidFill>
                  <a:srgbClr val="FFFFFF"/>
                </a:solidFill>
              </a:endParaRPr>
            </a:p>
          </p:txBody>
        </p:sp>
        <p:sp>
          <p:nvSpPr>
            <p:cNvPr id="55" name="MH_Text_4"/>
            <p:cNvSpPr/>
            <p:nvPr/>
          </p:nvSpPr>
          <p:spPr>
            <a:xfrm>
              <a:off x="7495384" y="3738220"/>
              <a:ext cx="1498761" cy="1124071"/>
            </a:xfrm>
            <a:prstGeom prst="ellipse">
              <a:avLst/>
            </a:prstGeom>
            <a:solidFill>
              <a:srgbClr val="FFFFFF"/>
            </a:solidFill>
            <a:ln w="12700">
              <a:solidFill>
                <a:srgbClr val="DEDEDE"/>
              </a:solidFill>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txBody>
            <a:bodyPr anchor="ctr">
              <a:normAutofit/>
            </a:bodyPr>
            <a:lstStyle/>
            <a:p>
              <a:pPr algn="ctr">
                <a:defRPr/>
              </a:pPr>
              <a:r>
                <a:rPr lang="en-US" altLang="zh-CN" sz="2000" dirty="0">
                  <a:solidFill>
                    <a:srgbClr val="4D4D4D"/>
                  </a:solidFill>
                </a:rPr>
                <a:t>50%</a:t>
              </a:r>
              <a:endParaRPr lang="zh-CN" altLang="en-US" sz="2000" dirty="0">
                <a:solidFill>
                  <a:srgbClr val="4D4D4D"/>
                </a:solidFill>
              </a:endParaRPr>
            </a:p>
          </p:txBody>
        </p:sp>
        <p:sp>
          <p:nvSpPr>
            <p:cNvPr id="56" name="MH_Other_15"/>
            <p:cNvSpPr/>
            <p:nvPr/>
          </p:nvSpPr>
          <p:spPr>
            <a:xfrm>
              <a:off x="7685991" y="3881434"/>
              <a:ext cx="1116027" cy="837768"/>
            </a:xfrm>
            <a:prstGeom prst="donut">
              <a:avLst>
                <a:gd name="adj" fmla="val 12442"/>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4D4D4D"/>
                </a:solidFill>
              </a:endParaRPr>
            </a:p>
          </p:txBody>
        </p:sp>
        <p:sp>
          <p:nvSpPr>
            <p:cNvPr id="57" name="MH_Other_16"/>
            <p:cNvSpPr/>
            <p:nvPr/>
          </p:nvSpPr>
          <p:spPr>
            <a:xfrm>
              <a:off x="7685991" y="3881434"/>
              <a:ext cx="1116027" cy="837768"/>
            </a:xfrm>
            <a:prstGeom prst="blockArc">
              <a:avLst>
                <a:gd name="adj1" fmla="val 10968157"/>
                <a:gd name="adj2" fmla="val 21348146"/>
                <a:gd name="adj3" fmla="val 11875"/>
              </a:avLst>
            </a:prstGeom>
            <a:solidFill>
              <a:srgbClr val="F296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4D4D4D"/>
                </a:solidFill>
              </a:endParaRPr>
            </a:p>
          </p:txBody>
        </p:sp>
        <p:sp>
          <p:nvSpPr>
            <p:cNvPr id="58" name="MH_Other_17"/>
            <p:cNvSpPr/>
            <p:nvPr/>
          </p:nvSpPr>
          <p:spPr>
            <a:xfrm>
              <a:off x="8197173" y="3036743"/>
              <a:ext cx="100014" cy="76161"/>
            </a:xfrm>
            <a:prstGeom prst="ellipse">
              <a:avLst/>
            </a:prstGeom>
            <a:solidFill>
              <a:srgbClr val="FF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mn-ea"/>
              </a:endParaRPr>
            </a:p>
          </p:txBody>
        </p:sp>
        <p:sp>
          <p:nvSpPr>
            <p:cNvPr id="59" name="MH_SubTitle_5"/>
            <p:cNvSpPr/>
            <p:nvPr/>
          </p:nvSpPr>
          <p:spPr>
            <a:xfrm>
              <a:off x="9679916" y="2650169"/>
              <a:ext cx="1482743" cy="435039"/>
            </a:xfrm>
            <a:prstGeom prst="roundRect">
              <a:avLst/>
            </a:prstGeom>
            <a:solidFill>
              <a:srgbClr val="F296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b="1">
                  <a:solidFill>
                    <a:srgbClr val="FFFFFF"/>
                  </a:solidFill>
                </a:rPr>
                <a:t>LOREM </a:t>
              </a:r>
              <a:endParaRPr lang="zh-CN" altLang="en-US" b="1" dirty="0">
                <a:solidFill>
                  <a:srgbClr val="FFFFFF"/>
                </a:solidFill>
              </a:endParaRPr>
            </a:p>
          </p:txBody>
        </p:sp>
        <p:sp>
          <p:nvSpPr>
            <p:cNvPr id="60" name="MH_Text_5"/>
            <p:cNvSpPr/>
            <p:nvPr/>
          </p:nvSpPr>
          <p:spPr>
            <a:xfrm>
              <a:off x="9663898" y="3738220"/>
              <a:ext cx="1498761" cy="1124071"/>
            </a:xfrm>
            <a:prstGeom prst="ellipse">
              <a:avLst/>
            </a:prstGeom>
            <a:solidFill>
              <a:srgbClr val="FFFFFF"/>
            </a:solidFill>
            <a:ln w="12700">
              <a:solidFill>
                <a:srgbClr val="DEDEDE"/>
              </a:soli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2000" dirty="0">
                  <a:solidFill>
                    <a:srgbClr val="4D4D4D"/>
                  </a:solidFill>
                </a:rPr>
                <a:t>65%</a:t>
              </a:r>
              <a:endParaRPr lang="zh-CN" altLang="en-US" sz="2000" dirty="0">
                <a:solidFill>
                  <a:srgbClr val="4D4D4D"/>
                </a:solidFill>
              </a:endParaRPr>
            </a:p>
          </p:txBody>
        </p:sp>
        <p:sp>
          <p:nvSpPr>
            <p:cNvPr id="61" name="MH_Other_18"/>
            <p:cNvSpPr/>
            <p:nvPr/>
          </p:nvSpPr>
          <p:spPr>
            <a:xfrm>
              <a:off x="9854543" y="3881434"/>
              <a:ext cx="1116027" cy="837768"/>
            </a:xfrm>
            <a:prstGeom prst="donut">
              <a:avLst>
                <a:gd name="adj" fmla="val 12442"/>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4D4D4D"/>
                </a:solidFill>
              </a:endParaRPr>
            </a:p>
          </p:txBody>
        </p:sp>
        <p:sp>
          <p:nvSpPr>
            <p:cNvPr id="62" name="MH_Other_19"/>
            <p:cNvSpPr/>
            <p:nvPr/>
          </p:nvSpPr>
          <p:spPr>
            <a:xfrm>
              <a:off x="9854543" y="3881434"/>
              <a:ext cx="1116027" cy="837768"/>
            </a:xfrm>
            <a:prstGeom prst="blockArc">
              <a:avLst>
                <a:gd name="adj1" fmla="val 7437196"/>
                <a:gd name="adj2" fmla="val 21348146"/>
                <a:gd name="adj3" fmla="val 11875"/>
              </a:avLst>
            </a:prstGeom>
            <a:solidFill>
              <a:srgbClr val="F296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4D4D4D"/>
                </a:solidFill>
              </a:endParaRPr>
            </a:p>
          </p:txBody>
        </p:sp>
        <p:sp>
          <p:nvSpPr>
            <p:cNvPr id="63" name="MH_Other_20"/>
            <p:cNvSpPr/>
            <p:nvPr/>
          </p:nvSpPr>
          <p:spPr>
            <a:xfrm>
              <a:off x="10365724" y="3036743"/>
              <a:ext cx="100014" cy="76161"/>
            </a:xfrm>
            <a:prstGeom prst="ellipse">
              <a:avLst/>
            </a:prstGeom>
            <a:solidFill>
              <a:srgbClr val="FF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mn-ea"/>
              </a:endParaRPr>
            </a:p>
          </p:txBody>
        </p:sp>
      </p:grpSp>
      <p:sp>
        <p:nvSpPr>
          <p:cNvPr id="34" name="MH_SubTitle_1"/>
          <p:cNvSpPr txBox="1"/>
          <p:nvPr>
            <p:custDataLst>
              <p:tags r:id="rId1"/>
            </p:custDataLst>
          </p:nvPr>
        </p:nvSpPr>
        <p:spPr>
          <a:xfrm>
            <a:off x="628650" y="547688"/>
            <a:ext cx="3200400" cy="904875"/>
          </a:xfrm>
          <a:prstGeom prst="rect">
            <a:avLst/>
          </a:prstGeom>
          <a:noFill/>
        </p:spPr>
        <p:txBody>
          <a:bodyPr anchor="ctr"/>
          <a:lstStyle/>
          <a:p>
            <a:pPr fontAlgn="auto">
              <a:spcBef>
                <a:spcPts val="0"/>
              </a:spcBef>
              <a:spcAft>
                <a:spcPts val="0"/>
              </a:spcAft>
              <a:defRPr/>
            </a:pPr>
            <a:r>
              <a:rPr lang="en-US" altLang="zh-CN" sz="2800" dirty="0">
                <a:solidFill>
                  <a:schemeClr val="tx1">
                    <a:lumMod val="50000"/>
                    <a:lumOff val="50000"/>
                  </a:schemeClr>
                </a:solidFill>
                <a:latin typeface="Montez" pitchFamily="2" charset="0"/>
              </a:rPr>
              <a:t>LOREM   IPSUM</a:t>
            </a:r>
            <a:endParaRPr lang="zh-CN" altLang="en-US" sz="2800" dirty="0">
              <a:solidFill>
                <a:schemeClr val="tx1">
                  <a:lumMod val="50000"/>
                  <a:lumOff val="50000"/>
                </a:schemeClr>
              </a:solidFill>
              <a:latin typeface="Montez" pitchFamily="2" charset="0"/>
            </a:endParaRPr>
          </a:p>
        </p:txBody>
      </p:sp>
      <p:cxnSp>
        <p:nvCxnSpPr>
          <p:cNvPr id="35" name="直接连接符 34"/>
          <p:cNvCxnSpPr/>
          <p:nvPr/>
        </p:nvCxnSpPr>
        <p:spPr>
          <a:xfrm>
            <a:off x="552450" y="5492750"/>
            <a:ext cx="11229975" cy="0"/>
          </a:xfrm>
          <a:prstGeom prst="line">
            <a:avLst/>
          </a:prstGeom>
          <a:ln>
            <a:solidFill>
              <a:srgbClr val="7D8083"/>
            </a:solidFill>
          </a:ln>
        </p:spPr>
        <p:style>
          <a:lnRef idx="1">
            <a:schemeClr val="accent1"/>
          </a:lnRef>
          <a:fillRef idx="0">
            <a:schemeClr val="accent1"/>
          </a:fillRef>
          <a:effectRef idx="0">
            <a:schemeClr val="accent1"/>
          </a:effectRef>
          <a:fontRef idx="minor">
            <a:schemeClr val="tx1"/>
          </a:fontRef>
        </p:style>
      </p:cxnSp>
      <p:grpSp>
        <p:nvGrpSpPr>
          <p:cNvPr id="11270" name="组合 71"/>
          <p:cNvGrpSpPr>
            <a:grpSpLocks/>
          </p:cNvGrpSpPr>
          <p:nvPr/>
        </p:nvGrpSpPr>
        <p:grpSpPr bwMode="auto">
          <a:xfrm>
            <a:off x="5189538" y="6324600"/>
            <a:ext cx="1577975" cy="241300"/>
            <a:chOff x="5171650" y="6147506"/>
            <a:chExt cx="1578550" cy="240973"/>
          </a:xfrm>
        </p:grpSpPr>
        <p:sp>
          <p:nvSpPr>
            <p:cNvPr id="37" name="右大括号 28"/>
            <p:cNvSpPr/>
            <p:nvPr/>
          </p:nvSpPr>
          <p:spPr>
            <a:xfrm rot="5400000">
              <a:off x="5845987" y="5484266"/>
              <a:ext cx="229875" cy="1578550"/>
            </a:xfrm>
            <a:custGeom>
              <a:avLst/>
              <a:gdLst>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7" fmla="*/ 0 w 214413"/>
                <a:gd name="connsiteY7" fmla="*/ 0 h 1578550"/>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7" fmla="*/ 0 w 214414"/>
                <a:gd name="connsiteY7" fmla="*/ 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5 w 229283"/>
                <a:gd name="connsiteY6" fmla="*/ 1522794 h 1578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9283" h="1578550" stroke="0" extrusionOk="0">
                  <a:moveTo>
                    <a:pt x="14869" y="0"/>
                  </a:moveTo>
                  <a:cubicBezTo>
                    <a:pt x="74081" y="7434"/>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4078" y="1578550"/>
                    <a:pt x="14869" y="1578550"/>
                  </a:cubicBezTo>
                  <a:lnTo>
                    <a:pt x="14869" y="0"/>
                  </a:lnTo>
                  <a:close/>
                </a:path>
                <a:path w="229283" h="1578550" fill="none">
                  <a:moveTo>
                    <a:pt x="0" y="55756"/>
                  </a:moveTo>
                  <a:cubicBezTo>
                    <a:pt x="66646" y="22302"/>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7804" y="1567399"/>
                    <a:pt x="14875" y="152279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38" name="任意多边形 37"/>
            <p:cNvSpPr/>
            <p:nvPr/>
          </p:nvSpPr>
          <p:spPr>
            <a:xfrm>
              <a:off x="6594568" y="6147506"/>
              <a:ext cx="103225" cy="90365"/>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9" name="任意多边形 38"/>
            <p:cNvSpPr/>
            <p:nvPr/>
          </p:nvSpPr>
          <p:spPr>
            <a:xfrm flipH="1">
              <a:off x="5222469" y="6155433"/>
              <a:ext cx="90520" cy="776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1271" name="组合 75"/>
          <p:cNvGrpSpPr>
            <a:grpSpLocks/>
          </p:cNvGrpSpPr>
          <p:nvPr/>
        </p:nvGrpSpPr>
        <p:grpSpPr bwMode="auto">
          <a:xfrm>
            <a:off x="5530850" y="6272213"/>
            <a:ext cx="887413" cy="311150"/>
            <a:chOff x="5513645" y="6043438"/>
            <a:chExt cx="888113" cy="363636"/>
          </a:xfrm>
        </p:grpSpPr>
        <p:sp>
          <p:nvSpPr>
            <p:cNvPr id="42" name="右大括号 25"/>
            <p:cNvSpPr/>
            <p:nvPr/>
          </p:nvSpPr>
          <p:spPr>
            <a:xfrm rot="5400000">
              <a:off x="5818022" y="5823338"/>
              <a:ext cx="285714" cy="881758"/>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64" name="任意多边形 63"/>
            <p:cNvSpPr/>
            <p:nvPr/>
          </p:nvSpPr>
          <p:spPr>
            <a:xfrm rot="5400000">
              <a:off x="6299765" y="6064949"/>
              <a:ext cx="103896" cy="90558"/>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5" name="任意多边形 64"/>
            <p:cNvSpPr/>
            <p:nvPr/>
          </p:nvSpPr>
          <p:spPr>
            <a:xfrm rot="5400000" flipV="1">
              <a:off x="5505388" y="6051694"/>
              <a:ext cx="103896" cy="873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1272" name="组合 79"/>
          <p:cNvGrpSpPr>
            <a:grpSpLocks/>
          </p:cNvGrpSpPr>
          <p:nvPr/>
        </p:nvGrpSpPr>
        <p:grpSpPr bwMode="auto">
          <a:xfrm flipV="1">
            <a:off x="5643563" y="6292850"/>
            <a:ext cx="674687" cy="284163"/>
            <a:chOff x="5513645" y="6043438"/>
            <a:chExt cx="888113" cy="363609"/>
          </a:xfrm>
        </p:grpSpPr>
        <p:sp>
          <p:nvSpPr>
            <p:cNvPr id="67" name="右大括号 25"/>
            <p:cNvSpPr/>
            <p:nvPr/>
          </p:nvSpPr>
          <p:spPr>
            <a:xfrm rot="5400000">
              <a:off x="5818643" y="5823932"/>
              <a:ext cx="284386" cy="881845"/>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68" name="任意多边形 67"/>
            <p:cNvSpPr/>
            <p:nvPr/>
          </p:nvSpPr>
          <p:spPr>
            <a:xfrm rot="5400000">
              <a:off x="6298762" y="6066559"/>
              <a:ext cx="103599" cy="8985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9" name="任意多边形 68"/>
            <p:cNvSpPr/>
            <p:nvPr/>
          </p:nvSpPr>
          <p:spPr>
            <a:xfrm rot="5400000" flipV="1">
              <a:off x="5505729" y="6051354"/>
              <a:ext cx="103599" cy="8776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70" name="矩形 69"/>
          <p:cNvSpPr/>
          <p:nvPr/>
        </p:nvSpPr>
        <p:spPr>
          <a:xfrm>
            <a:off x="3644900" y="5584825"/>
            <a:ext cx="4533900" cy="830263"/>
          </a:xfrm>
          <a:prstGeom prst="rect">
            <a:avLst/>
          </a:prstGeom>
        </p:spPr>
        <p:txBody>
          <a:bodyPr wrap="none">
            <a:spAutoFit/>
          </a:bodyPr>
          <a:lstStyle/>
          <a:p>
            <a:pPr algn="ctr">
              <a:defRPr/>
            </a:pPr>
            <a:r>
              <a:rPr lang="en-US" altLang="zh-CN" sz="1600" dirty="0">
                <a:solidFill>
                  <a:schemeClr val="tx1">
                    <a:lumMod val="60000"/>
                    <a:lumOff val="40000"/>
                  </a:schemeClr>
                </a:solidFill>
              </a:rPr>
              <a:t>Lorem ipsum dolor sit amet, consectetuer adipiscing</a:t>
            </a:r>
          </a:p>
          <a:p>
            <a:pPr algn="ctr">
              <a:defRPr/>
            </a:pPr>
            <a:r>
              <a:rPr lang="en-US" altLang="zh-CN" sz="1600" dirty="0">
                <a:solidFill>
                  <a:schemeClr val="tx1">
                    <a:lumMod val="60000"/>
                    <a:lumOff val="40000"/>
                  </a:schemeClr>
                </a:solidFill>
              </a:rPr>
              <a:t>Aenean commodo sit amet coligula eget dolor. </a:t>
            </a:r>
            <a:endParaRPr lang="zh-CN" altLang="en-US" sz="1600" dirty="0">
              <a:solidFill>
                <a:schemeClr val="tx1">
                  <a:lumMod val="60000"/>
                  <a:lumOff val="40000"/>
                </a:schemeClr>
              </a:solidFill>
            </a:endParaRPr>
          </a:p>
          <a:p>
            <a:pPr algn="ctr">
              <a:defRPr/>
            </a:pPr>
            <a:r>
              <a:rPr lang="en-US" altLang="zh-CN" sz="1600" dirty="0">
                <a:solidFill>
                  <a:schemeClr val="tx1">
                    <a:lumMod val="60000"/>
                    <a:lumOff val="40000"/>
                  </a:schemeClr>
                </a:solidFill>
              </a:rPr>
              <a:t> </a:t>
            </a:r>
            <a:endParaRPr lang="zh-CN" altLang="en-US" sz="1600" dirty="0">
              <a:solidFill>
                <a:schemeClr val="tx1">
                  <a:lumMod val="60000"/>
                  <a:lumOff val="40000"/>
                </a:schemeClr>
              </a:solidFill>
            </a:endParaRPr>
          </a:p>
        </p:txBody>
      </p:sp>
      <p:cxnSp>
        <p:nvCxnSpPr>
          <p:cNvPr id="71" name="直接连接符 70"/>
          <p:cNvCxnSpPr/>
          <p:nvPr/>
        </p:nvCxnSpPr>
        <p:spPr>
          <a:xfrm>
            <a:off x="552450" y="1430338"/>
            <a:ext cx="11229975" cy="0"/>
          </a:xfrm>
          <a:prstGeom prst="line">
            <a:avLst/>
          </a:prstGeom>
          <a:ln>
            <a:solidFill>
              <a:srgbClr val="7D808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dpi="0" rotWithShape="1">
            <a:blip r:embed="rId12" cstate="email">
              <a:alphaModFix amt="81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5" name="矩形 4"/>
          <p:cNvSpPr/>
          <p:nvPr/>
        </p:nvSpPr>
        <p:spPr>
          <a:xfrm>
            <a:off x="1181100" y="1514475"/>
            <a:ext cx="9267825" cy="4068763"/>
          </a:xfrm>
          <a:prstGeom prst="rect">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2292" name="组合 3"/>
          <p:cNvGrpSpPr>
            <a:grpSpLocks/>
          </p:cNvGrpSpPr>
          <p:nvPr/>
        </p:nvGrpSpPr>
        <p:grpSpPr bwMode="auto">
          <a:xfrm>
            <a:off x="1495425" y="2009775"/>
            <a:ext cx="8707438" cy="3071813"/>
            <a:chOff x="1257289" y="2009451"/>
            <a:chExt cx="9684218" cy="3416625"/>
          </a:xfrm>
        </p:grpSpPr>
        <p:sp>
          <p:nvSpPr>
            <p:cNvPr id="28" name="MH_SubTitle_1"/>
            <p:cNvSpPr/>
            <p:nvPr>
              <p:custDataLst>
                <p:tags r:id="rId2"/>
              </p:custDataLst>
            </p:nvPr>
          </p:nvSpPr>
          <p:spPr>
            <a:xfrm>
              <a:off x="1257289" y="4465537"/>
              <a:ext cx="2794917" cy="960539"/>
            </a:xfrm>
            <a:prstGeom prst="rect">
              <a:avLst/>
            </a:prstGeom>
            <a:solidFill>
              <a:srgbClr val="E84C9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a-DK" altLang="zh-CN" sz="2000" dirty="0">
                  <a:solidFill>
                    <a:schemeClr val="bg1"/>
                  </a:solidFill>
                  <a:latin typeface="Bitter" panose="02000000000000000000" pitchFamily="2" charset="0"/>
                  <a:ea typeface="宋体" pitchFamily="2" charset="-122"/>
                  <a:cs typeface="Calibri" panose="020F0502020204030204" pitchFamily="34" charset="0"/>
                </a:rPr>
                <a:t>LOREM IPSUM</a:t>
              </a:r>
              <a:endParaRPr lang="zh-CN" altLang="en-US" sz="2000" dirty="0">
                <a:solidFill>
                  <a:schemeClr val="bg1"/>
                </a:solidFill>
                <a:latin typeface="Bitter" panose="02000000000000000000" pitchFamily="2" charset="0"/>
                <a:ea typeface="宋体" pitchFamily="2" charset="-122"/>
                <a:cs typeface="Calibri" panose="020F0502020204030204" pitchFamily="34" charset="0"/>
              </a:endParaRPr>
            </a:p>
          </p:txBody>
        </p:sp>
        <p:sp>
          <p:nvSpPr>
            <p:cNvPr id="29" name="MH_SubTitle_2"/>
            <p:cNvSpPr/>
            <p:nvPr>
              <p:custDataLst>
                <p:tags r:id="rId3"/>
              </p:custDataLst>
            </p:nvPr>
          </p:nvSpPr>
          <p:spPr>
            <a:xfrm>
              <a:off x="4705471" y="4465537"/>
              <a:ext cx="2794916" cy="960539"/>
            </a:xfrm>
            <a:prstGeom prst="rect">
              <a:avLst/>
            </a:prstGeom>
            <a:solidFill>
              <a:srgbClr val="E84C9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da-DK" altLang="zh-CN" sz="2000" dirty="0">
                  <a:solidFill>
                    <a:schemeClr val="bg1"/>
                  </a:solidFill>
                  <a:latin typeface="Bitter" panose="02000000000000000000" pitchFamily="2" charset="0"/>
                  <a:ea typeface="宋体" pitchFamily="2" charset="-122"/>
                  <a:cs typeface="Calibri" panose="020F0502020204030204" pitchFamily="34" charset="0"/>
                </a:rPr>
                <a:t>LOREM IPSUM</a:t>
              </a:r>
              <a:endParaRPr lang="zh-CN" altLang="en-US" sz="2000" dirty="0">
                <a:solidFill>
                  <a:schemeClr val="bg1"/>
                </a:solidFill>
                <a:latin typeface="Bitter" panose="02000000000000000000" pitchFamily="2" charset="0"/>
                <a:ea typeface="宋体" pitchFamily="2" charset="-122"/>
                <a:cs typeface="Calibri" panose="020F0502020204030204" pitchFamily="34" charset="0"/>
              </a:endParaRPr>
            </a:p>
          </p:txBody>
        </p:sp>
        <p:sp>
          <p:nvSpPr>
            <p:cNvPr id="30" name="MH_SubTitle_3"/>
            <p:cNvSpPr/>
            <p:nvPr>
              <p:custDataLst>
                <p:tags r:id="rId4"/>
              </p:custDataLst>
            </p:nvPr>
          </p:nvSpPr>
          <p:spPr>
            <a:xfrm>
              <a:off x="8146590" y="4465537"/>
              <a:ext cx="2794917" cy="960539"/>
            </a:xfrm>
            <a:prstGeom prst="rect">
              <a:avLst/>
            </a:prstGeom>
            <a:solidFill>
              <a:srgbClr val="E84C9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fontAlgn="auto">
                <a:spcBef>
                  <a:spcPts val="0"/>
                </a:spcBef>
                <a:spcAft>
                  <a:spcPts val="0"/>
                </a:spcAft>
                <a:defRPr/>
              </a:pPr>
              <a:r>
                <a:rPr lang="da-DK" altLang="zh-CN" sz="2000" dirty="0">
                  <a:solidFill>
                    <a:schemeClr val="bg1"/>
                  </a:solidFill>
                  <a:latin typeface="Bitter" panose="02000000000000000000" pitchFamily="2" charset="0"/>
                  <a:ea typeface="宋体" pitchFamily="2" charset="-122"/>
                  <a:cs typeface="Calibri" panose="020F0502020204030204" pitchFamily="34" charset="0"/>
                </a:rPr>
                <a:t>LOREM IPSUM</a:t>
              </a:r>
              <a:endParaRPr lang="zh-CN" altLang="en-US" sz="2000" dirty="0">
                <a:solidFill>
                  <a:schemeClr val="bg1"/>
                </a:solidFill>
                <a:latin typeface="Bitter" panose="02000000000000000000" pitchFamily="2" charset="0"/>
                <a:ea typeface="宋体" pitchFamily="2" charset="-122"/>
                <a:cs typeface="Calibri" panose="020F0502020204030204" pitchFamily="34" charset="0"/>
              </a:endParaRPr>
            </a:p>
          </p:txBody>
        </p:sp>
        <p:sp>
          <p:nvSpPr>
            <p:cNvPr id="31" name="MH_Picture_2"/>
            <p:cNvSpPr/>
            <p:nvPr>
              <p:custDataLst>
                <p:tags r:id="rId5"/>
              </p:custDataLst>
            </p:nvPr>
          </p:nvSpPr>
          <p:spPr>
            <a:xfrm>
              <a:off x="4706257" y="2009451"/>
              <a:ext cx="2793600" cy="2458043"/>
            </a:xfrm>
            <a:prstGeom prst="rect">
              <a:avLst/>
            </a:prstGeom>
            <a:blipFill dpi="0" rotWithShape="1">
              <a:blip r:embed="rId1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2" name="MH_Picture_3"/>
            <p:cNvSpPr/>
            <p:nvPr>
              <p:custDataLst>
                <p:tags r:id="rId6"/>
              </p:custDataLst>
            </p:nvPr>
          </p:nvSpPr>
          <p:spPr>
            <a:xfrm>
              <a:off x="8147907" y="2009451"/>
              <a:ext cx="2793600" cy="2458043"/>
            </a:xfrm>
            <a:prstGeom prst="rect">
              <a:avLst/>
            </a:prstGeom>
            <a:blipFill dpi="0" rotWithShape="1">
              <a:blip r:embed="rId1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3" name="MH_Picture_1"/>
            <p:cNvSpPr/>
            <p:nvPr>
              <p:custDataLst>
                <p:tags r:id="rId7"/>
              </p:custDataLst>
            </p:nvPr>
          </p:nvSpPr>
          <p:spPr>
            <a:xfrm>
              <a:off x="1257289" y="2009451"/>
              <a:ext cx="2793600" cy="2458043"/>
            </a:xfrm>
            <a:prstGeom prst="rect">
              <a:avLst/>
            </a:prstGeom>
            <a:blipFill dpi="0" rotWithShape="1">
              <a:blip r:embed="rId1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4" name="MH_Other_1"/>
            <p:cNvSpPr/>
            <p:nvPr>
              <p:custDataLst>
                <p:tags r:id="rId8"/>
              </p:custDataLst>
            </p:nvPr>
          </p:nvSpPr>
          <p:spPr>
            <a:xfrm rot="5400000">
              <a:off x="1367621" y="1899119"/>
              <a:ext cx="478505" cy="699170"/>
            </a:xfrm>
            <a:prstGeom prst="rtTriangle">
              <a:avLst/>
            </a:prstGeom>
            <a:solidFill>
              <a:srgbClr val="E84C93">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 name="MH_Other_2"/>
            <p:cNvSpPr/>
            <p:nvPr>
              <p:custDataLst>
                <p:tags r:id="rId9"/>
              </p:custDataLst>
            </p:nvPr>
          </p:nvSpPr>
          <p:spPr>
            <a:xfrm rot="5400000">
              <a:off x="4816687" y="1898236"/>
              <a:ext cx="478505" cy="700936"/>
            </a:xfrm>
            <a:prstGeom prst="rtTriangle">
              <a:avLst/>
            </a:prstGeom>
            <a:solidFill>
              <a:srgbClr val="E84C93">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MH_Other_3"/>
            <p:cNvSpPr/>
            <p:nvPr>
              <p:custDataLst>
                <p:tags r:id="rId10"/>
              </p:custDataLst>
            </p:nvPr>
          </p:nvSpPr>
          <p:spPr>
            <a:xfrm rot="5400000">
              <a:off x="8250743" y="1900002"/>
              <a:ext cx="478505" cy="697404"/>
            </a:xfrm>
            <a:prstGeom prst="rtTriangle">
              <a:avLst/>
            </a:prstGeom>
            <a:solidFill>
              <a:srgbClr val="E84C93">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37" name="矩形 36"/>
          <p:cNvSpPr/>
          <p:nvPr/>
        </p:nvSpPr>
        <p:spPr>
          <a:xfrm>
            <a:off x="1333500" y="1400175"/>
            <a:ext cx="9267825" cy="40687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8" name="矩形 37"/>
          <p:cNvSpPr/>
          <p:nvPr/>
        </p:nvSpPr>
        <p:spPr>
          <a:xfrm>
            <a:off x="1419225" y="1466850"/>
            <a:ext cx="9267825" cy="40687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9" name="矩形 38"/>
          <p:cNvSpPr/>
          <p:nvPr/>
        </p:nvSpPr>
        <p:spPr>
          <a:xfrm>
            <a:off x="1095375" y="1619250"/>
            <a:ext cx="9267825" cy="40687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0" name="矩形 39"/>
          <p:cNvSpPr/>
          <p:nvPr/>
        </p:nvSpPr>
        <p:spPr>
          <a:xfrm>
            <a:off x="1095375" y="1514475"/>
            <a:ext cx="9267825" cy="40687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2" name="矩形 41"/>
          <p:cNvSpPr/>
          <p:nvPr/>
        </p:nvSpPr>
        <p:spPr>
          <a:xfrm>
            <a:off x="1209675" y="1457325"/>
            <a:ext cx="9267825" cy="40687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9" name="MH_SubTitle_1"/>
          <p:cNvSpPr txBox="1"/>
          <p:nvPr>
            <p:custDataLst>
              <p:tags r:id="rId1"/>
            </p:custDataLst>
          </p:nvPr>
        </p:nvSpPr>
        <p:spPr>
          <a:xfrm>
            <a:off x="806450" y="338138"/>
            <a:ext cx="3201988" cy="904875"/>
          </a:xfrm>
          <a:prstGeom prst="rect">
            <a:avLst/>
          </a:prstGeom>
          <a:noFill/>
        </p:spPr>
        <p:txBody>
          <a:bodyPr anchor="ctr"/>
          <a:lstStyle/>
          <a:p>
            <a:pPr fontAlgn="auto">
              <a:spcBef>
                <a:spcPts val="0"/>
              </a:spcBef>
              <a:spcAft>
                <a:spcPts val="0"/>
              </a:spcAft>
              <a:defRPr/>
            </a:pPr>
            <a:r>
              <a:rPr lang="en-US" altLang="zh-CN" sz="2800" dirty="0">
                <a:solidFill>
                  <a:schemeClr val="tx1">
                    <a:lumMod val="50000"/>
                    <a:lumOff val="50000"/>
                  </a:schemeClr>
                </a:solidFill>
                <a:latin typeface="Montez" pitchFamily="2" charset="0"/>
              </a:rPr>
              <a:t>LOREM   IPSUM</a:t>
            </a:r>
            <a:endParaRPr lang="zh-CN" altLang="en-US" sz="2800" dirty="0">
              <a:solidFill>
                <a:schemeClr val="tx1">
                  <a:lumMod val="50000"/>
                  <a:lumOff val="50000"/>
                </a:schemeClr>
              </a:solidFill>
              <a:latin typeface="Montez" pitchFamily="2" charset="0"/>
            </a:endParaRPr>
          </a:p>
        </p:txBody>
      </p:sp>
      <p:cxnSp>
        <p:nvCxnSpPr>
          <p:cNvPr id="50" name="直接连接符 49"/>
          <p:cNvCxnSpPr/>
          <p:nvPr/>
        </p:nvCxnSpPr>
        <p:spPr>
          <a:xfrm>
            <a:off x="923925" y="5835650"/>
            <a:ext cx="10098088" cy="0"/>
          </a:xfrm>
          <a:prstGeom prst="line">
            <a:avLst/>
          </a:prstGeom>
          <a:ln>
            <a:solidFill>
              <a:srgbClr val="7D8083"/>
            </a:solidFill>
          </a:ln>
        </p:spPr>
        <p:style>
          <a:lnRef idx="1">
            <a:schemeClr val="accent1"/>
          </a:lnRef>
          <a:fillRef idx="0">
            <a:schemeClr val="accent1"/>
          </a:fillRef>
          <a:effectRef idx="0">
            <a:schemeClr val="accent1"/>
          </a:effectRef>
          <a:fontRef idx="minor">
            <a:schemeClr val="tx1"/>
          </a:fontRef>
        </p:style>
      </p:cxnSp>
      <p:grpSp>
        <p:nvGrpSpPr>
          <p:cNvPr id="12300" name="组合 71"/>
          <p:cNvGrpSpPr>
            <a:grpSpLocks/>
          </p:cNvGrpSpPr>
          <p:nvPr/>
        </p:nvGrpSpPr>
        <p:grpSpPr bwMode="auto">
          <a:xfrm>
            <a:off x="5189538" y="6534150"/>
            <a:ext cx="1577975" cy="241300"/>
            <a:chOff x="5171650" y="6147506"/>
            <a:chExt cx="1578550" cy="240973"/>
          </a:xfrm>
        </p:grpSpPr>
        <p:sp>
          <p:nvSpPr>
            <p:cNvPr id="52" name="右大括号 28"/>
            <p:cNvSpPr/>
            <p:nvPr/>
          </p:nvSpPr>
          <p:spPr>
            <a:xfrm rot="5400000">
              <a:off x="5845987" y="5484266"/>
              <a:ext cx="229875" cy="1578550"/>
            </a:xfrm>
            <a:custGeom>
              <a:avLst/>
              <a:gdLst>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7" fmla="*/ 0 w 214413"/>
                <a:gd name="connsiteY7" fmla="*/ 0 h 1578550"/>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7" fmla="*/ 0 w 214414"/>
                <a:gd name="connsiteY7" fmla="*/ 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5 w 229283"/>
                <a:gd name="connsiteY6" fmla="*/ 1522794 h 1578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9283" h="1578550" stroke="0" extrusionOk="0">
                  <a:moveTo>
                    <a:pt x="14869" y="0"/>
                  </a:moveTo>
                  <a:cubicBezTo>
                    <a:pt x="74081" y="7434"/>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4078" y="1578550"/>
                    <a:pt x="14869" y="1578550"/>
                  </a:cubicBezTo>
                  <a:lnTo>
                    <a:pt x="14869" y="0"/>
                  </a:lnTo>
                  <a:close/>
                </a:path>
                <a:path w="229283" h="1578550" fill="none">
                  <a:moveTo>
                    <a:pt x="0" y="55756"/>
                  </a:moveTo>
                  <a:cubicBezTo>
                    <a:pt x="66646" y="22302"/>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7804" y="1567399"/>
                    <a:pt x="14875" y="152279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53" name="任意多边形 52"/>
            <p:cNvSpPr/>
            <p:nvPr/>
          </p:nvSpPr>
          <p:spPr>
            <a:xfrm>
              <a:off x="6594568" y="6147506"/>
              <a:ext cx="103225" cy="90365"/>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4" name="任意多边形 53"/>
            <p:cNvSpPr/>
            <p:nvPr/>
          </p:nvSpPr>
          <p:spPr>
            <a:xfrm flipH="1">
              <a:off x="5222469" y="6155433"/>
              <a:ext cx="90520" cy="776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2301" name="组合 75"/>
          <p:cNvGrpSpPr>
            <a:grpSpLocks/>
          </p:cNvGrpSpPr>
          <p:nvPr/>
        </p:nvGrpSpPr>
        <p:grpSpPr bwMode="auto">
          <a:xfrm>
            <a:off x="5530850" y="6481763"/>
            <a:ext cx="887413" cy="311150"/>
            <a:chOff x="5513645" y="6043438"/>
            <a:chExt cx="888113" cy="363636"/>
          </a:xfrm>
        </p:grpSpPr>
        <p:sp>
          <p:nvSpPr>
            <p:cNvPr id="56" name="右大括号 25"/>
            <p:cNvSpPr/>
            <p:nvPr/>
          </p:nvSpPr>
          <p:spPr>
            <a:xfrm rot="5400000">
              <a:off x="5818022" y="5823338"/>
              <a:ext cx="285714" cy="881758"/>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57" name="任意多边形 56"/>
            <p:cNvSpPr/>
            <p:nvPr/>
          </p:nvSpPr>
          <p:spPr>
            <a:xfrm rot="5400000">
              <a:off x="6299765" y="6064949"/>
              <a:ext cx="103896" cy="90558"/>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8" name="任意多边形 57"/>
            <p:cNvSpPr/>
            <p:nvPr/>
          </p:nvSpPr>
          <p:spPr>
            <a:xfrm rot="5400000" flipV="1">
              <a:off x="5505388" y="6051694"/>
              <a:ext cx="103896" cy="873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2302" name="组合 79"/>
          <p:cNvGrpSpPr>
            <a:grpSpLocks/>
          </p:cNvGrpSpPr>
          <p:nvPr/>
        </p:nvGrpSpPr>
        <p:grpSpPr bwMode="auto">
          <a:xfrm flipV="1">
            <a:off x="5643563" y="6502400"/>
            <a:ext cx="674687" cy="284163"/>
            <a:chOff x="5513645" y="6043438"/>
            <a:chExt cx="888113" cy="363609"/>
          </a:xfrm>
        </p:grpSpPr>
        <p:sp>
          <p:nvSpPr>
            <p:cNvPr id="60" name="右大括号 25"/>
            <p:cNvSpPr/>
            <p:nvPr/>
          </p:nvSpPr>
          <p:spPr>
            <a:xfrm rot="5400000">
              <a:off x="5818643" y="5823932"/>
              <a:ext cx="284386" cy="881845"/>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61" name="任意多边形 60"/>
            <p:cNvSpPr/>
            <p:nvPr/>
          </p:nvSpPr>
          <p:spPr>
            <a:xfrm rot="5400000">
              <a:off x="6298762" y="6066559"/>
              <a:ext cx="103599" cy="8985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2" name="任意多边形 61"/>
            <p:cNvSpPr/>
            <p:nvPr/>
          </p:nvSpPr>
          <p:spPr>
            <a:xfrm rot="5400000" flipV="1">
              <a:off x="5505729" y="6051354"/>
              <a:ext cx="103599" cy="8776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63" name="矩形 62"/>
          <p:cNvSpPr/>
          <p:nvPr/>
        </p:nvSpPr>
        <p:spPr>
          <a:xfrm>
            <a:off x="3913188" y="5927725"/>
            <a:ext cx="3997325" cy="739775"/>
          </a:xfrm>
          <a:prstGeom prst="rect">
            <a:avLst/>
          </a:prstGeom>
        </p:spPr>
        <p:txBody>
          <a:bodyPr wrap="none">
            <a:spAutoFit/>
          </a:bodyPr>
          <a:lstStyle/>
          <a:p>
            <a:pPr algn="ctr">
              <a:defRPr/>
            </a:pPr>
            <a:r>
              <a:rPr lang="en-US" altLang="zh-CN" sz="1400" dirty="0">
                <a:solidFill>
                  <a:schemeClr val="tx1">
                    <a:lumMod val="60000"/>
                    <a:lumOff val="40000"/>
                  </a:schemeClr>
                </a:solidFill>
              </a:rPr>
              <a:t>Lorem ipsum dolor sit amet, consectetuer adipiscing</a:t>
            </a:r>
          </a:p>
          <a:p>
            <a:pPr algn="ctr">
              <a:defRPr/>
            </a:pPr>
            <a:r>
              <a:rPr lang="en-US" altLang="zh-CN" sz="1400" dirty="0">
                <a:solidFill>
                  <a:schemeClr val="tx1">
                    <a:lumMod val="60000"/>
                    <a:lumOff val="40000"/>
                  </a:schemeClr>
                </a:solidFill>
              </a:rPr>
              <a:t>Aenean commodo sit amet coligula eget dolor. </a:t>
            </a:r>
            <a:endParaRPr lang="zh-CN" altLang="en-US" sz="1400" dirty="0">
              <a:solidFill>
                <a:schemeClr val="tx1">
                  <a:lumMod val="60000"/>
                  <a:lumOff val="40000"/>
                </a:schemeClr>
              </a:solidFill>
            </a:endParaRPr>
          </a:p>
          <a:p>
            <a:pPr algn="ctr">
              <a:defRPr/>
            </a:pPr>
            <a:r>
              <a:rPr lang="en-US" altLang="zh-CN" sz="1400" dirty="0">
                <a:solidFill>
                  <a:schemeClr val="tx1">
                    <a:lumMod val="60000"/>
                    <a:lumOff val="40000"/>
                  </a:schemeClr>
                </a:solidFill>
              </a:rPr>
              <a:t> </a:t>
            </a:r>
            <a:endParaRPr lang="zh-CN" altLang="en-US" sz="1400" dirty="0">
              <a:solidFill>
                <a:schemeClr val="tx1">
                  <a:lumMod val="60000"/>
                  <a:lumOff val="40000"/>
                </a:schemeClr>
              </a:solidFill>
            </a:endParaRPr>
          </a:p>
        </p:txBody>
      </p:sp>
      <p:cxnSp>
        <p:nvCxnSpPr>
          <p:cNvPr id="64" name="直接连接符 63"/>
          <p:cNvCxnSpPr/>
          <p:nvPr/>
        </p:nvCxnSpPr>
        <p:spPr>
          <a:xfrm>
            <a:off x="923925" y="1220788"/>
            <a:ext cx="10098088" cy="0"/>
          </a:xfrm>
          <a:prstGeom prst="line">
            <a:avLst/>
          </a:prstGeom>
          <a:ln>
            <a:solidFill>
              <a:srgbClr val="7D808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3" name="椭圆 2"/>
          <p:cNvSpPr/>
          <p:nvPr/>
        </p:nvSpPr>
        <p:spPr>
          <a:xfrm>
            <a:off x="3248025" y="881063"/>
            <a:ext cx="5095875" cy="5095875"/>
          </a:xfrm>
          <a:prstGeom prst="ellipse">
            <a:avLst/>
          </a:pr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椭圆 16"/>
          <p:cNvSpPr/>
          <p:nvPr/>
        </p:nvSpPr>
        <p:spPr>
          <a:xfrm>
            <a:off x="3114675" y="9477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椭圆 19"/>
          <p:cNvSpPr/>
          <p:nvPr/>
        </p:nvSpPr>
        <p:spPr>
          <a:xfrm>
            <a:off x="3371850" y="7953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 name="椭圆 20"/>
          <p:cNvSpPr/>
          <p:nvPr/>
        </p:nvSpPr>
        <p:spPr>
          <a:xfrm>
            <a:off x="3400425" y="8524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2" name="椭圆 21"/>
          <p:cNvSpPr/>
          <p:nvPr/>
        </p:nvSpPr>
        <p:spPr>
          <a:xfrm>
            <a:off x="3014663" y="10048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椭圆 22"/>
          <p:cNvSpPr/>
          <p:nvPr/>
        </p:nvSpPr>
        <p:spPr>
          <a:xfrm>
            <a:off x="3114675" y="7953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椭圆 23"/>
          <p:cNvSpPr/>
          <p:nvPr/>
        </p:nvSpPr>
        <p:spPr>
          <a:xfrm>
            <a:off x="3552825" y="10048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5" name="TextBox 24"/>
          <p:cNvSpPr txBox="1"/>
          <p:nvPr/>
        </p:nvSpPr>
        <p:spPr>
          <a:xfrm>
            <a:off x="3827463" y="2463800"/>
            <a:ext cx="4184650" cy="1568450"/>
          </a:xfrm>
          <a:prstGeom prst="rect">
            <a:avLst/>
          </a:prstGeom>
          <a:noFill/>
        </p:spPr>
        <p:txBody>
          <a:bodyPr>
            <a:spAutoFit/>
          </a:bodyPr>
          <a:lstStyle/>
          <a:p>
            <a:pPr>
              <a:defRPr/>
            </a:pPr>
            <a:r>
              <a:rPr lang="en-US" altLang="zh-CN" sz="9600" dirty="0">
                <a:solidFill>
                  <a:schemeClr val="bg1"/>
                </a:solidFill>
                <a:effectLst>
                  <a:outerShdw blurRad="177800" dist="38100" dir="5400000" algn="ctr" rotWithShape="0">
                    <a:srgbClr val="FF0000"/>
                  </a:outerShdw>
                </a:effectLst>
                <a:latin typeface="Montez" panose="02000503000000020004" pitchFamily="2" charset="0"/>
              </a:rPr>
              <a:t>Catalogue</a:t>
            </a:r>
            <a:endParaRPr lang="zh-CN" altLang="en-US" sz="9600" dirty="0">
              <a:solidFill>
                <a:schemeClr val="bg1"/>
              </a:solidFill>
              <a:effectLst>
                <a:outerShdw blurRad="177800" dist="38100" dir="5400000" algn="ctr" rotWithShape="0">
                  <a:srgbClr val="FF0000"/>
                </a:outerShdw>
              </a:effectLst>
              <a:latin typeface="Montez" panose="02000503000000020004" pitchFamily="2" charset="0"/>
            </a:endParaRPr>
          </a:p>
        </p:txBody>
      </p:sp>
      <p:sp>
        <p:nvSpPr>
          <p:cNvPr id="4" name="TextBox 3"/>
          <p:cNvSpPr txBox="1"/>
          <p:nvPr/>
        </p:nvSpPr>
        <p:spPr>
          <a:xfrm>
            <a:off x="4314825" y="4238625"/>
            <a:ext cx="2962275" cy="830263"/>
          </a:xfrm>
          <a:prstGeom prst="rect">
            <a:avLst/>
          </a:prstGeom>
          <a:noFill/>
        </p:spPr>
        <p:txBody>
          <a:bodyPr>
            <a:spAutoFit/>
          </a:bodyPr>
          <a:lstStyle/>
          <a:p>
            <a:pPr>
              <a:defRPr/>
            </a:pPr>
            <a:r>
              <a:rPr lang="en-US" altLang="zh-CN" sz="4800" dirty="0">
                <a:solidFill>
                  <a:schemeClr val="bg1"/>
                </a:solidFill>
                <a:effectLst>
                  <a:outerShdw blurRad="152400" dir="8820000" algn="ctr" rotWithShape="0">
                    <a:srgbClr val="FF0000">
                      <a:alpha val="78000"/>
                    </a:srgbClr>
                  </a:outerShdw>
                </a:effectLst>
                <a:latin typeface="Bitter" panose="02000000000000000000" pitchFamily="2" charset="0"/>
                <a:cs typeface="Calibri" panose="020F0502020204030204" pitchFamily="34" charset="0"/>
              </a:rPr>
              <a:t>Pass &amp; 03</a:t>
            </a:r>
            <a:endParaRPr lang="zh-CN" altLang="en-US" sz="4800" dirty="0">
              <a:solidFill>
                <a:schemeClr val="bg1"/>
              </a:solidFill>
              <a:effectLst>
                <a:outerShdw blurRad="152400" dir="8820000" algn="ctr" rotWithShape="0">
                  <a:srgbClr val="FF0000">
                    <a:alpha val="78000"/>
                  </a:srgbClr>
                </a:outerShdw>
              </a:effectLst>
              <a:latin typeface="Bitter" panose="02000000000000000000" pitchFamily="2" charset="0"/>
              <a:cs typeface="Calibri" panose="020F0502020204030204" pitchFamily="34" charset="0"/>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H" val="20150922125929"/>
  <p:tag name="MH_LIBRARY" val="GRAPHIC"/>
  <p:tag name="MH_ORDER" val="文本框 44"/>
</p:tagLst>
</file>

<file path=ppt/tags/tag10.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SubTitle"/>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SubTitle"/>
  <p:tag name="MH_ORDER" val="3"/>
</p:tagLst>
</file>

<file path=ppt/tags/tag12.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Other"/>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SubTitle"/>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Other"/>
  <p:tag name="MH_ORDER" val="3"/>
</p:tagLst>
</file>

<file path=ppt/tags/tag15.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Other"/>
  <p:tag name="MH_ORDER" val="4"/>
</p:tagLst>
</file>

<file path=ppt/tags/tag16.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Text"/>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Other"/>
  <p:tag name="MH_ORDER" val="5"/>
</p:tagLst>
</file>

<file path=ppt/tags/tag18.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Text"/>
  <p:tag name="MH_ORDER" val="3"/>
</p:tagLst>
</file>

<file path=ppt/tags/tag19.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Text"/>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50922125929"/>
  <p:tag name="MH_LIBRARY" val="GRAPHIC"/>
  <p:tag name="MH_ORDER" val="文本框 45"/>
</p:tagLst>
</file>

<file path=ppt/tags/tag20.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Other"/>
  <p:tag name="MH_ORDER" val="6"/>
</p:tagLst>
</file>

<file path=ppt/tags/tag21.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Text"/>
  <p:tag name="MH_ORDER" val="4"/>
</p:tagLst>
</file>

<file path=ppt/tags/tag22.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Other"/>
  <p:tag name="MH_ORDER" val="7"/>
</p:tagLst>
</file>

<file path=ppt/tags/tag23.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SubTitle"/>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SubTitle"/>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50922154815"/>
  <p:tag name="MH_LIBRARY" val="GRAPHIC"/>
  <p:tag name="MH_TYPE" val="SubTitle"/>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50922154815"/>
  <p:tag name="MH_LIBRARY" val="GRAPHIC"/>
  <p:tag name="MH_TYPE" val="SubTitle"/>
  <p:tag name="MH_ORDER" val="2"/>
</p:tagLst>
</file>

<file path=ppt/tags/tag27.xml><?xml version="1.0" encoding="utf-8"?>
<p:tagLst xmlns:a="http://schemas.openxmlformats.org/drawingml/2006/main" xmlns:r="http://schemas.openxmlformats.org/officeDocument/2006/relationships" xmlns:p="http://schemas.openxmlformats.org/presentationml/2006/main">
  <p:tag name="MH" val="20150922154815"/>
  <p:tag name="MH_LIBRARY" val="GRAPHIC"/>
  <p:tag name="MH_TYPE" val="SubTitle"/>
  <p:tag name="MH_ORDER" val="3"/>
</p:tagLst>
</file>

<file path=ppt/tags/tag28.xml><?xml version="1.0" encoding="utf-8"?>
<p:tagLst xmlns:a="http://schemas.openxmlformats.org/drawingml/2006/main" xmlns:r="http://schemas.openxmlformats.org/officeDocument/2006/relationships" xmlns:p="http://schemas.openxmlformats.org/presentationml/2006/main">
  <p:tag name="MH" val="20150922154815"/>
  <p:tag name="MH_LIBRARY" val="GRAPHIC"/>
  <p:tag name="MH_TYPE" val="Picture"/>
  <p:tag name="MH_ORDER" val="2"/>
</p:tagLst>
</file>

<file path=ppt/tags/tag29.xml><?xml version="1.0" encoding="utf-8"?>
<p:tagLst xmlns:a="http://schemas.openxmlformats.org/drawingml/2006/main" xmlns:r="http://schemas.openxmlformats.org/officeDocument/2006/relationships" xmlns:p="http://schemas.openxmlformats.org/presentationml/2006/main">
  <p:tag name="MH" val="20150922154815"/>
  <p:tag name="MH_LIBRARY" val="GRAPHIC"/>
  <p:tag name="MH_TYPE" val="Picture"/>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50922125929"/>
  <p:tag name="MH_LIBRARY" val="GRAPHIC"/>
  <p:tag name="MH_ORDER" val="文本框 46"/>
</p:tagLst>
</file>

<file path=ppt/tags/tag30.xml><?xml version="1.0" encoding="utf-8"?>
<p:tagLst xmlns:a="http://schemas.openxmlformats.org/drawingml/2006/main" xmlns:r="http://schemas.openxmlformats.org/officeDocument/2006/relationships" xmlns:p="http://schemas.openxmlformats.org/presentationml/2006/main">
  <p:tag name="MH" val="20150922154815"/>
  <p:tag name="MH_LIBRARY" val="GRAPHIC"/>
  <p:tag name="MH_TYPE" val="Picture"/>
  <p:tag name="MH_ORDER" val="1"/>
</p:tagLst>
</file>

<file path=ppt/tags/tag31.xml><?xml version="1.0" encoding="utf-8"?>
<p:tagLst xmlns:a="http://schemas.openxmlformats.org/drawingml/2006/main" xmlns:r="http://schemas.openxmlformats.org/officeDocument/2006/relationships" xmlns:p="http://schemas.openxmlformats.org/presentationml/2006/main">
  <p:tag name="MH" val="20150922154815"/>
  <p:tag name="MH_LIBRARY" val="GRAPHIC"/>
  <p:tag name="MH_TYPE" val="Other"/>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MH" val="20150922154815"/>
  <p:tag name="MH_LIBRARY" val="GRAPHIC"/>
  <p:tag name="MH_TYPE" val="Other"/>
  <p:tag name="MH_ORDER" val="2"/>
</p:tagLst>
</file>

<file path=ppt/tags/tag33.xml><?xml version="1.0" encoding="utf-8"?>
<p:tagLst xmlns:a="http://schemas.openxmlformats.org/drawingml/2006/main" xmlns:r="http://schemas.openxmlformats.org/officeDocument/2006/relationships" xmlns:p="http://schemas.openxmlformats.org/presentationml/2006/main">
  <p:tag name="MH" val="20150922154815"/>
  <p:tag name="MH_LIBRARY" val="GRAPHIC"/>
  <p:tag name="MH_TYPE" val="Other"/>
  <p:tag name="MH_ORDER" val="3"/>
</p:tagLst>
</file>

<file path=ppt/tags/tag34.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Other"/>
  <p:tag name="MH_ORDER" val="1"/>
</p:tagLst>
</file>

<file path=ppt/tags/tag35.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Picture"/>
  <p:tag name="MH_ORDER" val="2"/>
</p:tagLst>
</file>

<file path=ppt/tags/tag36.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Other"/>
  <p:tag name="MH_ORDER" val="2"/>
</p:tagLst>
</file>

<file path=ppt/tags/tag37.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Picture"/>
  <p:tag name="MH_ORDER" val="4"/>
</p:tagLst>
</file>

<file path=ppt/tags/tag38.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Picture"/>
  <p:tag name="MH_ORDER" val="1"/>
</p:tagLst>
</file>

<file path=ppt/tags/tag39.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Other"/>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50922125929"/>
  <p:tag name="MH_LIBRARY" val="GRAPHIC"/>
  <p:tag name="MH_ORDER" val="文本框 47"/>
</p:tagLst>
</file>

<file path=ppt/tags/tag40.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Picture"/>
  <p:tag name="MH_ORDER" val="3"/>
</p:tagLst>
</file>

<file path=ppt/tags/tag41.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Other"/>
  <p:tag name="MH_ORDER" val="4"/>
</p:tagLst>
</file>

<file path=ppt/tags/tag42.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SubTitle"/>
  <p:tag name="MH_ORDER" val="1"/>
</p:tagLst>
</file>

<file path=ppt/tags/tag43.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Text"/>
  <p:tag name="MH_ORDER" val="1"/>
</p:tagLst>
</file>

<file path=ppt/tags/tag44.xml><?xml version="1.0" encoding="utf-8"?>
<p:tagLst xmlns:a="http://schemas.openxmlformats.org/drawingml/2006/main" xmlns:r="http://schemas.openxmlformats.org/officeDocument/2006/relationships" xmlns:p="http://schemas.openxmlformats.org/presentationml/2006/main">
  <p:tag name="MH" val="20150922162759"/>
  <p:tag name="MH_LIBRARY" val="GRAPHIC"/>
  <p:tag name="MH_TYPE" val="Other"/>
  <p:tag name="MH_ORDER" val="1"/>
</p:tagLst>
</file>

<file path=ppt/tags/tag45.xml><?xml version="1.0" encoding="utf-8"?>
<p:tagLst xmlns:a="http://schemas.openxmlformats.org/drawingml/2006/main" xmlns:r="http://schemas.openxmlformats.org/officeDocument/2006/relationships" xmlns:p="http://schemas.openxmlformats.org/presentationml/2006/main">
  <p:tag name="MH" val="20150922162759"/>
  <p:tag name="MH_LIBRARY" val="GRAPHIC"/>
  <p:tag name="MH_TYPE" val="Other"/>
  <p:tag name="MH_ORDER" val="2"/>
</p:tagLst>
</file>

<file path=ppt/tags/tag46.xml><?xml version="1.0" encoding="utf-8"?>
<p:tagLst xmlns:a="http://schemas.openxmlformats.org/drawingml/2006/main" xmlns:r="http://schemas.openxmlformats.org/officeDocument/2006/relationships" xmlns:p="http://schemas.openxmlformats.org/presentationml/2006/main">
  <p:tag name="MH" val="20150922162759"/>
  <p:tag name="MH_LIBRARY" val="GRAPHIC"/>
  <p:tag name="MH_TYPE" val="SubTitle"/>
  <p:tag name="MH_ORDER" val="1"/>
</p:tagLst>
</file>

<file path=ppt/tags/tag47.xml><?xml version="1.0" encoding="utf-8"?>
<p:tagLst xmlns:a="http://schemas.openxmlformats.org/drawingml/2006/main" xmlns:r="http://schemas.openxmlformats.org/officeDocument/2006/relationships" xmlns:p="http://schemas.openxmlformats.org/presentationml/2006/main">
  <p:tag name="MH" val="20150922162759"/>
  <p:tag name="MH_LIBRARY" val="GRAPHIC"/>
  <p:tag name="MH_TYPE" val="Picture"/>
  <p:tag name="MH_ORDER" val="1"/>
</p:tagLst>
</file>

<file path=ppt/tags/tag48.xml><?xml version="1.0" encoding="utf-8"?>
<p:tagLst xmlns:a="http://schemas.openxmlformats.org/drawingml/2006/main" xmlns:r="http://schemas.openxmlformats.org/officeDocument/2006/relationships" xmlns:p="http://schemas.openxmlformats.org/presentationml/2006/main">
  <p:tag name="MH" val="20150922162759"/>
  <p:tag name="MH_LIBRARY" val="GRAPHIC"/>
  <p:tag name="MH_TYPE" val="Text"/>
  <p:tag name="MH_ORDER" val="1"/>
</p:tagLst>
</file>

<file path=ppt/tags/tag49.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0922150933"/>
  <p:tag name="MH_LIBRARY" val="GRAPHIC"/>
  <p:tag name="MH_TYPE" val="Desc"/>
  <p:tag name="MH_ORDER" val="1"/>
</p:tagLst>
</file>

<file path=ppt/tags/tag50.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Text"/>
  <p:tag name="MH_ORDER" val="1"/>
</p:tagLst>
</file>

<file path=ppt/tags/tag51.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Picture"/>
  <p:tag name="MH_ORDER" val="1"/>
</p:tagLst>
</file>

<file path=ppt/tags/tag52.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Picture"/>
  <p:tag name="MH_ORDER" val="2"/>
</p:tagLst>
</file>

<file path=ppt/tags/tag53.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Picture"/>
  <p:tag name="MH_ORDER" val="3"/>
</p:tagLst>
</file>

<file path=ppt/tags/tag54.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Picture"/>
  <p:tag name="MH_ORDER" val="4"/>
</p:tagLst>
</file>

<file path=ppt/tags/tag55.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SubTitle"/>
  <p:tag name="MH_ORDER" val="1"/>
</p:tagLst>
</file>

<file path=ppt/tags/tag56.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Other"/>
  <p:tag name="MH_ORDER" val="2"/>
</p:tagLst>
</file>

<file path=ppt/tags/tag57.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Desc"/>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Text"/>
  <p:tag name="MH_ORDER" val="1"/>
</p:tagLst>
</file>

<file path=ppt/tags/tag59.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Other"/>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SubTitle"/>
  <p:tag name="MH_ORDER" val="1"/>
</p:tagLst>
</file>

<file path=ppt/tags/tag60.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Text"/>
  <p:tag name="MH_ORDER" val="1"/>
</p:tagLst>
</file>

<file path=ppt/tags/tag61.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Other"/>
  <p:tag name="MH_ORDER" val="1"/>
</p:tagLst>
</file>

<file path=ppt/theme/theme1.xml><?xml version="1.0" encoding="utf-8"?>
<a:theme xmlns:a="http://schemas.openxmlformats.org/drawingml/2006/main" name="第一PPT，www.1ppt.com">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5029</TotalTime>
  <Pages>0</Pages>
  <Words>712</Words>
  <Characters>0</Characters>
  <Application>Microsoft Office PowerPoint</Application>
  <DocSecurity>0</DocSecurity>
  <PresentationFormat>宽屏</PresentationFormat>
  <Lines>0</Lines>
  <Paragraphs>100</Paragraphs>
  <Slides>15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15</vt:i4>
      </vt:variant>
    </vt:vector>
  </HeadingPairs>
  <TitlesOfParts>
    <vt:vector size="24" baseType="lpstr">
      <vt:lpstr>Bitter</vt:lpstr>
      <vt:lpstr>Montez</vt:lpstr>
      <vt:lpstr>宋体</vt:lpstr>
      <vt:lpstr>Arial</vt:lpstr>
      <vt:lpstr>Arial Narrow</vt:lpstr>
      <vt:lpstr>Calibri</vt:lpstr>
      <vt:lpstr>Calibri Light</vt:lpstr>
      <vt:lpstr>Times New Roman</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水彩唯美</dc:title>
  <dc:creator>第一PPT</dc:creator>
  <cp:keywords>www.1ppt.com</cp:keywords>
  <cp:lastModifiedBy>wuhan</cp:lastModifiedBy>
  <cp:revision>286</cp:revision>
  <dcterms:created xsi:type="dcterms:W3CDTF">2015-06-22T08:35:31Z</dcterms:created>
  <dcterms:modified xsi:type="dcterms:W3CDTF">2019-02-20T02:09:47Z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2052-9.1.0.5108</vt:lpwstr>
  </property>
</Properties>
</file>