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97" r:id="rId2"/>
    <p:sldId id="3191" r:id="rId3"/>
    <p:sldId id="3192" r:id="rId4"/>
    <p:sldId id="3123" r:id="rId5"/>
    <p:sldId id="3114" r:id="rId6"/>
    <p:sldId id="3154" r:id="rId7"/>
    <p:sldId id="3125" r:id="rId8"/>
    <p:sldId id="3198" r:id="rId9"/>
    <p:sldId id="3117" r:id="rId10"/>
    <p:sldId id="3124" r:id="rId11"/>
    <p:sldId id="3153" r:id="rId12"/>
    <p:sldId id="3133" r:id="rId13"/>
    <p:sldId id="3199" r:id="rId14"/>
    <p:sldId id="3122" r:id="rId15"/>
    <p:sldId id="3139" r:id="rId16"/>
    <p:sldId id="3126" r:id="rId17"/>
    <p:sldId id="3115" r:id="rId18"/>
    <p:sldId id="3200" r:id="rId19"/>
    <p:sldId id="3119" r:id="rId20"/>
    <p:sldId id="3121" r:id="rId21"/>
    <p:sldId id="3137" r:id="rId22"/>
    <p:sldId id="3201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01C"/>
    <a:srgbClr val="FFBD00"/>
    <a:srgbClr val="4C4C4C"/>
    <a:srgbClr val="880000"/>
    <a:srgbClr val="2F2F2F"/>
    <a:srgbClr val="0F6FC6"/>
    <a:srgbClr val="FFC304"/>
    <a:srgbClr val="FFFFFF"/>
    <a:srgbClr val="A78357"/>
    <a:srgbClr val="28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3" autoAdjust="0"/>
    <p:restoredTop sz="92986" autoAdjust="0"/>
  </p:normalViewPr>
  <p:slideViewPr>
    <p:cSldViewPr>
      <p:cViewPr varScale="1">
        <p:scale>
          <a:sx n="60" d="100"/>
          <a:sy n="60" d="100"/>
        </p:scale>
        <p:origin x="102" y="444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308463104"/>
        <c:axId val="308464640"/>
      </c:barChart>
      <c:catAx>
        <c:axId val="30846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308464640"/>
        <c:crosses val="autoZero"/>
        <c:auto val="1"/>
        <c:lblAlgn val="ctr"/>
        <c:lblOffset val="100"/>
        <c:tickMarkSkip val="1"/>
        <c:noMultiLvlLbl val="0"/>
      </c:catAx>
      <c:valAx>
        <c:axId val="30846464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0846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740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338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427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097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756967" y="1816125"/>
            <a:ext cx="76756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>
                <a:solidFill>
                  <a:srgbClr val="FF000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</a:rPr>
              <a:t>粉色唯美动态</a:t>
            </a:r>
            <a:r>
              <a:rPr lang="en-US" altLang="zh-CN" sz="6600" cap="all" dirty="0">
                <a:solidFill>
                  <a:srgbClr val="FF000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</a:rPr>
              <a:t>PPT</a:t>
            </a:r>
            <a:endParaRPr lang="zh-CN" altLang="en-US" sz="6600" cap="all" dirty="0">
              <a:solidFill>
                <a:srgbClr val="FF0000"/>
              </a:solidFill>
              <a:latin typeface="汉仪大宋简" panose="02010609000101010101" pitchFamily="49" charset="-122"/>
              <a:ea typeface="汉仪大宋简" panose="0201060900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930918" y="2974371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rgbClr val="FF0000"/>
                </a:solidFill>
                <a:cs typeface="Arial" panose="020B0604020202020204" pitchFamily="34" charset="0"/>
              </a:rPr>
              <a:t>TEAM BUILDING AND MANAGEMENT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110521" y="3397127"/>
            <a:ext cx="496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企业宣传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团队建设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542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89098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33783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3133761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2288238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756967" y="1717289"/>
            <a:ext cx="76756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>
                <a:solidFill>
                  <a:srgbClr val="FF0000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930918" y="2773571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BUILDING AND MANAGEMENT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110521" y="3082267"/>
            <a:ext cx="496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企业宣传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团队建设</a:t>
            </a:r>
            <a:r>
              <a:rPr lang="en-US" altLang="zh-CN" sz="1800" cap="all" dirty="0">
                <a:solidFill>
                  <a:srgbClr val="FF0000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71885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78288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274835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2399</Words>
  <Application>Microsoft Office PowerPoint</Application>
  <PresentationFormat>自定义</PresentationFormat>
  <Paragraphs>230</Paragraphs>
  <Slides>22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方正正纤黑简体</vt:lpstr>
      <vt:lpstr>方正正准黑简体</vt:lpstr>
      <vt:lpstr>汉仪大宋简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花卉</dc:title>
  <dc:creator/>
  <cp:keywords>www.1ppt.com</cp:keywords>
  <cp:lastModifiedBy/>
  <cp:revision>1</cp:revision>
  <dcterms:created xsi:type="dcterms:W3CDTF">2016-10-17T14:00:15Z</dcterms:created>
  <dcterms:modified xsi:type="dcterms:W3CDTF">2019-02-20T02:09:38Z</dcterms:modified>
</cp:coreProperties>
</file>