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9011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4161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858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1099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3314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412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2352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5139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3713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9911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063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B1F49-EB35-43F3-8CD4-42F488976D01}" type="datetimeFigureOut">
              <a:rPr lang="zh-CN" altLang="en-US" smtClean="0"/>
              <a:pPr/>
              <a:t>2016-05-28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553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640;&#20108;&#21270;&#23398;\10.mp3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1043608" y="1196752"/>
            <a:ext cx="7072263" cy="18428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饮</a:t>
            </a:r>
            <a:r>
              <a:rPr lang="zh-CN" altLang="en-US" sz="66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湖上初晴后</a:t>
            </a:r>
            <a:r>
              <a:rPr lang="zh-CN" altLang="en-US" sz="6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雨</a:t>
            </a:r>
            <a:endParaRPr lang="zh-CN" altLang="en-US" sz="66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_GB2312"/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971550" y="2782888"/>
            <a:ext cx="72723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6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朗读背诵再传情。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2468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1027" descr="taoran397zx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80513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1026"/>
          <p:cNvSpPr>
            <a:spLocks noChangeArrowheads="1"/>
          </p:cNvSpPr>
          <p:nvPr/>
        </p:nvSpPr>
        <p:spPr bwMode="auto">
          <a:xfrm>
            <a:off x="1979613" y="2708275"/>
            <a:ext cx="595788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CCFF33"/>
                </a:solidFill>
                <a:ea typeface="楷体_GB2312" pitchFamily="49" charset="-122"/>
              </a:rPr>
              <a:t>   </a:t>
            </a:r>
            <a:r>
              <a:rPr lang="zh-CN" altLang="en-US" sz="5400" b="1">
                <a:solidFill>
                  <a:srgbClr val="CCFF33"/>
                </a:solidFill>
                <a:ea typeface="楷体_GB2312" pitchFamily="49" charset="-122"/>
              </a:rPr>
              <a:t>饮湖上初晴后雨</a:t>
            </a:r>
          </a:p>
          <a:p>
            <a:r>
              <a:rPr lang="zh-CN" altLang="en-US" sz="4000">
                <a:solidFill>
                  <a:srgbClr val="FF0000"/>
                </a:solidFill>
              </a:rPr>
              <a:t>		   </a:t>
            </a:r>
            <a:r>
              <a:rPr lang="zh-CN" altLang="en-US" sz="2800" b="1">
                <a:solidFill>
                  <a:srgbClr val="FFFFFF"/>
                </a:solidFill>
              </a:rPr>
              <a:t>苏轼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水光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潋滟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晴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方好，</a:t>
            </a:r>
          </a:p>
          <a:p>
            <a:r>
              <a:rPr kumimoji="0"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山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色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空蒙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雨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亦奇。</a:t>
            </a:r>
          </a:p>
          <a:p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欲把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西湖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比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西子，</a:t>
            </a:r>
          </a:p>
          <a:p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浓妆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淡抹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总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相宜。</a:t>
            </a:r>
          </a:p>
        </p:txBody>
      </p:sp>
      <p:pic>
        <p:nvPicPr>
          <p:cNvPr id="63492" name="1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06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533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827088" y="2492375"/>
            <a:ext cx="76327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六月二十七望湖楼醉书</a:t>
            </a:r>
          </a:p>
          <a:p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黑云翻墨未遮山，白雨跳珠乱入船。</a:t>
            </a:r>
          </a:p>
          <a:p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卷地风来忽吹散，望湖楼下水如天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18049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611188" y="1652588"/>
            <a:ext cx="80645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0000CC"/>
                </a:solidFill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0000CC"/>
                </a:solidFill>
                <a:ea typeface="楷体_GB2312" pitchFamily="49" charset="-122"/>
              </a:rPr>
              <a:t>根据</a:t>
            </a:r>
            <a:r>
              <a:rPr lang="en-US" altLang="zh-CN" sz="4000" b="1" dirty="0">
                <a:solidFill>
                  <a:srgbClr val="0000CC"/>
                </a:solidFill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ea typeface="楷体_GB2312" pitchFamily="49" charset="-122"/>
              </a:rPr>
              <a:t>望天门山</a:t>
            </a:r>
            <a:r>
              <a:rPr lang="en-US" altLang="zh-CN" sz="4000" b="1" dirty="0">
                <a:solidFill>
                  <a:srgbClr val="0000CC"/>
                </a:solidFill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ea typeface="楷体_GB2312" pitchFamily="49" charset="-122"/>
              </a:rPr>
              <a:t>这首诗意，参考书上的插图，你也用彩笔画一幅图</a:t>
            </a:r>
            <a:r>
              <a:rPr lang="zh-CN" altLang="en-US" b="1" dirty="0">
                <a:solidFill>
                  <a:srgbClr val="0000CC"/>
                </a:solidFill>
              </a:rPr>
              <a:t>。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755650" y="4062413"/>
            <a:ext cx="75596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你还知道哪些描写祖国风光的古诗，读给大家听。</a:t>
            </a:r>
          </a:p>
        </p:txBody>
      </p:sp>
    </p:spTree>
    <p:extLst>
      <p:ext uri="{BB962C8B-B14F-4D97-AF65-F5344CB8AC3E}">
        <p14:creationId xmlns:p14="http://schemas.microsoft.com/office/powerpoint/2010/main" xmlns="" val="192155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116013" y="2781300"/>
            <a:ext cx="70739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了解诗人明诗题。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26098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23728" y="2276872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35843" name="Picture 3" descr="苏轼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844675"/>
            <a:ext cx="691197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995738" y="1052513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楷体_GB2312" pitchFamily="49" charset="-122"/>
              </a:rPr>
              <a:t>苏轼</a:t>
            </a:r>
          </a:p>
        </p:txBody>
      </p:sp>
    </p:spTree>
    <p:extLst>
      <p:ext uri="{BB962C8B-B14F-4D97-AF65-F5344CB8AC3E}">
        <p14:creationId xmlns:p14="http://schemas.microsoft.com/office/powerpoint/2010/main" xmlns="" val="415441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908175" y="2924175"/>
            <a:ext cx="5518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tx2"/>
                </a:solidFill>
                <a:ea typeface="楷体_GB2312" pitchFamily="49" charset="-122"/>
              </a:rPr>
              <a:t>饮湖上初晴后雨</a:t>
            </a:r>
          </a:p>
        </p:txBody>
      </p:sp>
    </p:spTree>
    <p:extLst>
      <p:ext uri="{BB962C8B-B14F-4D97-AF65-F5344CB8AC3E}">
        <p14:creationId xmlns:p14="http://schemas.microsoft.com/office/powerpoint/2010/main" xmlns="" val="342009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900113" y="2781300"/>
            <a:ext cx="75596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6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解词连句知大意。</a:t>
            </a:r>
          </a:p>
        </p:txBody>
      </p:sp>
    </p:spTree>
    <p:extLst>
      <p:ext uri="{BB962C8B-B14F-4D97-AF65-F5344CB8AC3E}">
        <p14:creationId xmlns:p14="http://schemas.microsoft.com/office/powerpoint/2010/main" xmlns="" val="11867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229600" cy="4525962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FF0066"/>
                </a:solidFill>
                <a:ea typeface="华文细黑" pitchFamily="2" charset="-122"/>
              </a:rPr>
              <a:t>    </a:t>
            </a: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潋滟：</a:t>
            </a:r>
            <a:r>
              <a:rPr lang="zh-CN" altLang="en-US" sz="2800" b="1" dirty="0">
                <a:ea typeface="楷体_GB2312" pitchFamily="49" charset="-122"/>
              </a:rPr>
              <a:t>波光闪动的样子。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空蒙：</a:t>
            </a:r>
            <a:r>
              <a:rPr lang="zh-CN" altLang="en-US" sz="2800" b="1" dirty="0">
                <a:ea typeface="楷体_GB2312" pitchFamily="49" charset="-122"/>
              </a:rPr>
              <a:t>雾气迷茫的样子。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方好：</a:t>
            </a:r>
            <a:r>
              <a:rPr lang="zh-CN" altLang="en-US" sz="2800" b="1" dirty="0">
                <a:ea typeface="楷体_GB2312" pitchFamily="49" charset="-122"/>
              </a:rPr>
              <a:t>正好。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亦：    </a:t>
            </a:r>
            <a:r>
              <a:rPr lang="zh-CN" altLang="en-US" sz="2800" b="1" dirty="0">
                <a:ea typeface="楷体_GB2312" pitchFamily="49" charset="-122"/>
              </a:rPr>
              <a:t>也。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欲：    </a:t>
            </a:r>
            <a:r>
              <a:rPr lang="zh-CN" altLang="en-US" sz="2800" b="1" dirty="0">
                <a:ea typeface="楷体_GB2312" pitchFamily="49" charset="-122"/>
              </a:rPr>
              <a:t>想要。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西子：</a:t>
            </a:r>
            <a:r>
              <a:rPr lang="zh-CN" altLang="en-US" sz="2800" b="1" dirty="0">
                <a:ea typeface="楷体_GB2312" pitchFamily="49" charset="-122"/>
              </a:rPr>
              <a:t>西施。春秋时代越国有名的美女。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淡妆：</a:t>
            </a:r>
            <a:r>
              <a:rPr lang="zh-CN" altLang="en-US" sz="2800" b="1" dirty="0">
                <a:ea typeface="楷体_GB2312" pitchFamily="49" charset="-122"/>
              </a:rPr>
              <a:t>淡雅朴素的装饰。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浓抹：</a:t>
            </a:r>
            <a:r>
              <a:rPr lang="zh-CN" altLang="en-US" sz="2800" b="1" dirty="0">
                <a:ea typeface="楷体_GB2312" pitchFamily="49" charset="-122"/>
              </a:rPr>
              <a:t>浓艳华丽的打扮。抹，涂脂抹粉。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相宜：</a:t>
            </a:r>
            <a:r>
              <a:rPr lang="zh-CN" altLang="en-US" sz="2800" b="1" dirty="0">
                <a:ea typeface="楷体_GB2312" pitchFamily="49" charset="-122"/>
              </a:rPr>
              <a:t>合适。</a:t>
            </a:r>
          </a:p>
        </p:txBody>
      </p:sp>
    </p:spTree>
    <p:extLst>
      <p:ext uri="{BB962C8B-B14F-4D97-AF65-F5344CB8AC3E}">
        <p14:creationId xmlns:p14="http://schemas.microsoft.com/office/powerpoint/2010/main" xmlns="" val="121936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763713" y="1773238"/>
            <a:ext cx="595788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ea typeface="楷体_GB2312" pitchFamily="49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ea typeface="楷体_GB2312" pitchFamily="49" charset="-122"/>
              </a:rPr>
              <a:t>饮湖上初晴后雨</a:t>
            </a:r>
          </a:p>
          <a:p>
            <a:r>
              <a:rPr lang="zh-CN" altLang="en-US" sz="4000" dirty="0">
                <a:solidFill>
                  <a:srgbClr val="FF0000"/>
                </a:solidFill>
              </a:rPr>
              <a:t>				</a:t>
            </a:r>
            <a:r>
              <a:rPr lang="zh-CN" altLang="en-US" sz="2800" b="1" dirty="0"/>
              <a:t>苏轼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水光潋滟晴方好，</a:t>
            </a:r>
          </a:p>
          <a:p>
            <a:r>
              <a:rPr kumimoji="0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山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色空蒙雨亦奇。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欲把西湖比西子，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淡妆浓抹总相宜。</a:t>
            </a:r>
          </a:p>
        </p:txBody>
      </p:sp>
    </p:spTree>
    <p:extLst>
      <p:ext uri="{BB962C8B-B14F-4D97-AF65-F5344CB8AC3E}">
        <p14:creationId xmlns:p14="http://schemas.microsoft.com/office/powerpoint/2010/main" xmlns="" val="391362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1258888" y="2852738"/>
            <a:ext cx="70739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6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展开想象悟诗意。</a:t>
            </a:r>
          </a:p>
        </p:txBody>
      </p:sp>
    </p:spTree>
    <p:extLst>
      <p:ext uri="{BB962C8B-B14F-4D97-AF65-F5344CB8AC3E}">
        <p14:creationId xmlns:p14="http://schemas.microsoft.com/office/powerpoint/2010/main" xmlns="" val="4901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NewsMedia_25111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349500"/>
            <a:ext cx="3671888" cy="388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wat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349500"/>
            <a:ext cx="3960812" cy="388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476375" y="1484313"/>
            <a:ext cx="2222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ea typeface="楷体_GB2312" pitchFamily="49" charset="-122"/>
              </a:rPr>
              <a:t>晴天西湖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364163" y="1484313"/>
            <a:ext cx="2222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ea typeface="楷体_GB2312" pitchFamily="49" charset="-122"/>
              </a:rPr>
              <a:t>雨天西湖</a:t>
            </a:r>
          </a:p>
        </p:txBody>
      </p:sp>
    </p:spTree>
    <p:extLst>
      <p:ext uri="{BB962C8B-B14F-4D97-AF65-F5344CB8AC3E}">
        <p14:creationId xmlns:p14="http://schemas.microsoft.com/office/powerpoint/2010/main" xmlns="" val="10977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388</Words>
  <Application>Microsoft Office PowerPoint</Application>
  <PresentationFormat>全屏显示(4:3)</PresentationFormat>
  <Paragraphs>44</Paragraphs>
  <Slides>13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description>第一PPT模板网-WWW.1PPT.COM_x000d_
</dc:description>
  <cp:lastModifiedBy>Administrator</cp:lastModifiedBy>
  <cp:revision>3</cp:revision>
  <dcterms:created xsi:type="dcterms:W3CDTF">2014-10-12T07:02:21Z</dcterms:created>
  <dcterms:modified xsi:type="dcterms:W3CDTF">2016-05-28T15:21:30Z</dcterms:modified>
</cp:coreProperties>
</file>