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5DC46-7964-4678-925B-68E7EAE7DE31}" type="datetimeFigureOut">
              <a:rPr lang="zh-CN" altLang="en-US" smtClean="0"/>
              <a:t>2012/9/10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ED281-9774-4F45-9F31-D35C44E5E8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8577462" cy="494803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334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910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62854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513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14338"/>
            <a:ext cx="9333758" cy="70723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" y="-24"/>
            <a:ext cx="9144000" cy="685802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39217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988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58275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57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71414"/>
            <a:ext cx="8641385" cy="650085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0848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-285776"/>
            <a:ext cx="9501254" cy="719337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23683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60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" y="0"/>
            <a:ext cx="9144064" cy="692295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8773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9501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 descr="2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639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069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012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9662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3388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全屏显示(4:3)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dbc</dc:creator>
  <cp:lastModifiedBy>dbc</cp:lastModifiedBy>
  <cp:revision>2</cp:revision>
  <dcterms:created xsi:type="dcterms:W3CDTF">2012-09-10T03:29:43Z</dcterms:created>
  <dcterms:modified xsi:type="dcterms:W3CDTF">2012-09-10T03:38:42Z</dcterms:modified>
</cp:coreProperties>
</file>