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358" r:id="rId5"/>
    <p:sldId id="316" r:id="rId6"/>
    <p:sldId id="263" r:id="rId7"/>
    <p:sldId id="382" r:id="rId8"/>
    <p:sldId id="318" r:id="rId9"/>
    <p:sldId id="319" r:id="rId10"/>
    <p:sldId id="320" r:id="rId11"/>
    <p:sldId id="321" r:id="rId12"/>
    <p:sldId id="322" r:id="rId13"/>
    <p:sldId id="323" r:id="rId14"/>
    <p:sldId id="337" r:id="rId15"/>
    <p:sldId id="338" r:id="rId16"/>
    <p:sldId id="339" r:id="rId17"/>
    <p:sldId id="383" r:id="rId18"/>
    <p:sldId id="324" r:id="rId19"/>
    <p:sldId id="326" r:id="rId20"/>
    <p:sldId id="327" r:id="rId21"/>
    <p:sldId id="384" r:id="rId22"/>
    <p:sldId id="330" r:id="rId23"/>
    <p:sldId id="332" r:id="rId24"/>
    <p:sldId id="333" r:id="rId25"/>
    <p:sldId id="334" r:id="rId26"/>
    <p:sldId id="356" r:id="rId2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3000E"/>
    <a:srgbClr val="C00000"/>
    <a:srgbClr val="FFFFFF"/>
    <a:srgbClr val="DA1C26"/>
    <a:srgbClr val="FF7F6C"/>
    <a:srgbClr val="C0131B"/>
    <a:srgbClr val="3B1B11"/>
    <a:srgbClr val="381B10"/>
    <a:srgbClr val="721215"/>
    <a:srgbClr val="F7E9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570" autoAdjust="0"/>
    <p:restoredTop sz="94660"/>
  </p:normalViewPr>
  <p:slideViewPr>
    <p:cSldViewPr snapToGrid="0">
      <p:cViewPr varScale="1">
        <p:scale>
          <a:sx n="146" d="100"/>
          <a:sy n="146" d="100"/>
        </p:scale>
        <p:origin x="18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8" d="100"/>
        <a:sy n="5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EB8654-0B03-493C-B477-FC20C5C94F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A53A73-E5D1-43F5-B512-355C4F0A93F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53A73-E5D1-43F5-B512-355C4F0A93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1F4B43-3E86-46D1-82B4-A183946603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1F4B43-3E86-46D1-82B4-A183946603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1F4B43-3E86-46D1-82B4-A183946603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1F4B43-3E86-46D1-82B4-A183946603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53A73-E5D1-43F5-B512-355C4F0A93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1F4B43-3E86-46D1-82B4-A183946603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1F4B43-3E86-46D1-82B4-A183946603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1F4B43-3E86-46D1-82B4-A183946603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53A73-E5D1-43F5-B512-355C4F0A93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1F4B43-3E86-46D1-82B4-A183946603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53A73-E5D1-43F5-B512-355C4F0A93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1F4B43-3E86-46D1-82B4-A183946603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1F4B43-3E86-46D1-82B4-A183946603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1F4B43-3E86-46D1-82B4-A183946603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53A73-E5D1-43F5-B512-355C4F0A93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1F4B43-3E86-46D1-82B4-A183946603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53A73-E5D1-43F5-B512-355C4F0A93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1F4B43-3E86-46D1-82B4-A183946603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1F4B43-3E86-46D1-82B4-A183946603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1F4B43-3E86-46D1-82B4-A183946603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1F4B43-3E86-46D1-82B4-A183946603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1F4B43-3E86-46D1-82B4-A183946603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2000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2000">
    <p:random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 advClick="0" advTm="2000">
    <p:random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6" Type="http://schemas.openxmlformats.org/officeDocument/2006/relationships/image" Target="../media/image4.png"/><Relationship Id="rId5" Type="http://schemas.microsoft.com/office/2007/relationships/media" Target="../media/media1.mp3"/><Relationship Id="rId4" Type="http://schemas.openxmlformats.org/officeDocument/2006/relationships/audio" Target="../media/media1.mp3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3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media" Target="../media/media1.mp3"/><Relationship Id="rId4" Type="http://schemas.openxmlformats.org/officeDocument/2006/relationships/audio" Target="../media/media1.mp3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9.jpe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737360" y="1754369"/>
            <a:ext cx="5669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dirty="0">
                <a:solidFill>
                  <a:srgbClr val="C3000E"/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rPr>
              <a:t>少先队大队委员竞选</a:t>
            </a:r>
            <a:endParaRPr lang="zh-CN" altLang="en-US" sz="4800" dirty="0">
              <a:solidFill>
                <a:srgbClr val="C3000E"/>
              </a:solidFill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410460" y="2543810"/>
            <a:ext cx="4323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rPr>
              <a:t>【downyi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rPr>
              <a:t>    三年级（一）班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rPr>
              <a:t>】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774633" y="3073174"/>
            <a:ext cx="359473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2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— </a:t>
            </a:r>
            <a:r>
              <a:rPr lang="zh-CN" altLang="en-US" dirty="0">
                <a:solidFill>
                  <a:schemeClr val="tx2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立志向 爱学习 爱劳动 爱祖国</a:t>
            </a:r>
            <a:r>
              <a:rPr lang="en-US" altLang="zh-CN" dirty="0">
                <a:solidFill>
                  <a:schemeClr val="tx2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 —</a:t>
            </a:r>
            <a:endParaRPr lang="en-US" altLang="zh-CN" dirty="0">
              <a:solidFill>
                <a:schemeClr val="tx2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2431854" y="3001737"/>
            <a:ext cx="4280291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 descr="红旗"/>
          <p:cNvPicPr>
            <a:picLocks noChangeAspect="1"/>
          </p:cNvPicPr>
          <p:nvPr/>
        </p:nvPicPr>
        <p:blipFill>
          <a:blip r:embed="rId2"/>
          <a:srcRect r="21222" b="66588"/>
          <a:stretch>
            <a:fillRect/>
          </a:stretch>
        </p:blipFill>
        <p:spPr>
          <a:xfrm>
            <a:off x="0" y="0"/>
            <a:ext cx="4227830" cy="1353820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5538470" y="3215005"/>
            <a:ext cx="3458210" cy="1879600"/>
            <a:chOff x="8872" y="5033"/>
            <a:chExt cx="5446" cy="2960"/>
          </a:xfrm>
        </p:grpSpPr>
        <p:pic>
          <p:nvPicPr>
            <p:cNvPr id="28" name="图片 27" descr="图7"/>
            <p:cNvPicPr>
              <a:picLocks noChangeAspect="1"/>
            </p:cNvPicPr>
            <p:nvPr/>
          </p:nvPicPr>
          <p:blipFill>
            <a:blip r:embed="rId3"/>
            <a:srcRect r="28683" b="42317"/>
            <a:stretch>
              <a:fillRect/>
            </a:stretch>
          </p:blipFill>
          <p:spPr>
            <a:xfrm>
              <a:off x="11378" y="5033"/>
              <a:ext cx="2941" cy="2380"/>
            </a:xfrm>
            <a:prstGeom prst="rect">
              <a:avLst/>
            </a:prstGeom>
          </p:spPr>
        </p:pic>
        <p:grpSp>
          <p:nvGrpSpPr>
            <p:cNvPr id="27" name="组合 26"/>
            <p:cNvGrpSpPr/>
            <p:nvPr/>
          </p:nvGrpSpPr>
          <p:grpSpPr>
            <a:xfrm>
              <a:off x="8872" y="5313"/>
              <a:ext cx="4287" cy="2680"/>
              <a:chOff x="8212" y="5313"/>
              <a:chExt cx="4287" cy="2680"/>
            </a:xfrm>
          </p:grpSpPr>
          <p:pic>
            <p:nvPicPr>
              <p:cNvPr id="22" name="图片 21" descr="图7"/>
              <p:cNvPicPr>
                <a:picLocks noChangeAspect="1"/>
              </p:cNvPicPr>
              <p:nvPr/>
            </p:nvPicPr>
            <p:blipFill>
              <a:blip r:embed="rId3"/>
              <a:srcRect r="28683" b="42317"/>
              <a:stretch>
                <a:fillRect/>
              </a:stretch>
            </p:blipFill>
            <p:spPr>
              <a:xfrm>
                <a:off x="9558" y="5313"/>
                <a:ext cx="2941" cy="2380"/>
              </a:xfrm>
              <a:prstGeom prst="rect">
                <a:avLst/>
              </a:prstGeom>
            </p:spPr>
          </p:pic>
          <p:pic>
            <p:nvPicPr>
              <p:cNvPr id="15" name="图片 14" descr="图7"/>
              <p:cNvPicPr>
                <a:picLocks noChangeAspect="1"/>
              </p:cNvPicPr>
              <p:nvPr/>
            </p:nvPicPr>
            <p:blipFill>
              <a:blip r:embed="rId3"/>
              <a:srcRect r="28683" b="42317"/>
              <a:stretch>
                <a:fillRect/>
              </a:stretch>
            </p:blipFill>
            <p:spPr>
              <a:xfrm>
                <a:off x="8212" y="5613"/>
                <a:ext cx="2941" cy="2380"/>
              </a:xfrm>
              <a:prstGeom prst="rect">
                <a:avLst/>
              </a:prstGeom>
            </p:spPr>
          </p:pic>
        </p:grpSp>
      </p:grpSp>
      <p:pic>
        <p:nvPicPr>
          <p:cNvPr id="2" name="活力汽水！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>
                  <p14:fade in="5000.000000" out="5000.0000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181100" y="5581650"/>
            <a:ext cx="609600" cy="609600"/>
          </a:xfrm>
          <a:prstGeom prst="rect">
            <a:avLst/>
          </a:prstGeom>
        </p:spPr>
      </p:pic>
      <p:pic>
        <p:nvPicPr>
          <p:cNvPr id="4" name="图片 3" descr="少先队员卡通"/>
          <p:cNvPicPr>
            <a:picLocks noChangeAspect="1"/>
          </p:cNvPicPr>
          <p:nvPr/>
        </p:nvPicPr>
        <p:blipFill>
          <a:blip r:embed="rId7"/>
          <a:srcRect l="14572" t="12161" r="14302"/>
          <a:stretch>
            <a:fillRect/>
          </a:stretch>
        </p:blipFill>
        <p:spPr>
          <a:xfrm>
            <a:off x="4109085" y="727710"/>
            <a:ext cx="927100" cy="990600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8" grpId="0"/>
      <p:bldP spid="18" grpId="1"/>
      <p:bldP spid="19" grpId="0"/>
      <p:bldP spid="19" grpId="1"/>
      <p:bldP spid="21" grpId="0"/>
      <p:bldP spid="21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标题 26"/>
          <p:cNvSpPr>
            <a:spLocks noGrp="1"/>
          </p:cNvSpPr>
          <p:nvPr>
            <p:ph type="title"/>
          </p:nvPr>
        </p:nvSpPr>
        <p:spPr>
          <a:xfrm>
            <a:off x="876300" y="150495"/>
            <a:ext cx="5864225" cy="426085"/>
          </a:xfrm>
        </p:spPr>
        <p:txBody>
          <a:bodyPr/>
          <a:lstStyle/>
          <a:p>
            <a:r>
              <a:rPr lang="zh-CN" altLang="en-US" sz="2400" dirty="0">
                <a:solidFill>
                  <a:srgbClr val="C0131B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优势特点</a:t>
            </a:r>
            <a:r>
              <a:rPr lang="en-US" altLang="zh-CN" sz="2400" dirty="0">
                <a:solidFill>
                  <a:srgbClr val="C0131B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/Advantage characteristics</a:t>
            </a:r>
            <a:endParaRPr lang="en-US" altLang="zh-CN" sz="2400" dirty="0">
              <a:solidFill>
                <a:srgbClr val="C0131B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pic>
        <p:nvPicPr>
          <p:cNvPr id="30" name="图片 29" descr="图7"/>
          <p:cNvPicPr>
            <a:picLocks noChangeAspect="1"/>
          </p:cNvPicPr>
          <p:nvPr/>
        </p:nvPicPr>
        <p:blipFill>
          <a:blip r:embed="rId1"/>
          <a:srcRect r="29033" b="43033"/>
          <a:stretch>
            <a:fillRect/>
          </a:stretch>
        </p:blipFill>
        <p:spPr>
          <a:xfrm>
            <a:off x="134620" y="60325"/>
            <a:ext cx="755015" cy="606425"/>
          </a:xfrm>
          <a:prstGeom prst="rect">
            <a:avLst/>
          </a:prstGeom>
        </p:spPr>
      </p:pic>
      <p:cxnSp>
        <p:nvCxnSpPr>
          <p:cNvPr id="29" name="直接连接符 28"/>
          <p:cNvCxnSpPr/>
          <p:nvPr/>
        </p:nvCxnSpPr>
        <p:spPr>
          <a:xfrm>
            <a:off x="914400" y="591185"/>
            <a:ext cx="7239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130935" y="2807335"/>
            <a:ext cx="1987550" cy="27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少先队大队委员竞选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70275" y="2832735"/>
            <a:ext cx="1987550" cy="27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  <a:sym typeface="+mn-ea"/>
              </a:rPr>
              <a:t>少先队大队委员竞选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charset="-122"/>
              <a:ea typeface="思源黑体 CN Medium" panose="020B0600000000000000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00090" y="2807335"/>
            <a:ext cx="1987550" cy="27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  <a:sym typeface="+mn-ea"/>
              </a:rPr>
              <a:t>少先队大队委员竞选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charset="-122"/>
              <a:ea typeface="思源黑体 CN Medium" panose="020B0600000000000000" charset="-122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134110" y="3380740"/>
            <a:ext cx="6657340" cy="471696"/>
            <a:chOff x="387611" y="3363838"/>
            <a:chExt cx="8402779" cy="471557"/>
          </a:xfrm>
        </p:grpSpPr>
        <p:grpSp>
          <p:nvGrpSpPr>
            <p:cNvPr id="10" name="组合 9"/>
            <p:cNvGrpSpPr/>
            <p:nvPr/>
          </p:nvGrpSpPr>
          <p:grpSpPr>
            <a:xfrm>
              <a:off x="387611" y="3363838"/>
              <a:ext cx="8402779" cy="288032"/>
              <a:chOff x="387611" y="3363838"/>
              <a:chExt cx="8402779" cy="288032"/>
            </a:xfrm>
          </p:grpSpPr>
          <p:cxnSp>
            <p:nvCxnSpPr>
              <p:cNvPr id="12" name="直接连接符 11"/>
              <p:cNvCxnSpPr/>
              <p:nvPr/>
            </p:nvCxnSpPr>
            <p:spPr>
              <a:xfrm>
                <a:off x="387611" y="3363838"/>
                <a:ext cx="0" cy="288032"/>
              </a:xfrm>
              <a:prstGeom prst="line">
                <a:avLst/>
              </a:prstGeom>
              <a:ln>
                <a:solidFill>
                  <a:srgbClr val="333F4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387611" y="3651870"/>
                <a:ext cx="8402779" cy="0"/>
              </a:xfrm>
              <a:prstGeom prst="line">
                <a:avLst/>
              </a:prstGeom>
              <a:ln>
                <a:solidFill>
                  <a:srgbClr val="333F4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flipV="1">
                <a:off x="8790390" y="3363838"/>
                <a:ext cx="0" cy="288032"/>
              </a:xfrm>
              <a:prstGeom prst="line">
                <a:avLst/>
              </a:prstGeom>
              <a:ln>
                <a:solidFill>
                  <a:srgbClr val="333F4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矩形 10"/>
            <p:cNvSpPr/>
            <p:nvPr/>
          </p:nvSpPr>
          <p:spPr>
            <a:xfrm>
              <a:off x="2428268" y="3467204"/>
              <a:ext cx="4195503" cy="368191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思源黑体 CN Medium" panose="020B0600000000000000" charset="-122"/>
                  <a:ea typeface="思源黑体 CN Medium" panose="020B0600000000000000" charset="-122"/>
                </a:rPr>
                <a:t>我的个人优势</a:t>
              </a:r>
              <a:endParaRPr lang="zh-CN" altLang="en-US" dirty="0">
                <a:solidFill>
                  <a:schemeClr val="bg1"/>
                </a:solidFill>
                <a:latin typeface="思源黑体 CN Medium" panose="020B0600000000000000" charset="-122"/>
                <a:ea typeface="思源黑体 CN Medium" panose="020B0600000000000000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130935" y="3133725"/>
            <a:ext cx="1987550" cy="213360"/>
            <a:chOff x="1152128" y="2973020"/>
            <a:chExt cx="1987617" cy="213672"/>
          </a:xfrm>
          <a:solidFill>
            <a:srgbClr val="0A132C"/>
          </a:solidFill>
        </p:grpSpPr>
        <p:cxnSp>
          <p:nvCxnSpPr>
            <p:cNvPr id="16" name="直接连接符 15"/>
            <p:cNvCxnSpPr/>
            <p:nvPr/>
          </p:nvCxnSpPr>
          <p:spPr>
            <a:xfrm>
              <a:off x="1152128" y="2973020"/>
              <a:ext cx="1987617" cy="0"/>
            </a:xfrm>
            <a:prstGeom prst="line">
              <a:avLst/>
            </a:prstGeom>
            <a:grpFill/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等腰三角形 16"/>
            <p:cNvSpPr/>
            <p:nvPr/>
          </p:nvSpPr>
          <p:spPr>
            <a:xfrm flipV="1">
              <a:off x="2013414" y="3038176"/>
              <a:ext cx="172279" cy="148516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470275" y="3154045"/>
            <a:ext cx="1987550" cy="187325"/>
            <a:chOff x="3491136" y="2992898"/>
            <a:chExt cx="1987617" cy="187167"/>
          </a:xfrm>
          <a:solidFill>
            <a:srgbClr val="0A132C"/>
          </a:solidFill>
        </p:grpSpPr>
        <p:cxnSp>
          <p:nvCxnSpPr>
            <p:cNvPr id="19" name="直接连接符 18"/>
            <p:cNvCxnSpPr/>
            <p:nvPr/>
          </p:nvCxnSpPr>
          <p:spPr>
            <a:xfrm>
              <a:off x="3491136" y="2992898"/>
              <a:ext cx="1987617" cy="0"/>
            </a:xfrm>
            <a:prstGeom prst="line">
              <a:avLst/>
            </a:prstGeom>
            <a:grpFill/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等腰三角形 19"/>
            <p:cNvSpPr/>
            <p:nvPr/>
          </p:nvSpPr>
          <p:spPr>
            <a:xfrm flipV="1">
              <a:off x="4378927" y="3031549"/>
              <a:ext cx="172279" cy="148516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800090" y="3163570"/>
            <a:ext cx="1987550" cy="184150"/>
            <a:chOff x="5821024" y="3002637"/>
            <a:chExt cx="1987617" cy="184055"/>
          </a:xfrm>
          <a:solidFill>
            <a:srgbClr val="0A132C"/>
          </a:solidFill>
        </p:grpSpPr>
        <p:cxnSp>
          <p:nvCxnSpPr>
            <p:cNvPr id="22" name="直接连接符 21"/>
            <p:cNvCxnSpPr/>
            <p:nvPr/>
          </p:nvCxnSpPr>
          <p:spPr>
            <a:xfrm>
              <a:off x="5821024" y="3002637"/>
              <a:ext cx="1987617" cy="0"/>
            </a:xfrm>
            <a:prstGeom prst="line">
              <a:avLst/>
            </a:prstGeom>
            <a:grpFill/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等腰三角形 22"/>
            <p:cNvSpPr/>
            <p:nvPr/>
          </p:nvSpPr>
          <p:spPr>
            <a:xfrm flipV="1">
              <a:off x="6764318" y="3038176"/>
              <a:ext cx="172279" cy="148516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989965" y="3919855"/>
            <a:ext cx="694563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思源黑体 Normal" panose="020B0400000000000000" pitchFamily="34" charset="-122"/>
                <a:cs typeface="+mn-ea"/>
                <a:sym typeface="+mn-ea"/>
              </a:rPr>
              <a:t>我有较强的管理能力，从一年级我就一直担任班长这个职务，因此我有很好的锻炼能力的机会，也是我学会了与同学沟通、和别人相处，培养了我管理能力。热爱学习，我的成绩一直都是名列前茅。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ea typeface="思源黑体 Normal" panose="020B0400000000000000" pitchFamily="34" charset="-122"/>
              <a:cs typeface="+mn-ea"/>
              <a:sym typeface="+mn-ea"/>
            </a:endParaRPr>
          </a:p>
        </p:txBody>
      </p:sp>
      <p:pic>
        <p:nvPicPr>
          <p:cNvPr id="3" name="图片 2" descr="图6"/>
          <p:cNvPicPr>
            <a:picLocks noChangeAspect="1"/>
          </p:cNvPicPr>
          <p:nvPr/>
        </p:nvPicPr>
        <p:blipFill>
          <a:blip r:embed="rId2"/>
          <a:srcRect l="11733" t="7200" r="45467" b="39383"/>
          <a:stretch>
            <a:fillRect/>
          </a:stretch>
        </p:blipFill>
        <p:spPr>
          <a:xfrm>
            <a:off x="1272540" y="1151890"/>
            <a:ext cx="1295400" cy="1617345"/>
          </a:xfrm>
          <a:prstGeom prst="rect">
            <a:avLst/>
          </a:prstGeom>
        </p:spPr>
      </p:pic>
      <p:pic>
        <p:nvPicPr>
          <p:cNvPr id="2" name="图片 1" descr="图7"/>
          <p:cNvPicPr>
            <a:picLocks noChangeAspect="1"/>
          </p:cNvPicPr>
          <p:nvPr/>
        </p:nvPicPr>
        <p:blipFill>
          <a:blip r:embed="rId1"/>
          <a:srcRect r="28667" b="43333"/>
          <a:stretch>
            <a:fillRect/>
          </a:stretch>
        </p:blipFill>
        <p:spPr>
          <a:xfrm>
            <a:off x="5610225" y="1144905"/>
            <a:ext cx="2043430" cy="1624330"/>
          </a:xfrm>
          <a:prstGeom prst="rect">
            <a:avLst/>
          </a:prstGeom>
        </p:spPr>
      </p:pic>
      <p:pic>
        <p:nvPicPr>
          <p:cNvPr id="5" name="图片 4" descr="少先队员卡通"/>
          <p:cNvPicPr>
            <a:picLocks noChangeAspect="1"/>
          </p:cNvPicPr>
          <p:nvPr/>
        </p:nvPicPr>
        <p:blipFill>
          <a:blip r:embed="rId3"/>
          <a:srcRect l="14572" t="12161" r="14302"/>
          <a:stretch>
            <a:fillRect/>
          </a:stretch>
        </p:blipFill>
        <p:spPr>
          <a:xfrm>
            <a:off x="3632200" y="1109980"/>
            <a:ext cx="1623060" cy="1734820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7" grpId="1"/>
      <p:bldP spid="6" grpId="0"/>
      <p:bldP spid="6" grpId="1"/>
      <p:bldP spid="7" grpId="0"/>
      <p:bldP spid="7" grpId="1"/>
      <p:bldP spid="8" grpId="0"/>
      <p:bldP spid="8" grpId="1"/>
      <p:bldP spid="25" grpId="0"/>
      <p:bldP spid="2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标题 26"/>
          <p:cNvSpPr>
            <a:spLocks noGrp="1"/>
          </p:cNvSpPr>
          <p:nvPr>
            <p:ph type="title"/>
          </p:nvPr>
        </p:nvSpPr>
        <p:spPr>
          <a:xfrm>
            <a:off x="876300" y="150495"/>
            <a:ext cx="5864225" cy="426085"/>
          </a:xfrm>
        </p:spPr>
        <p:txBody>
          <a:bodyPr/>
          <a:lstStyle/>
          <a:p>
            <a:r>
              <a:rPr lang="zh-CN" altLang="en-US" sz="2400" dirty="0">
                <a:solidFill>
                  <a:srgbClr val="C0131B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优势特点</a:t>
            </a:r>
            <a:r>
              <a:rPr lang="en-US" altLang="zh-CN" sz="2400" dirty="0">
                <a:solidFill>
                  <a:srgbClr val="C0131B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/Advantage characteristics</a:t>
            </a:r>
            <a:endParaRPr lang="en-US" altLang="zh-CN" sz="2400" dirty="0">
              <a:solidFill>
                <a:srgbClr val="C0131B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pic>
        <p:nvPicPr>
          <p:cNvPr id="30" name="图片 29" descr="图7"/>
          <p:cNvPicPr>
            <a:picLocks noChangeAspect="1"/>
          </p:cNvPicPr>
          <p:nvPr/>
        </p:nvPicPr>
        <p:blipFill>
          <a:blip r:embed="rId1"/>
          <a:srcRect r="29033" b="43033"/>
          <a:stretch>
            <a:fillRect/>
          </a:stretch>
        </p:blipFill>
        <p:spPr>
          <a:xfrm>
            <a:off x="134620" y="60325"/>
            <a:ext cx="755015" cy="606425"/>
          </a:xfrm>
          <a:prstGeom prst="rect">
            <a:avLst/>
          </a:prstGeom>
        </p:spPr>
      </p:pic>
      <p:cxnSp>
        <p:nvCxnSpPr>
          <p:cNvPr id="29" name="直接连接符 28"/>
          <p:cNvCxnSpPr/>
          <p:nvPr/>
        </p:nvCxnSpPr>
        <p:spPr>
          <a:xfrm>
            <a:off x="914400" y="591185"/>
            <a:ext cx="7239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1"/>
          <p:cNvSpPr>
            <a:spLocks noChangeArrowheads="1"/>
          </p:cNvSpPr>
          <p:nvPr/>
        </p:nvSpPr>
        <p:spPr bwMode="auto">
          <a:xfrm>
            <a:off x="990600" y="1388571"/>
            <a:ext cx="4165600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5" rIns="91431" bIns="45715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思源黑体 Normal" panose="020B0400000000000000" pitchFamily="34" charset="-122"/>
                <a:cs typeface="+mn-ea"/>
                <a:sym typeface="+mn-ea"/>
              </a:rPr>
              <a:t>我有较强的管理能力，从一年级我就一直担任班长这个职务，因此我有很好的锻炼能力的机会，也是我学会了与同学沟通、和别人相处，培养了我管理能力</a:t>
            </a:r>
            <a:endParaRPr lang="zh-CN" altLang="en-US" sz="12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1"/>
          <p:cNvSpPr>
            <a:spLocks noChangeArrowheads="1"/>
          </p:cNvSpPr>
          <p:nvPr/>
        </p:nvSpPr>
        <p:spPr bwMode="auto">
          <a:xfrm>
            <a:off x="767080" y="2254250"/>
            <a:ext cx="4389120" cy="643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5" rIns="91431" bIns="45715">
            <a:spAutoFit/>
          </a:bodyPr>
          <a:lstStyle/>
          <a:p>
            <a:pPr algn="r">
              <a:lnSpc>
                <a:spcPct val="15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思源黑体 Normal" panose="020B0400000000000000" pitchFamily="34" charset="-122"/>
                <a:cs typeface="+mn-ea"/>
                <a:sym typeface="+mn-ea"/>
              </a:rPr>
              <a:t>热爱学习，从一年级开始，我的成绩一直都是名列前茅。二年级曾三次获得年级第一名，三年级再两次获得年级第一名</a:t>
            </a:r>
            <a:endParaRPr lang="zh-CN" altLang="en-US" sz="12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思源黑体 Normal" panose="020B0400000000000000" pitchFamily="34" charset="-122"/>
              <a:cs typeface="+mn-ea"/>
              <a:sym typeface="+mn-ea"/>
            </a:endParaRPr>
          </a:p>
        </p:txBody>
      </p:sp>
      <p:sp>
        <p:nvSpPr>
          <p:cNvPr id="44" name="矩形 1"/>
          <p:cNvSpPr>
            <a:spLocks noChangeArrowheads="1"/>
          </p:cNvSpPr>
          <p:nvPr/>
        </p:nvSpPr>
        <p:spPr bwMode="auto">
          <a:xfrm>
            <a:off x="767715" y="2981325"/>
            <a:ext cx="4388485" cy="643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5" rIns="91431" bIns="45715"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思源黑体 Normal" panose="020B0400000000000000" pitchFamily="34" charset="-122"/>
                <a:cs typeface="+mn-ea"/>
                <a:sym typeface="+mn-ea"/>
              </a:rPr>
              <a:t>我有广泛的兴趣爱好。我喜欢唱歌跳舞另外还喜欢跆拳道，我真的梦想长发能为祖国效力。</a:t>
            </a:r>
            <a:endParaRPr lang="zh-CN" altLang="en-US" sz="12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思源黑体 Normal" panose="020B0400000000000000" pitchFamily="34" charset="-122"/>
              <a:cs typeface="+mn-ea"/>
              <a:sym typeface="+mn-ea"/>
            </a:endParaRPr>
          </a:p>
        </p:txBody>
      </p:sp>
      <p:sp>
        <p:nvSpPr>
          <p:cNvPr id="45" name="矩形 1"/>
          <p:cNvSpPr>
            <a:spLocks noChangeArrowheads="1"/>
          </p:cNvSpPr>
          <p:nvPr/>
        </p:nvSpPr>
        <p:spPr bwMode="auto">
          <a:xfrm>
            <a:off x="767080" y="3708038"/>
            <a:ext cx="4389120" cy="643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5" rIns="91431" bIns="45715"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思源黑体 Normal" panose="020B0400000000000000" pitchFamily="34" charset="-122"/>
                <a:cs typeface="+mn-ea"/>
                <a:sym typeface="+mn-ea"/>
              </a:rPr>
              <a:t>我清楚地知道这些成绩的取得，是经过我刻苦学习、不甘落后的结果，更是老师们辛勤给予的教育结果。</a:t>
            </a:r>
            <a:endParaRPr lang="zh-CN" altLang="en-US" sz="12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思源黑体 Normal" panose="020B0400000000000000" pitchFamily="34" charset="-122"/>
              <a:cs typeface="+mn-ea"/>
              <a:sym typeface="+mn-ea"/>
            </a:endParaRPr>
          </a:p>
        </p:txBody>
      </p:sp>
      <p:cxnSp>
        <p:nvCxnSpPr>
          <p:cNvPr id="46" name="直接连接符 45"/>
          <p:cNvCxnSpPr/>
          <p:nvPr/>
        </p:nvCxnSpPr>
        <p:spPr>
          <a:xfrm flipH="1">
            <a:off x="5246672" y="1848946"/>
            <a:ext cx="791984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H="1">
            <a:off x="5246672" y="2575958"/>
            <a:ext cx="791984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flipH="1">
            <a:off x="5246672" y="3302970"/>
            <a:ext cx="791984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H="1">
            <a:off x="5246672" y="4029983"/>
            <a:ext cx="791984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 descr="小学生敬礼红领巾"/>
          <p:cNvPicPr>
            <a:picLocks noChangeAspect="1"/>
          </p:cNvPicPr>
          <p:nvPr/>
        </p:nvPicPr>
        <p:blipFill>
          <a:blip r:embed="rId2"/>
          <a:srcRect l="40000" t="36938" b="3938"/>
          <a:stretch>
            <a:fillRect/>
          </a:stretch>
        </p:blipFill>
        <p:spPr>
          <a:xfrm>
            <a:off x="6354445" y="2031365"/>
            <a:ext cx="1903730" cy="1877060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7" grpId="1"/>
      <p:bldP spid="42" grpId="0"/>
      <p:bldP spid="42" grpId="1"/>
      <p:bldP spid="43" grpId="0"/>
      <p:bldP spid="43" grpId="1"/>
      <p:bldP spid="44" grpId="0"/>
      <p:bldP spid="44" grpId="1"/>
      <p:bldP spid="45" grpId="0"/>
      <p:bldP spid="4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标题 26"/>
          <p:cNvSpPr>
            <a:spLocks noGrp="1"/>
          </p:cNvSpPr>
          <p:nvPr>
            <p:ph type="title"/>
          </p:nvPr>
        </p:nvSpPr>
        <p:spPr>
          <a:xfrm>
            <a:off x="876300" y="150495"/>
            <a:ext cx="5864225" cy="426085"/>
          </a:xfrm>
        </p:spPr>
        <p:txBody>
          <a:bodyPr/>
          <a:lstStyle/>
          <a:p>
            <a:r>
              <a:rPr lang="zh-CN" altLang="en-US" sz="2400" dirty="0">
                <a:solidFill>
                  <a:srgbClr val="C0131B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优势特点</a:t>
            </a:r>
            <a:r>
              <a:rPr lang="en-US" altLang="zh-CN" sz="2400" dirty="0">
                <a:solidFill>
                  <a:srgbClr val="C0131B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/Advantage characteristics</a:t>
            </a:r>
            <a:endParaRPr lang="en-US" altLang="zh-CN" sz="2400" dirty="0">
              <a:solidFill>
                <a:srgbClr val="C0131B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pic>
        <p:nvPicPr>
          <p:cNvPr id="30" name="图片 29" descr="图7"/>
          <p:cNvPicPr>
            <a:picLocks noChangeAspect="1"/>
          </p:cNvPicPr>
          <p:nvPr/>
        </p:nvPicPr>
        <p:blipFill>
          <a:blip r:embed="rId1"/>
          <a:srcRect r="29033" b="43033"/>
          <a:stretch>
            <a:fillRect/>
          </a:stretch>
        </p:blipFill>
        <p:spPr>
          <a:xfrm>
            <a:off x="134620" y="60325"/>
            <a:ext cx="755015" cy="606425"/>
          </a:xfrm>
          <a:prstGeom prst="rect">
            <a:avLst/>
          </a:prstGeom>
        </p:spPr>
      </p:pic>
      <p:cxnSp>
        <p:nvCxnSpPr>
          <p:cNvPr id="29" name="直接连接符 28"/>
          <p:cNvCxnSpPr/>
          <p:nvPr/>
        </p:nvCxnSpPr>
        <p:spPr>
          <a:xfrm>
            <a:off x="914400" y="591185"/>
            <a:ext cx="7239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/>
          <p:cNvSpPr txBox="1"/>
          <p:nvPr/>
        </p:nvSpPr>
        <p:spPr>
          <a:xfrm>
            <a:off x="1050290" y="3197225"/>
            <a:ext cx="2043430" cy="11982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900" b="0" i="0" kern="1200">
                <a:solidFill>
                  <a:srgbClr val="635858"/>
                </a:solidFill>
                <a:latin typeface="Aleo Regular"/>
                <a:ea typeface="+mn-ea"/>
                <a:cs typeface="Aleo Regular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800" kern="1200">
                <a:solidFill>
                  <a:srgbClr val="635858"/>
                </a:solidFill>
                <a:latin typeface="Aleo Regular"/>
                <a:ea typeface="+mn-ea"/>
                <a:cs typeface="Aleo Regular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00" kern="1200">
                <a:solidFill>
                  <a:srgbClr val="635858"/>
                </a:solidFill>
                <a:latin typeface="Aleo Regular"/>
                <a:ea typeface="+mn-ea"/>
                <a:cs typeface="Aleo Regular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00" kern="1200">
                <a:solidFill>
                  <a:srgbClr val="635858"/>
                </a:solidFill>
                <a:latin typeface="Aleo Regular"/>
                <a:ea typeface="+mn-ea"/>
                <a:cs typeface="Aleo Regular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600" kern="1200">
                <a:solidFill>
                  <a:srgbClr val="635858"/>
                </a:solidFill>
                <a:latin typeface="Aleo Regular"/>
                <a:ea typeface="+mn-ea"/>
                <a:cs typeface="Aleo Regular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思源黑体 Normal" panose="020B0400000000000000" pitchFamily="34" charset="-122"/>
                <a:cs typeface="+mn-ea"/>
                <a:sym typeface="+mn-ea"/>
              </a:rPr>
              <a:t>我有较强的管理能力，从一年级我就一直担任班长这个职务，因此我有很好的锻炼能力的机会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思源黑体 Normal" panose="020B0400000000000000" pitchFamily="34" charset="-122"/>
              <a:cs typeface="+mn-ea"/>
              <a:sym typeface="+mn-ea"/>
            </a:endParaRPr>
          </a:p>
        </p:txBody>
      </p:sp>
      <p:grpSp>
        <p:nvGrpSpPr>
          <p:cNvPr id="28" name="Group 31"/>
          <p:cNvGrpSpPr/>
          <p:nvPr/>
        </p:nvGrpSpPr>
        <p:grpSpPr>
          <a:xfrm>
            <a:off x="868680" y="1571625"/>
            <a:ext cx="546100" cy="546040"/>
            <a:chOff x="358335" y="1281085"/>
            <a:chExt cx="624118" cy="624118"/>
          </a:xfrm>
        </p:grpSpPr>
        <p:sp>
          <p:nvSpPr>
            <p:cNvPr id="8" name="Oval 22"/>
            <p:cNvSpPr/>
            <p:nvPr/>
          </p:nvSpPr>
          <p:spPr>
            <a:xfrm>
              <a:off x="358335" y="1281085"/>
              <a:ext cx="624118" cy="624118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rgbClr val="FA8B5F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09600">
                <a:defRPr/>
              </a:pPr>
              <a:endParaRPr 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" name="TextBox 29"/>
            <p:cNvSpPr txBox="1"/>
            <p:nvPr/>
          </p:nvSpPr>
          <p:spPr>
            <a:xfrm>
              <a:off x="403329" y="1382663"/>
              <a:ext cx="534129" cy="420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9600">
                <a:defRPr/>
              </a:pPr>
              <a:r>
                <a:rPr lang="en-US" kern="0" dirty="0">
                  <a:solidFill>
                    <a:prstClr val="white"/>
                  </a:solidFill>
                  <a:latin typeface="思源黑体 CN Medium" panose="020B0600000000000000" charset="-122"/>
                  <a:ea typeface="思源黑体 CN Medium" panose="020B0600000000000000" charset="-122"/>
                </a:rPr>
                <a:t>01</a:t>
              </a:r>
              <a:endParaRPr lang="en-US" kern="0" dirty="0">
                <a:solidFill>
                  <a:prstClr val="white"/>
                </a:solidFill>
                <a:latin typeface="思源黑体 CN Medium" panose="020B0600000000000000" charset="-122"/>
                <a:ea typeface="思源黑体 CN Medium" panose="020B0600000000000000" charset="-122"/>
              </a:endParaRPr>
            </a:p>
          </p:txBody>
        </p:sp>
      </p:grpSp>
      <p:grpSp>
        <p:nvGrpSpPr>
          <p:cNvPr id="54" name="Group 32"/>
          <p:cNvGrpSpPr/>
          <p:nvPr/>
        </p:nvGrpSpPr>
        <p:grpSpPr>
          <a:xfrm>
            <a:off x="3509010" y="1571625"/>
            <a:ext cx="546100" cy="546381"/>
            <a:chOff x="3302378" y="1281085"/>
            <a:chExt cx="624118" cy="624118"/>
          </a:xfrm>
        </p:grpSpPr>
        <p:sp>
          <p:nvSpPr>
            <p:cNvPr id="55" name="Oval 23"/>
            <p:cNvSpPr/>
            <p:nvPr/>
          </p:nvSpPr>
          <p:spPr>
            <a:xfrm>
              <a:off x="3302378" y="1281085"/>
              <a:ext cx="624118" cy="624118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09600">
                <a:defRPr/>
              </a:pPr>
              <a:endParaRPr lang="en-US" sz="1100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3356444" y="1382794"/>
              <a:ext cx="515986" cy="4207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9600">
                <a:defRPr/>
              </a:pPr>
              <a:r>
                <a:rPr lang="en-US" kern="0" dirty="0">
                  <a:solidFill>
                    <a:prstClr val="white"/>
                  </a:solidFill>
                  <a:latin typeface="思源黑体 CN Medium" panose="020B0600000000000000" charset="-122"/>
                  <a:ea typeface="思源黑体 CN Medium" panose="020B0600000000000000" charset="-122"/>
                </a:rPr>
                <a:t>02</a:t>
              </a:r>
              <a:endParaRPr lang="en-US" kern="0" dirty="0">
                <a:solidFill>
                  <a:prstClr val="white"/>
                </a:solidFill>
                <a:latin typeface="思源黑体 CN Medium" panose="020B0600000000000000" charset="-122"/>
                <a:ea typeface="思源黑体 CN Medium" panose="020B0600000000000000" charset="-122"/>
              </a:endParaRPr>
            </a:p>
          </p:txBody>
        </p:sp>
      </p:grpSp>
      <p:grpSp>
        <p:nvGrpSpPr>
          <p:cNvPr id="80" name="Group 33"/>
          <p:cNvGrpSpPr/>
          <p:nvPr/>
        </p:nvGrpSpPr>
        <p:grpSpPr>
          <a:xfrm>
            <a:off x="5998845" y="1571625"/>
            <a:ext cx="546100" cy="546351"/>
            <a:chOff x="6104969" y="1283260"/>
            <a:chExt cx="624118" cy="624118"/>
          </a:xfrm>
        </p:grpSpPr>
        <p:sp>
          <p:nvSpPr>
            <p:cNvPr id="81" name="Oval 24"/>
            <p:cNvSpPr/>
            <p:nvPr/>
          </p:nvSpPr>
          <p:spPr>
            <a:xfrm>
              <a:off x="6104969" y="1283260"/>
              <a:ext cx="624118" cy="624118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09600">
                <a:defRPr/>
              </a:pPr>
              <a:endParaRPr 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6130369" y="1384958"/>
              <a:ext cx="573318" cy="4207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9600">
                <a:defRPr/>
              </a:pPr>
              <a:r>
                <a:rPr lang="en-US" kern="0" dirty="0">
                  <a:solidFill>
                    <a:prstClr val="white"/>
                  </a:solidFill>
                  <a:latin typeface="思源黑体 CN Medium" panose="020B0600000000000000" charset="-122"/>
                  <a:ea typeface="思源黑体 CN Medium" panose="020B0600000000000000" charset="-122"/>
                </a:rPr>
                <a:t>03</a:t>
              </a:r>
              <a:endParaRPr lang="en-US" kern="0" dirty="0">
                <a:solidFill>
                  <a:prstClr val="white"/>
                </a:solidFill>
                <a:latin typeface="思源黑体 CN Medium" panose="020B0600000000000000" charset="-122"/>
                <a:ea typeface="思源黑体 CN Medium" panose="020B0600000000000000" charset="-122"/>
              </a:endParaRPr>
            </a:p>
          </p:txBody>
        </p:sp>
      </p:grpSp>
      <p:sp>
        <p:nvSpPr>
          <p:cNvPr id="85" name="Text Placeholder 3"/>
          <p:cNvSpPr txBox="1"/>
          <p:nvPr/>
        </p:nvSpPr>
        <p:spPr>
          <a:xfrm>
            <a:off x="3641090" y="3200400"/>
            <a:ext cx="2183130" cy="11982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900" b="0" i="0" kern="1200">
                <a:solidFill>
                  <a:srgbClr val="635858"/>
                </a:solidFill>
                <a:latin typeface="Aleo Regular"/>
                <a:ea typeface="+mn-ea"/>
                <a:cs typeface="Aleo Regular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800" kern="1200">
                <a:solidFill>
                  <a:srgbClr val="635858"/>
                </a:solidFill>
                <a:latin typeface="Aleo Regular"/>
                <a:ea typeface="+mn-ea"/>
                <a:cs typeface="Aleo Regular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00" kern="1200">
                <a:solidFill>
                  <a:srgbClr val="635858"/>
                </a:solidFill>
                <a:latin typeface="Aleo Regular"/>
                <a:ea typeface="+mn-ea"/>
                <a:cs typeface="Aleo Regular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00" kern="1200">
                <a:solidFill>
                  <a:srgbClr val="635858"/>
                </a:solidFill>
                <a:latin typeface="Aleo Regular"/>
                <a:ea typeface="+mn-ea"/>
                <a:cs typeface="Aleo Regular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600" kern="1200">
                <a:solidFill>
                  <a:srgbClr val="635858"/>
                </a:solidFill>
                <a:latin typeface="Aleo Regular"/>
                <a:ea typeface="+mn-ea"/>
                <a:cs typeface="Aleo Regular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思源黑体 Normal" panose="020B0400000000000000" pitchFamily="34" charset="-122"/>
                <a:cs typeface="+mn-ea"/>
                <a:sym typeface="+mn-ea"/>
              </a:rPr>
              <a:t>热爱学习，从一年级开始，我的成绩一直都是名列前茅。二年级曾三次获得年级第一名，三年级再两次获得年级第一名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思源黑体 Normal" panose="020B0400000000000000" pitchFamily="34" charset="-122"/>
              <a:cs typeface="+mn-ea"/>
              <a:sym typeface="+mn-ea"/>
            </a:endParaRPr>
          </a:p>
        </p:txBody>
      </p:sp>
      <p:sp>
        <p:nvSpPr>
          <p:cNvPr id="86" name="Text Placeholder 3"/>
          <p:cNvSpPr txBox="1"/>
          <p:nvPr/>
        </p:nvSpPr>
        <p:spPr>
          <a:xfrm>
            <a:off x="6371590" y="3203575"/>
            <a:ext cx="1764030" cy="11918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900" b="0" i="0" kern="1200">
                <a:solidFill>
                  <a:srgbClr val="635858"/>
                </a:solidFill>
                <a:latin typeface="Aleo Regular"/>
                <a:ea typeface="+mn-ea"/>
                <a:cs typeface="Aleo Regular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800" kern="1200">
                <a:solidFill>
                  <a:srgbClr val="635858"/>
                </a:solidFill>
                <a:latin typeface="Aleo Regular"/>
                <a:ea typeface="+mn-ea"/>
                <a:cs typeface="Aleo Regular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00" kern="1200">
                <a:solidFill>
                  <a:srgbClr val="635858"/>
                </a:solidFill>
                <a:latin typeface="Aleo Regular"/>
                <a:ea typeface="+mn-ea"/>
                <a:cs typeface="Aleo Regular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00" kern="1200">
                <a:solidFill>
                  <a:srgbClr val="635858"/>
                </a:solidFill>
                <a:latin typeface="Aleo Regular"/>
                <a:ea typeface="+mn-ea"/>
                <a:cs typeface="Aleo Regular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600" kern="1200">
                <a:solidFill>
                  <a:srgbClr val="635858"/>
                </a:solidFill>
                <a:latin typeface="Aleo Regular"/>
                <a:ea typeface="+mn-ea"/>
                <a:cs typeface="Aleo Regular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思源黑体 Normal" panose="020B0400000000000000" pitchFamily="34" charset="-122"/>
                <a:cs typeface="+mn-ea"/>
                <a:sym typeface="+mn-ea"/>
              </a:rPr>
              <a:t>有广泛的兴趣爱好。我喜欢唱歌跳舞另外还喜欢跆拳道，我真的梦想长发能为祖国效力。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思源黑体 Normal" panose="020B0400000000000000" pitchFamily="34" charset="-122"/>
              <a:cs typeface="+mn-ea"/>
              <a:sym typeface="+mn-ea"/>
            </a:endParaRPr>
          </a:p>
        </p:txBody>
      </p:sp>
      <p:pic>
        <p:nvPicPr>
          <p:cNvPr id="6" name="图片 5" descr="图7"/>
          <p:cNvPicPr>
            <a:picLocks noChangeAspect="1"/>
          </p:cNvPicPr>
          <p:nvPr/>
        </p:nvPicPr>
        <p:blipFill>
          <a:blip r:embed="rId1"/>
          <a:srcRect r="28667" b="43333"/>
          <a:stretch>
            <a:fillRect/>
          </a:stretch>
        </p:blipFill>
        <p:spPr>
          <a:xfrm>
            <a:off x="1467485" y="1786255"/>
            <a:ext cx="1528445" cy="1215390"/>
          </a:xfrm>
          <a:prstGeom prst="rect">
            <a:avLst/>
          </a:prstGeom>
        </p:spPr>
      </p:pic>
      <p:pic>
        <p:nvPicPr>
          <p:cNvPr id="2" name="图片 1" descr="图7"/>
          <p:cNvPicPr>
            <a:picLocks noChangeAspect="1"/>
          </p:cNvPicPr>
          <p:nvPr/>
        </p:nvPicPr>
        <p:blipFill>
          <a:blip r:embed="rId1"/>
          <a:srcRect r="28667" b="43333"/>
          <a:stretch>
            <a:fillRect/>
          </a:stretch>
        </p:blipFill>
        <p:spPr>
          <a:xfrm>
            <a:off x="4094163" y="1786255"/>
            <a:ext cx="1528445" cy="1215390"/>
          </a:xfrm>
          <a:prstGeom prst="rect">
            <a:avLst/>
          </a:prstGeom>
        </p:spPr>
      </p:pic>
      <p:pic>
        <p:nvPicPr>
          <p:cNvPr id="3" name="图片 2" descr="图7"/>
          <p:cNvPicPr>
            <a:picLocks noChangeAspect="1"/>
          </p:cNvPicPr>
          <p:nvPr/>
        </p:nvPicPr>
        <p:blipFill>
          <a:blip r:embed="rId1"/>
          <a:srcRect r="28667" b="43333"/>
          <a:stretch>
            <a:fillRect/>
          </a:stretch>
        </p:blipFill>
        <p:spPr>
          <a:xfrm>
            <a:off x="6617653" y="1786255"/>
            <a:ext cx="1528445" cy="1215390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7" grpId="1"/>
      <p:bldP spid="4" grpId="0"/>
      <p:bldP spid="4" grpId="1"/>
      <p:bldP spid="85" grpId="0"/>
      <p:bldP spid="85" grpId="1"/>
      <p:bldP spid="86" grpId="0"/>
      <p:bldP spid="8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标题 26"/>
          <p:cNvSpPr>
            <a:spLocks noGrp="1"/>
          </p:cNvSpPr>
          <p:nvPr>
            <p:ph type="title"/>
          </p:nvPr>
        </p:nvSpPr>
        <p:spPr>
          <a:xfrm>
            <a:off x="876300" y="150495"/>
            <a:ext cx="5864225" cy="426085"/>
          </a:xfrm>
        </p:spPr>
        <p:txBody>
          <a:bodyPr/>
          <a:lstStyle/>
          <a:p>
            <a:r>
              <a:rPr lang="zh-CN" altLang="en-US" sz="2400" dirty="0">
                <a:solidFill>
                  <a:srgbClr val="C0131B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优势特点</a:t>
            </a:r>
            <a:r>
              <a:rPr lang="en-US" altLang="zh-CN" sz="2400" dirty="0">
                <a:solidFill>
                  <a:srgbClr val="C0131B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/Advantage characteristics</a:t>
            </a:r>
            <a:endParaRPr lang="en-US" altLang="zh-CN" sz="2400" dirty="0">
              <a:solidFill>
                <a:srgbClr val="C0131B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pic>
        <p:nvPicPr>
          <p:cNvPr id="30" name="图片 29" descr="图7"/>
          <p:cNvPicPr>
            <a:picLocks noChangeAspect="1"/>
          </p:cNvPicPr>
          <p:nvPr/>
        </p:nvPicPr>
        <p:blipFill>
          <a:blip r:embed="rId1"/>
          <a:srcRect r="29033" b="43033"/>
          <a:stretch>
            <a:fillRect/>
          </a:stretch>
        </p:blipFill>
        <p:spPr>
          <a:xfrm>
            <a:off x="134620" y="60325"/>
            <a:ext cx="755015" cy="606425"/>
          </a:xfrm>
          <a:prstGeom prst="rect">
            <a:avLst/>
          </a:prstGeom>
        </p:spPr>
      </p:pic>
      <p:cxnSp>
        <p:nvCxnSpPr>
          <p:cNvPr id="29" name="直接连接符 28"/>
          <p:cNvCxnSpPr/>
          <p:nvPr/>
        </p:nvCxnSpPr>
        <p:spPr>
          <a:xfrm>
            <a:off x="914400" y="591185"/>
            <a:ext cx="7239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1544320" y="3370601"/>
            <a:ext cx="1937385" cy="368300"/>
            <a:chOff x="1636964" y="4770322"/>
            <a:chExt cx="2899432" cy="550979"/>
          </a:xfrm>
        </p:grpSpPr>
        <p:sp>
          <p:nvSpPr>
            <p:cNvPr id="22" name="圆角矩形 21"/>
            <p:cNvSpPr/>
            <p:nvPr/>
          </p:nvSpPr>
          <p:spPr>
            <a:xfrm>
              <a:off x="1636964" y="4833938"/>
              <a:ext cx="2899432" cy="423747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Agency FB" panose="020B0503020202020204" pitchFamily="34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137309" y="4770322"/>
              <a:ext cx="1898743" cy="5509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思源黑体 CN Medium" panose="020B0600000000000000" charset="-122"/>
                  <a:ea typeface="思源黑体 CN Medium" panose="020B0600000000000000" charset="-122"/>
                </a:rPr>
                <a:t>我的优势</a:t>
              </a:r>
              <a:endParaRPr lang="zh-CN" altLang="en-US" dirty="0">
                <a:solidFill>
                  <a:schemeClr val="bg1"/>
                </a:solidFill>
                <a:latin typeface="思源黑体 CN Medium" panose="020B0600000000000000" charset="-122"/>
                <a:ea typeface="思源黑体 CN Medium" panose="020B0600000000000000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1333818" y="3717925"/>
            <a:ext cx="235839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思源黑体 Normal" panose="020B0400000000000000" pitchFamily="34" charset="-122"/>
                <a:cs typeface="+mn-ea"/>
                <a:sym typeface="+mn-ea"/>
              </a:rPr>
              <a:t>我有较强的管理能力，从一年级我就一直担任班长这个职务，因此我有很好的锻炼能力的机会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造字工房尚黑 G0v1 特细长体" pitchFamily="50" charset="-122"/>
              <a:ea typeface="造字工房尚黑 G0v1 特细长体" pitchFamily="50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571490" y="3370601"/>
            <a:ext cx="1937385" cy="368300"/>
            <a:chOff x="7664292" y="4770322"/>
            <a:chExt cx="2899432" cy="550979"/>
          </a:xfrm>
        </p:grpSpPr>
        <p:sp>
          <p:nvSpPr>
            <p:cNvPr id="2" name="圆角矩形 1"/>
            <p:cNvSpPr/>
            <p:nvPr/>
          </p:nvSpPr>
          <p:spPr>
            <a:xfrm>
              <a:off x="7664292" y="4833938"/>
              <a:ext cx="2899432" cy="423747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Agency FB" panose="020B0503020202020204" pitchFamily="34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212153" y="4770322"/>
              <a:ext cx="1803711" cy="5509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思源黑体 CN Medium" panose="020B0600000000000000" charset="-122"/>
                  <a:ea typeface="思源黑体 CN Medium" panose="020B0600000000000000" charset="-122"/>
                  <a:sym typeface="+mn-ea"/>
                </a:rPr>
                <a:t>我的优势</a:t>
              </a:r>
              <a:endParaRPr lang="zh-CN" altLang="en-US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5360988" y="3717925"/>
            <a:ext cx="235839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思源黑体 Normal" panose="020B0400000000000000" pitchFamily="34" charset="-122"/>
                <a:cs typeface="+mn-ea"/>
                <a:sym typeface="+mn-ea"/>
              </a:rPr>
              <a:t>有广泛的兴趣爱好。我喜欢唱歌跳舞另外还喜欢跆拳道，我真的梦想长发能为祖国效力。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造字工房尚黑 G0v1 特细长体" pitchFamily="50" charset="-122"/>
              <a:ea typeface="造字工房尚黑 G0v1 特细长体" pitchFamily="50" charset="-122"/>
            </a:endParaRPr>
          </a:p>
        </p:txBody>
      </p:sp>
      <p:pic>
        <p:nvPicPr>
          <p:cNvPr id="6" name="图片 5" descr="图7"/>
          <p:cNvPicPr>
            <a:picLocks noChangeAspect="1"/>
          </p:cNvPicPr>
          <p:nvPr/>
        </p:nvPicPr>
        <p:blipFill>
          <a:blip r:embed="rId1"/>
          <a:srcRect r="28667" b="43333"/>
          <a:stretch>
            <a:fillRect/>
          </a:stretch>
        </p:blipFill>
        <p:spPr>
          <a:xfrm>
            <a:off x="1090930" y="1403350"/>
            <a:ext cx="2428875" cy="1930400"/>
          </a:xfrm>
          <a:prstGeom prst="rect">
            <a:avLst/>
          </a:prstGeom>
        </p:spPr>
      </p:pic>
      <p:pic>
        <p:nvPicPr>
          <p:cNvPr id="7" name="图片 6" descr="图7"/>
          <p:cNvPicPr>
            <a:picLocks noChangeAspect="1"/>
          </p:cNvPicPr>
          <p:nvPr/>
        </p:nvPicPr>
        <p:blipFill>
          <a:blip r:embed="rId1"/>
          <a:srcRect r="28667" b="43333"/>
          <a:stretch>
            <a:fillRect/>
          </a:stretch>
        </p:blipFill>
        <p:spPr>
          <a:xfrm>
            <a:off x="5080000" y="1403350"/>
            <a:ext cx="2428875" cy="1930400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7" grpId="1"/>
      <p:bldP spid="24" grpId="0"/>
      <p:bldP spid="24" grpId="1"/>
      <p:bldP spid="28" grpId="0"/>
      <p:bldP spid="28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标题 26"/>
          <p:cNvSpPr>
            <a:spLocks noGrp="1"/>
          </p:cNvSpPr>
          <p:nvPr>
            <p:ph type="title"/>
          </p:nvPr>
        </p:nvSpPr>
        <p:spPr>
          <a:xfrm>
            <a:off x="876300" y="150495"/>
            <a:ext cx="5864225" cy="426085"/>
          </a:xfrm>
        </p:spPr>
        <p:txBody>
          <a:bodyPr/>
          <a:lstStyle/>
          <a:p>
            <a:r>
              <a:rPr lang="zh-CN" altLang="en-US" sz="2400" dirty="0">
                <a:solidFill>
                  <a:srgbClr val="C0131B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优势特点</a:t>
            </a:r>
            <a:r>
              <a:rPr lang="en-US" altLang="zh-CN" sz="2400" dirty="0">
                <a:solidFill>
                  <a:srgbClr val="C0131B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/Advantage characteristics</a:t>
            </a:r>
            <a:endParaRPr lang="en-US" altLang="zh-CN" sz="2400" dirty="0">
              <a:solidFill>
                <a:srgbClr val="C0131B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pic>
        <p:nvPicPr>
          <p:cNvPr id="30" name="图片 29" descr="图7"/>
          <p:cNvPicPr>
            <a:picLocks noChangeAspect="1"/>
          </p:cNvPicPr>
          <p:nvPr/>
        </p:nvPicPr>
        <p:blipFill>
          <a:blip r:embed="rId1"/>
          <a:srcRect r="29033" b="43033"/>
          <a:stretch>
            <a:fillRect/>
          </a:stretch>
        </p:blipFill>
        <p:spPr>
          <a:xfrm>
            <a:off x="134620" y="60325"/>
            <a:ext cx="755015" cy="606425"/>
          </a:xfrm>
          <a:prstGeom prst="rect">
            <a:avLst/>
          </a:prstGeom>
        </p:spPr>
      </p:pic>
      <p:cxnSp>
        <p:nvCxnSpPr>
          <p:cNvPr id="29" name="直接连接符 28"/>
          <p:cNvCxnSpPr/>
          <p:nvPr/>
        </p:nvCxnSpPr>
        <p:spPr>
          <a:xfrm>
            <a:off x="914400" y="591185"/>
            <a:ext cx="7239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Freeform 105"/>
          <p:cNvSpPr/>
          <p:nvPr/>
        </p:nvSpPr>
        <p:spPr bwMode="auto">
          <a:xfrm>
            <a:off x="4643226" y="3380953"/>
            <a:ext cx="863600" cy="937996"/>
          </a:xfrm>
          <a:custGeom>
            <a:avLst/>
            <a:gdLst>
              <a:gd name="T0" fmla="*/ 0 w 876"/>
              <a:gd name="T1" fmla="*/ 2147483647 h 952"/>
              <a:gd name="T2" fmla="*/ 0 w 876"/>
              <a:gd name="T3" fmla="*/ 2147483647 h 952"/>
              <a:gd name="T4" fmla="*/ 2147483647 w 876"/>
              <a:gd name="T5" fmla="*/ 2147483647 h 952"/>
              <a:gd name="T6" fmla="*/ 2147483647 w 876"/>
              <a:gd name="T7" fmla="*/ 0 h 952"/>
              <a:gd name="T8" fmla="*/ 2147483647 w 876"/>
              <a:gd name="T9" fmla="*/ 0 h 952"/>
              <a:gd name="T10" fmla="*/ 2147483647 w 876"/>
              <a:gd name="T11" fmla="*/ 2147483647 h 952"/>
              <a:gd name="T12" fmla="*/ 0 w 876"/>
              <a:gd name="T13" fmla="*/ 2147483647 h 9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76" h="952">
                <a:moveTo>
                  <a:pt x="0" y="30"/>
                </a:moveTo>
                <a:lnTo>
                  <a:pt x="0" y="492"/>
                </a:lnTo>
                <a:lnTo>
                  <a:pt x="876" y="952"/>
                </a:lnTo>
                <a:lnTo>
                  <a:pt x="712" y="0"/>
                </a:lnTo>
                <a:lnTo>
                  <a:pt x="378" y="0"/>
                </a:lnTo>
                <a:lnTo>
                  <a:pt x="422" y="252"/>
                </a:lnTo>
                <a:lnTo>
                  <a:pt x="0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Freeform 107"/>
          <p:cNvSpPr/>
          <p:nvPr/>
        </p:nvSpPr>
        <p:spPr bwMode="auto">
          <a:xfrm>
            <a:off x="3636750" y="3380953"/>
            <a:ext cx="866775" cy="937996"/>
          </a:xfrm>
          <a:custGeom>
            <a:avLst/>
            <a:gdLst>
              <a:gd name="T0" fmla="*/ 878 w 878"/>
              <a:gd name="T1" fmla="*/ 30 h 952"/>
              <a:gd name="T2" fmla="*/ 456 w 878"/>
              <a:gd name="T3" fmla="*/ 252 h 952"/>
              <a:gd name="T4" fmla="*/ 498 w 878"/>
              <a:gd name="T5" fmla="*/ 0 h 952"/>
              <a:gd name="T6" fmla="*/ 164 w 878"/>
              <a:gd name="T7" fmla="*/ 0 h 952"/>
              <a:gd name="T8" fmla="*/ 0 w 878"/>
              <a:gd name="T9" fmla="*/ 952 h 952"/>
              <a:gd name="T10" fmla="*/ 878 w 878"/>
              <a:gd name="T11" fmla="*/ 492 h 952"/>
              <a:gd name="T12" fmla="*/ 878 w 878"/>
              <a:gd name="T13" fmla="*/ 30 h 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8" h="952">
                <a:moveTo>
                  <a:pt x="878" y="30"/>
                </a:moveTo>
                <a:lnTo>
                  <a:pt x="456" y="252"/>
                </a:lnTo>
                <a:lnTo>
                  <a:pt x="498" y="0"/>
                </a:lnTo>
                <a:lnTo>
                  <a:pt x="164" y="0"/>
                </a:lnTo>
                <a:lnTo>
                  <a:pt x="0" y="952"/>
                </a:lnTo>
                <a:lnTo>
                  <a:pt x="878" y="492"/>
                </a:lnTo>
                <a:lnTo>
                  <a:pt x="878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060486" y="1444650"/>
            <a:ext cx="3022601" cy="2874299"/>
            <a:chOff x="3748193" y="2000673"/>
            <a:chExt cx="4030134" cy="3833285"/>
          </a:xfrm>
        </p:grpSpPr>
        <p:sp>
          <p:nvSpPr>
            <p:cNvPr id="5" name="Freeform 104"/>
            <p:cNvSpPr/>
            <p:nvPr/>
          </p:nvSpPr>
          <p:spPr bwMode="auto">
            <a:xfrm>
              <a:off x="5858511" y="4583007"/>
              <a:ext cx="1151467" cy="1250951"/>
            </a:xfrm>
            <a:custGeom>
              <a:avLst/>
              <a:gdLst>
                <a:gd name="T0" fmla="*/ 0 w 876"/>
                <a:gd name="T1" fmla="*/ 2147483647 h 952"/>
                <a:gd name="T2" fmla="*/ 0 w 876"/>
                <a:gd name="T3" fmla="*/ 2147483647 h 952"/>
                <a:gd name="T4" fmla="*/ 2147483647 w 876"/>
                <a:gd name="T5" fmla="*/ 2147483647 h 952"/>
                <a:gd name="T6" fmla="*/ 2147483647 w 876"/>
                <a:gd name="T7" fmla="*/ 0 h 952"/>
                <a:gd name="T8" fmla="*/ 2147483647 w 876"/>
                <a:gd name="T9" fmla="*/ 0 h 952"/>
                <a:gd name="T10" fmla="*/ 2147483647 w 876"/>
                <a:gd name="T11" fmla="*/ 2147483647 h 952"/>
                <a:gd name="T12" fmla="*/ 0 w 876"/>
                <a:gd name="T13" fmla="*/ 2147483647 h 9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76" h="952">
                  <a:moveTo>
                    <a:pt x="0" y="30"/>
                  </a:moveTo>
                  <a:lnTo>
                    <a:pt x="0" y="492"/>
                  </a:lnTo>
                  <a:lnTo>
                    <a:pt x="876" y="952"/>
                  </a:lnTo>
                  <a:lnTo>
                    <a:pt x="712" y="0"/>
                  </a:lnTo>
                  <a:lnTo>
                    <a:pt x="378" y="0"/>
                  </a:lnTo>
                  <a:lnTo>
                    <a:pt x="422" y="252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106"/>
            <p:cNvSpPr/>
            <p:nvPr/>
          </p:nvSpPr>
          <p:spPr bwMode="auto">
            <a:xfrm>
              <a:off x="4516545" y="4583007"/>
              <a:ext cx="1155700" cy="1250951"/>
            </a:xfrm>
            <a:custGeom>
              <a:avLst/>
              <a:gdLst>
                <a:gd name="T0" fmla="*/ 2147483647 w 878"/>
                <a:gd name="T1" fmla="*/ 2147483647 h 952"/>
                <a:gd name="T2" fmla="*/ 2147483647 w 878"/>
                <a:gd name="T3" fmla="*/ 2147483647 h 952"/>
                <a:gd name="T4" fmla="*/ 2147483647 w 878"/>
                <a:gd name="T5" fmla="*/ 0 h 952"/>
                <a:gd name="T6" fmla="*/ 2147483647 w 878"/>
                <a:gd name="T7" fmla="*/ 0 h 952"/>
                <a:gd name="T8" fmla="*/ 0 w 878"/>
                <a:gd name="T9" fmla="*/ 2147483647 h 952"/>
                <a:gd name="T10" fmla="*/ 2147483647 w 878"/>
                <a:gd name="T11" fmla="*/ 2147483647 h 952"/>
                <a:gd name="T12" fmla="*/ 2147483647 w 878"/>
                <a:gd name="T13" fmla="*/ 2147483647 h 9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78" h="952">
                  <a:moveTo>
                    <a:pt x="878" y="30"/>
                  </a:moveTo>
                  <a:lnTo>
                    <a:pt x="456" y="252"/>
                  </a:lnTo>
                  <a:lnTo>
                    <a:pt x="498" y="0"/>
                  </a:lnTo>
                  <a:lnTo>
                    <a:pt x="164" y="0"/>
                  </a:lnTo>
                  <a:lnTo>
                    <a:pt x="0" y="952"/>
                  </a:lnTo>
                  <a:lnTo>
                    <a:pt x="878" y="492"/>
                  </a:lnTo>
                  <a:lnTo>
                    <a:pt x="878" y="3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Freeform 108"/>
            <p:cNvSpPr/>
            <p:nvPr/>
          </p:nvSpPr>
          <p:spPr bwMode="auto">
            <a:xfrm>
              <a:off x="5763260" y="2000673"/>
              <a:ext cx="2015067" cy="2370667"/>
            </a:xfrm>
            <a:custGeom>
              <a:avLst/>
              <a:gdLst>
                <a:gd name="T0" fmla="*/ 2147483647 w 1534"/>
                <a:gd name="T1" fmla="*/ 2147483647 h 1804"/>
                <a:gd name="T2" fmla="*/ 0 w 1534"/>
                <a:gd name="T3" fmla="*/ 0 h 1804"/>
                <a:gd name="T4" fmla="*/ 0 w 1534"/>
                <a:gd name="T5" fmla="*/ 2147483647 h 1804"/>
                <a:gd name="T6" fmla="*/ 2147483647 w 1534"/>
                <a:gd name="T7" fmla="*/ 2147483647 h 1804"/>
                <a:gd name="T8" fmla="*/ 2147483647 w 1534"/>
                <a:gd name="T9" fmla="*/ 2147483647 h 1804"/>
                <a:gd name="T10" fmla="*/ 2147483647 w 1534"/>
                <a:gd name="T11" fmla="*/ 2147483647 h 1804"/>
                <a:gd name="T12" fmla="*/ 2147483647 w 1534"/>
                <a:gd name="T13" fmla="*/ 2147483647 h 1804"/>
                <a:gd name="T14" fmla="*/ 2147483647 w 1534"/>
                <a:gd name="T15" fmla="*/ 2147483647 h 1804"/>
                <a:gd name="T16" fmla="*/ 2147483647 w 1534"/>
                <a:gd name="T17" fmla="*/ 2147483647 h 1804"/>
                <a:gd name="T18" fmla="*/ 2147483647 w 1534"/>
                <a:gd name="T19" fmla="*/ 2147483647 h 1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34" h="1804">
                  <a:moveTo>
                    <a:pt x="474" y="962"/>
                  </a:moveTo>
                  <a:lnTo>
                    <a:pt x="0" y="0"/>
                  </a:lnTo>
                  <a:lnTo>
                    <a:pt x="0" y="700"/>
                  </a:lnTo>
                  <a:lnTo>
                    <a:pt x="246" y="1200"/>
                  </a:lnTo>
                  <a:lnTo>
                    <a:pt x="798" y="1280"/>
                  </a:lnTo>
                  <a:lnTo>
                    <a:pt x="400" y="1670"/>
                  </a:lnTo>
                  <a:lnTo>
                    <a:pt x="422" y="1804"/>
                  </a:lnTo>
                  <a:lnTo>
                    <a:pt x="826" y="1804"/>
                  </a:lnTo>
                  <a:lnTo>
                    <a:pt x="1534" y="1116"/>
                  </a:lnTo>
                  <a:lnTo>
                    <a:pt x="474" y="96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109"/>
            <p:cNvSpPr/>
            <p:nvPr/>
          </p:nvSpPr>
          <p:spPr bwMode="auto">
            <a:xfrm>
              <a:off x="3748193" y="2000673"/>
              <a:ext cx="2015067" cy="2370667"/>
            </a:xfrm>
            <a:custGeom>
              <a:avLst/>
              <a:gdLst>
                <a:gd name="T0" fmla="*/ 2147483647 w 1534"/>
                <a:gd name="T1" fmla="*/ 2147483647 h 1804"/>
                <a:gd name="T2" fmla="*/ 0 w 1534"/>
                <a:gd name="T3" fmla="*/ 2147483647 h 1804"/>
                <a:gd name="T4" fmla="*/ 2147483647 w 1534"/>
                <a:gd name="T5" fmla="*/ 2147483647 h 1804"/>
                <a:gd name="T6" fmla="*/ 2147483647 w 1534"/>
                <a:gd name="T7" fmla="*/ 2147483647 h 1804"/>
                <a:gd name="T8" fmla="*/ 2147483647 w 1534"/>
                <a:gd name="T9" fmla="*/ 2147483647 h 1804"/>
                <a:gd name="T10" fmla="*/ 2147483647 w 1534"/>
                <a:gd name="T11" fmla="*/ 2147483647 h 1804"/>
                <a:gd name="T12" fmla="*/ 2147483647 w 1534"/>
                <a:gd name="T13" fmla="*/ 2147483647 h 1804"/>
                <a:gd name="T14" fmla="*/ 2147483647 w 1534"/>
                <a:gd name="T15" fmla="*/ 2147483647 h 1804"/>
                <a:gd name="T16" fmla="*/ 2147483647 w 1534"/>
                <a:gd name="T17" fmla="*/ 0 h 1804"/>
                <a:gd name="T18" fmla="*/ 2147483647 w 1534"/>
                <a:gd name="T19" fmla="*/ 2147483647 h 1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34" h="1804">
                  <a:moveTo>
                    <a:pt x="1060" y="962"/>
                  </a:moveTo>
                  <a:lnTo>
                    <a:pt x="0" y="1116"/>
                  </a:lnTo>
                  <a:lnTo>
                    <a:pt x="708" y="1804"/>
                  </a:lnTo>
                  <a:lnTo>
                    <a:pt x="1112" y="1804"/>
                  </a:lnTo>
                  <a:lnTo>
                    <a:pt x="1136" y="1670"/>
                  </a:lnTo>
                  <a:lnTo>
                    <a:pt x="736" y="1280"/>
                  </a:lnTo>
                  <a:lnTo>
                    <a:pt x="1288" y="1200"/>
                  </a:lnTo>
                  <a:lnTo>
                    <a:pt x="1534" y="700"/>
                  </a:lnTo>
                  <a:lnTo>
                    <a:pt x="1534" y="0"/>
                  </a:lnTo>
                  <a:lnTo>
                    <a:pt x="1060" y="96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203739" y="1466871"/>
            <a:ext cx="1957388" cy="368300"/>
            <a:chOff x="7939194" y="2030307"/>
            <a:chExt cx="2609851" cy="491179"/>
          </a:xfrm>
        </p:grpSpPr>
        <p:sp>
          <p:nvSpPr>
            <p:cNvPr id="14" name="矩形 1"/>
            <p:cNvSpPr>
              <a:spLocks noChangeArrowheads="1"/>
            </p:cNvSpPr>
            <p:nvPr/>
          </p:nvSpPr>
          <p:spPr bwMode="auto">
            <a:xfrm>
              <a:off x="8250345" y="2030307"/>
              <a:ext cx="2298700" cy="491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l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chemeClr val="tx2"/>
                  </a:solidFill>
                  <a:latin typeface="思源黑体 CN Medium" panose="020B0600000000000000" charset="-122"/>
                  <a:ea typeface="思源黑体 CN Medium" panose="020B0600000000000000" charset="-122"/>
                  <a:sym typeface="+mn-ea"/>
                </a:rPr>
                <a:t>勤奋乐观</a:t>
              </a:r>
              <a:endParaRPr lang="zh-CN" altLang="en-US" dirty="0">
                <a:solidFill>
                  <a:schemeClr val="tx2"/>
                </a:solidFill>
                <a:latin typeface="思源黑体 CN Medium" panose="020B0600000000000000" charset="-122"/>
                <a:ea typeface="思源黑体 CN Medium" panose="020B0600000000000000" charset="-122"/>
                <a:sym typeface="+mn-ea"/>
              </a:endParaRPr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7939194" y="2163657"/>
              <a:ext cx="357717" cy="313267"/>
            </a:xfrm>
            <a:custGeom>
              <a:avLst/>
              <a:gdLst>
                <a:gd name="T0" fmla="*/ 2147483647 w 478"/>
                <a:gd name="T1" fmla="*/ 2147483647 h 420"/>
                <a:gd name="T2" fmla="*/ 2147483647 w 478"/>
                <a:gd name="T3" fmla="*/ 2147483647 h 420"/>
                <a:gd name="T4" fmla="*/ 2147483647 w 478"/>
                <a:gd name="T5" fmla="*/ 2147483647 h 420"/>
                <a:gd name="T6" fmla="*/ 2147483647 w 478"/>
                <a:gd name="T7" fmla="*/ 2147483647 h 420"/>
                <a:gd name="T8" fmla="*/ 2147483647 w 478"/>
                <a:gd name="T9" fmla="*/ 0 h 420"/>
                <a:gd name="T10" fmla="*/ 2147483647 w 478"/>
                <a:gd name="T11" fmla="*/ 0 h 420"/>
                <a:gd name="T12" fmla="*/ 2147483647 w 478"/>
                <a:gd name="T13" fmla="*/ 2147483647 h 420"/>
                <a:gd name="T14" fmla="*/ 2147483647 w 478"/>
                <a:gd name="T15" fmla="*/ 2147483647 h 420"/>
                <a:gd name="T16" fmla="*/ 2147483647 w 478"/>
                <a:gd name="T17" fmla="*/ 2147483647 h 420"/>
                <a:gd name="T18" fmla="*/ 2147483647 w 478"/>
                <a:gd name="T19" fmla="*/ 2147483647 h 420"/>
                <a:gd name="T20" fmla="*/ 2147483647 w 478"/>
                <a:gd name="T21" fmla="*/ 2147483647 h 420"/>
                <a:gd name="T22" fmla="*/ 2147483647 w 478"/>
                <a:gd name="T23" fmla="*/ 2147483647 h 420"/>
                <a:gd name="T24" fmla="*/ 2147483647 w 478"/>
                <a:gd name="T25" fmla="*/ 2147483647 h 420"/>
                <a:gd name="T26" fmla="*/ 2147483647 w 478"/>
                <a:gd name="T27" fmla="*/ 2147483647 h 420"/>
                <a:gd name="T28" fmla="*/ 2147483647 w 478"/>
                <a:gd name="T29" fmla="*/ 2147483647 h 420"/>
                <a:gd name="T30" fmla="*/ 2147483647 w 478"/>
                <a:gd name="T31" fmla="*/ 2147483647 h 420"/>
                <a:gd name="T32" fmla="*/ 2147483647 w 478"/>
                <a:gd name="T33" fmla="*/ 2147483647 h 420"/>
                <a:gd name="T34" fmla="*/ 2147483647 w 478"/>
                <a:gd name="T35" fmla="*/ 2147483647 h 420"/>
                <a:gd name="T36" fmla="*/ 2147483647 w 478"/>
                <a:gd name="T37" fmla="*/ 2147483647 h 420"/>
                <a:gd name="T38" fmla="*/ 0 w 478"/>
                <a:gd name="T39" fmla="*/ 2147483647 h 420"/>
                <a:gd name="T40" fmla="*/ 2147483647 w 478"/>
                <a:gd name="T41" fmla="*/ 2147483647 h 420"/>
                <a:gd name="T42" fmla="*/ 2147483647 w 478"/>
                <a:gd name="T43" fmla="*/ 2147483647 h 420"/>
                <a:gd name="T44" fmla="*/ 2147483647 w 478"/>
                <a:gd name="T45" fmla="*/ 2147483647 h 420"/>
                <a:gd name="T46" fmla="*/ 2147483647 w 478"/>
                <a:gd name="T47" fmla="*/ 2147483647 h 420"/>
                <a:gd name="T48" fmla="*/ 2147483647 w 478"/>
                <a:gd name="T49" fmla="*/ 2147483647 h 420"/>
                <a:gd name="T50" fmla="*/ 2147483647 w 478"/>
                <a:gd name="T51" fmla="*/ 2147483647 h 420"/>
                <a:gd name="T52" fmla="*/ 2147483647 w 478"/>
                <a:gd name="T53" fmla="*/ 2147483647 h 420"/>
                <a:gd name="T54" fmla="*/ 2147483647 w 478"/>
                <a:gd name="T55" fmla="*/ 2147483647 h 420"/>
                <a:gd name="T56" fmla="*/ 2147483647 w 478"/>
                <a:gd name="T57" fmla="*/ 2147483647 h 420"/>
                <a:gd name="T58" fmla="*/ 2147483647 w 478"/>
                <a:gd name="T59" fmla="*/ 2147483647 h 420"/>
                <a:gd name="T60" fmla="*/ 2147483647 w 478"/>
                <a:gd name="T61" fmla="*/ 2147483647 h 420"/>
                <a:gd name="T62" fmla="*/ 2147483647 w 478"/>
                <a:gd name="T63" fmla="*/ 2147483647 h 420"/>
                <a:gd name="T64" fmla="*/ 2147483647 w 478"/>
                <a:gd name="T65" fmla="*/ 2147483647 h 420"/>
                <a:gd name="T66" fmla="*/ 2147483647 w 478"/>
                <a:gd name="T67" fmla="*/ 2147483647 h 420"/>
                <a:gd name="T68" fmla="*/ 2147483647 w 478"/>
                <a:gd name="T69" fmla="*/ 2147483647 h 420"/>
                <a:gd name="T70" fmla="*/ 2147483647 w 478"/>
                <a:gd name="T71" fmla="*/ 2147483647 h 420"/>
                <a:gd name="T72" fmla="*/ 2147483647 w 478"/>
                <a:gd name="T73" fmla="*/ 2147483647 h 42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478" h="420">
                  <a:moveTo>
                    <a:pt x="478" y="72"/>
                  </a:moveTo>
                  <a:lnTo>
                    <a:pt x="478" y="72"/>
                  </a:lnTo>
                  <a:lnTo>
                    <a:pt x="478" y="56"/>
                  </a:lnTo>
                  <a:lnTo>
                    <a:pt x="474" y="44"/>
                  </a:lnTo>
                  <a:lnTo>
                    <a:pt x="466" y="30"/>
                  </a:lnTo>
                  <a:lnTo>
                    <a:pt x="458" y="20"/>
                  </a:lnTo>
                  <a:lnTo>
                    <a:pt x="448" y="12"/>
                  </a:lnTo>
                  <a:lnTo>
                    <a:pt x="434" y="4"/>
                  </a:lnTo>
                  <a:lnTo>
                    <a:pt x="422" y="0"/>
                  </a:lnTo>
                  <a:lnTo>
                    <a:pt x="406" y="0"/>
                  </a:lnTo>
                  <a:lnTo>
                    <a:pt x="392" y="0"/>
                  </a:lnTo>
                  <a:lnTo>
                    <a:pt x="378" y="4"/>
                  </a:lnTo>
                  <a:lnTo>
                    <a:pt x="366" y="12"/>
                  </a:lnTo>
                  <a:lnTo>
                    <a:pt x="356" y="20"/>
                  </a:lnTo>
                  <a:lnTo>
                    <a:pt x="348" y="30"/>
                  </a:lnTo>
                  <a:lnTo>
                    <a:pt x="340" y="44"/>
                  </a:lnTo>
                  <a:lnTo>
                    <a:pt x="336" y="56"/>
                  </a:lnTo>
                  <a:lnTo>
                    <a:pt x="336" y="72"/>
                  </a:lnTo>
                  <a:lnTo>
                    <a:pt x="336" y="86"/>
                  </a:lnTo>
                  <a:lnTo>
                    <a:pt x="342" y="100"/>
                  </a:lnTo>
                  <a:lnTo>
                    <a:pt x="348" y="112"/>
                  </a:lnTo>
                  <a:lnTo>
                    <a:pt x="358" y="124"/>
                  </a:lnTo>
                  <a:lnTo>
                    <a:pt x="276" y="318"/>
                  </a:lnTo>
                  <a:lnTo>
                    <a:pt x="208" y="168"/>
                  </a:lnTo>
                  <a:lnTo>
                    <a:pt x="148" y="160"/>
                  </a:lnTo>
                  <a:lnTo>
                    <a:pt x="96" y="226"/>
                  </a:lnTo>
                  <a:lnTo>
                    <a:pt x="84" y="222"/>
                  </a:lnTo>
                  <a:lnTo>
                    <a:pt x="72" y="222"/>
                  </a:lnTo>
                  <a:lnTo>
                    <a:pt x="58" y="222"/>
                  </a:lnTo>
                  <a:lnTo>
                    <a:pt x="44" y="226"/>
                  </a:lnTo>
                  <a:lnTo>
                    <a:pt x="32" y="234"/>
                  </a:lnTo>
                  <a:lnTo>
                    <a:pt x="22" y="242"/>
                  </a:lnTo>
                  <a:lnTo>
                    <a:pt x="14" y="252"/>
                  </a:lnTo>
                  <a:lnTo>
                    <a:pt x="6" y="264"/>
                  </a:lnTo>
                  <a:lnTo>
                    <a:pt x="2" y="278"/>
                  </a:lnTo>
                  <a:lnTo>
                    <a:pt x="0" y="292"/>
                  </a:lnTo>
                  <a:lnTo>
                    <a:pt x="2" y="308"/>
                  </a:lnTo>
                  <a:lnTo>
                    <a:pt x="6" y="320"/>
                  </a:lnTo>
                  <a:lnTo>
                    <a:pt x="14" y="334"/>
                  </a:lnTo>
                  <a:lnTo>
                    <a:pt x="22" y="344"/>
                  </a:lnTo>
                  <a:lnTo>
                    <a:pt x="32" y="352"/>
                  </a:lnTo>
                  <a:lnTo>
                    <a:pt x="44" y="360"/>
                  </a:lnTo>
                  <a:lnTo>
                    <a:pt x="58" y="364"/>
                  </a:lnTo>
                  <a:lnTo>
                    <a:pt x="72" y="364"/>
                  </a:lnTo>
                  <a:lnTo>
                    <a:pt x="88" y="364"/>
                  </a:lnTo>
                  <a:lnTo>
                    <a:pt x="100" y="360"/>
                  </a:lnTo>
                  <a:lnTo>
                    <a:pt x="112" y="352"/>
                  </a:lnTo>
                  <a:lnTo>
                    <a:pt x="124" y="344"/>
                  </a:lnTo>
                  <a:lnTo>
                    <a:pt x="132" y="334"/>
                  </a:lnTo>
                  <a:lnTo>
                    <a:pt x="138" y="320"/>
                  </a:lnTo>
                  <a:lnTo>
                    <a:pt x="144" y="308"/>
                  </a:lnTo>
                  <a:lnTo>
                    <a:pt x="144" y="292"/>
                  </a:lnTo>
                  <a:lnTo>
                    <a:pt x="144" y="278"/>
                  </a:lnTo>
                  <a:lnTo>
                    <a:pt x="168" y="248"/>
                  </a:lnTo>
                  <a:lnTo>
                    <a:pt x="244" y="420"/>
                  </a:lnTo>
                  <a:lnTo>
                    <a:pt x="308" y="418"/>
                  </a:lnTo>
                  <a:lnTo>
                    <a:pt x="426" y="140"/>
                  </a:lnTo>
                  <a:lnTo>
                    <a:pt x="436" y="136"/>
                  </a:lnTo>
                  <a:lnTo>
                    <a:pt x="448" y="130"/>
                  </a:lnTo>
                  <a:lnTo>
                    <a:pt x="456" y="124"/>
                  </a:lnTo>
                  <a:lnTo>
                    <a:pt x="464" y="114"/>
                  </a:lnTo>
                  <a:lnTo>
                    <a:pt x="470" y="106"/>
                  </a:lnTo>
                  <a:lnTo>
                    <a:pt x="474" y="94"/>
                  </a:lnTo>
                  <a:lnTo>
                    <a:pt x="478" y="84"/>
                  </a:lnTo>
                  <a:lnTo>
                    <a:pt x="478" y="7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251846" y="1466871"/>
            <a:ext cx="1987549" cy="368300"/>
            <a:chOff x="1336673" y="2030307"/>
            <a:chExt cx="2650066" cy="491179"/>
          </a:xfrm>
        </p:grpSpPr>
        <p:sp>
          <p:nvSpPr>
            <p:cNvPr id="17" name="矩形 1"/>
            <p:cNvSpPr>
              <a:spLocks noChangeArrowheads="1"/>
            </p:cNvSpPr>
            <p:nvPr/>
          </p:nvSpPr>
          <p:spPr bwMode="auto">
            <a:xfrm>
              <a:off x="1688039" y="2030307"/>
              <a:ext cx="2298700" cy="491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l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chemeClr val="tx2"/>
                  </a:solidFill>
                  <a:latin typeface="思源黑体 CN Medium" panose="020B0600000000000000" charset="-122"/>
                  <a:ea typeface="思源黑体 CN Medium" panose="020B0600000000000000" charset="-122"/>
                </a:rPr>
                <a:t>勇敢大方</a:t>
              </a:r>
              <a:endParaRPr lang="zh-CN" altLang="en-US" dirty="0">
                <a:solidFill>
                  <a:schemeClr val="tx2"/>
                </a:solidFill>
                <a:latin typeface="思源黑体 CN Medium" panose="020B0600000000000000" charset="-122"/>
                <a:ea typeface="思源黑体 CN Medium" panose="020B0600000000000000" charset="-122"/>
              </a:endParaRPr>
            </a:p>
          </p:txBody>
        </p:sp>
        <p:grpSp>
          <p:nvGrpSpPr>
            <p:cNvPr id="18" name="组合 122"/>
            <p:cNvGrpSpPr/>
            <p:nvPr/>
          </p:nvGrpSpPr>
          <p:grpSpPr bwMode="auto">
            <a:xfrm>
              <a:off x="1336673" y="2178474"/>
              <a:ext cx="256116" cy="258233"/>
              <a:chOff x="3889445" y="2973091"/>
              <a:chExt cx="319708" cy="324921"/>
            </a:xfrm>
            <a:solidFill>
              <a:schemeClr val="tx2"/>
            </a:solidFill>
          </p:grpSpPr>
          <p:sp>
            <p:nvSpPr>
              <p:cNvPr id="19" name="Rectangle 12"/>
              <p:cNvSpPr>
                <a:spLocks noChangeArrowheads="1"/>
              </p:cNvSpPr>
              <p:nvPr/>
            </p:nvSpPr>
            <p:spPr bwMode="auto">
              <a:xfrm>
                <a:off x="3889445" y="3006104"/>
                <a:ext cx="128578" cy="1268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Rectangle 13"/>
              <p:cNvSpPr>
                <a:spLocks noChangeArrowheads="1"/>
              </p:cNvSpPr>
              <p:nvPr/>
            </p:nvSpPr>
            <p:spPr bwMode="auto">
              <a:xfrm>
                <a:off x="4049299" y="2973091"/>
                <a:ext cx="159854" cy="1598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Rectangle 14"/>
              <p:cNvSpPr>
                <a:spLocks noChangeArrowheads="1"/>
              </p:cNvSpPr>
              <p:nvPr/>
            </p:nvSpPr>
            <p:spPr bwMode="auto">
              <a:xfrm>
                <a:off x="3889445" y="3171171"/>
                <a:ext cx="128578" cy="1268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Rectangle 15"/>
              <p:cNvSpPr>
                <a:spLocks noChangeArrowheads="1"/>
              </p:cNvSpPr>
              <p:nvPr/>
            </p:nvSpPr>
            <p:spPr bwMode="auto">
              <a:xfrm>
                <a:off x="4049299" y="3171171"/>
                <a:ext cx="126841" cy="1268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6232314" y="2985759"/>
            <a:ext cx="1928813" cy="368300"/>
            <a:chOff x="7977294" y="4055958"/>
            <a:chExt cx="2571751" cy="491179"/>
          </a:xfrm>
        </p:grpSpPr>
        <p:sp>
          <p:nvSpPr>
            <p:cNvPr id="24" name="矩形 1"/>
            <p:cNvSpPr>
              <a:spLocks noChangeArrowheads="1"/>
            </p:cNvSpPr>
            <p:nvPr/>
          </p:nvSpPr>
          <p:spPr bwMode="auto">
            <a:xfrm>
              <a:off x="8250345" y="4055958"/>
              <a:ext cx="2298700" cy="491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l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chemeClr val="tx2"/>
                  </a:solidFill>
                  <a:latin typeface="思源黑体 CN Medium" panose="020B0600000000000000" charset="-122"/>
                  <a:ea typeface="思源黑体 CN Medium" panose="020B0600000000000000" charset="-122"/>
                  <a:sym typeface="+mn-ea"/>
                </a:rPr>
                <a:t>自信稳重</a:t>
              </a:r>
              <a:endParaRPr lang="zh-CN" altLang="en-US" dirty="0">
                <a:solidFill>
                  <a:schemeClr val="tx2"/>
                </a:solidFill>
                <a:latin typeface="思源黑体 CN Medium" panose="020B0600000000000000" charset="-122"/>
                <a:ea typeface="思源黑体 CN Medium" panose="020B0600000000000000" charset="-122"/>
                <a:sym typeface="+mn-ea"/>
              </a:endParaRPr>
            </a:p>
          </p:txBody>
        </p:sp>
        <p:grpSp>
          <p:nvGrpSpPr>
            <p:cNvPr id="25" name="组合 13321"/>
            <p:cNvGrpSpPr/>
            <p:nvPr/>
          </p:nvGrpSpPr>
          <p:grpSpPr bwMode="auto">
            <a:xfrm>
              <a:off x="7977294" y="4233757"/>
              <a:ext cx="281517" cy="279400"/>
              <a:chOff x="1057275" y="3008313"/>
              <a:chExt cx="368300" cy="368300"/>
            </a:xfrm>
            <a:solidFill>
              <a:schemeClr val="accent2"/>
            </a:solidFill>
          </p:grpSpPr>
          <p:sp>
            <p:nvSpPr>
              <p:cNvPr id="9" name="Freeform 11"/>
              <p:cNvSpPr/>
              <p:nvPr/>
            </p:nvSpPr>
            <p:spPr bwMode="auto">
              <a:xfrm>
                <a:off x="1057275" y="3033713"/>
                <a:ext cx="342900" cy="342900"/>
              </a:xfrm>
              <a:custGeom>
                <a:avLst/>
                <a:gdLst>
                  <a:gd name="T0" fmla="*/ 2147483647 w 216"/>
                  <a:gd name="T1" fmla="*/ 0 h 216"/>
                  <a:gd name="T2" fmla="*/ 2147483647 w 216"/>
                  <a:gd name="T3" fmla="*/ 0 h 216"/>
                  <a:gd name="T4" fmla="*/ 2147483647 w 216"/>
                  <a:gd name="T5" fmla="*/ 2147483647 h 216"/>
                  <a:gd name="T6" fmla="*/ 2147483647 w 216"/>
                  <a:gd name="T7" fmla="*/ 2147483647 h 216"/>
                  <a:gd name="T8" fmla="*/ 2147483647 w 216"/>
                  <a:gd name="T9" fmla="*/ 2147483647 h 216"/>
                  <a:gd name="T10" fmla="*/ 2147483647 w 216"/>
                  <a:gd name="T11" fmla="*/ 2147483647 h 216"/>
                  <a:gd name="T12" fmla="*/ 2147483647 w 216"/>
                  <a:gd name="T13" fmla="*/ 2147483647 h 216"/>
                  <a:gd name="T14" fmla="*/ 2147483647 w 216"/>
                  <a:gd name="T15" fmla="*/ 2147483647 h 216"/>
                  <a:gd name="T16" fmla="*/ 2147483647 w 216"/>
                  <a:gd name="T17" fmla="*/ 2147483647 h 216"/>
                  <a:gd name="T18" fmla="*/ 0 w 216"/>
                  <a:gd name="T19" fmla="*/ 2147483647 h 216"/>
                  <a:gd name="T20" fmla="*/ 0 w 216"/>
                  <a:gd name="T21" fmla="*/ 2147483647 h 216"/>
                  <a:gd name="T22" fmla="*/ 0 w 216"/>
                  <a:gd name="T23" fmla="*/ 2147483647 h 216"/>
                  <a:gd name="T24" fmla="*/ 2147483647 w 216"/>
                  <a:gd name="T25" fmla="*/ 2147483647 h 216"/>
                  <a:gd name="T26" fmla="*/ 2147483647 w 216"/>
                  <a:gd name="T27" fmla="*/ 2147483647 h 216"/>
                  <a:gd name="T28" fmla="*/ 2147483647 w 216"/>
                  <a:gd name="T29" fmla="*/ 2147483647 h 216"/>
                  <a:gd name="T30" fmla="*/ 2147483647 w 216"/>
                  <a:gd name="T31" fmla="*/ 2147483647 h 216"/>
                  <a:gd name="T32" fmla="*/ 2147483647 w 216"/>
                  <a:gd name="T33" fmla="*/ 2147483647 h 216"/>
                  <a:gd name="T34" fmla="*/ 2147483647 w 216"/>
                  <a:gd name="T35" fmla="*/ 2147483647 h 216"/>
                  <a:gd name="T36" fmla="*/ 2147483647 w 216"/>
                  <a:gd name="T37" fmla="*/ 2147483647 h 216"/>
                  <a:gd name="T38" fmla="*/ 2147483647 w 216"/>
                  <a:gd name="T39" fmla="*/ 2147483647 h 216"/>
                  <a:gd name="T40" fmla="*/ 2147483647 w 216"/>
                  <a:gd name="T41" fmla="*/ 2147483647 h 216"/>
                  <a:gd name="T42" fmla="*/ 2147483647 w 216"/>
                  <a:gd name="T43" fmla="*/ 2147483647 h 216"/>
                  <a:gd name="T44" fmla="*/ 2147483647 w 216"/>
                  <a:gd name="T45" fmla="*/ 2147483647 h 216"/>
                  <a:gd name="T46" fmla="*/ 2147483647 w 216"/>
                  <a:gd name="T47" fmla="*/ 2147483647 h 216"/>
                  <a:gd name="T48" fmla="*/ 2147483647 w 216"/>
                  <a:gd name="T49" fmla="*/ 2147483647 h 216"/>
                  <a:gd name="T50" fmla="*/ 2147483647 w 216"/>
                  <a:gd name="T51" fmla="*/ 2147483647 h 216"/>
                  <a:gd name="T52" fmla="*/ 2147483647 w 216"/>
                  <a:gd name="T53" fmla="*/ 2147483647 h 216"/>
                  <a:gd name="T54" fmla="*/ 2147483647 w 216"/>
                  <a:gd name="T55" fmla="*/ 2147483647 h 216"/>
                  <a:gd name="T56" fmla="*/ 2147483647 w 216"/>
                  <a:gd name="T57" fmla="*/ 2147483647 h 216"/>
                  <a:gd name="T58" fmla="*/ 2147483647 w 216"/>
                  <a:gd name="T59" fmla="*/ 2147483647 h 216"/>
                  <a:gd name="T60" fmla="*/ 2147483647 w 216"/>
                  <a:gd name="T61" fmla="*/ 0 h 21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216" h="216">
                    <a:moveTo>
                      <a:pt x="100" y="0"/>
                    </a:moveTo>
                    <a:lnTo>
                      <a:pt x="100" y="0"/>
                    </a:lnTo>
                    <a:lnTo>
                      <a:pt x="80" y="2"/>
                    </a:lnTo>
                    <a:lnTo>
                      <a:pt x="62" y="10"/>
                    </a:lnTo>
                    <a:lnTo>
                      <a:pt x="46" y="18"/>
                    </a:lnTo>
                    <a:lnTo>
                      <a:pt x="30" y="32"/>
                    </a:lnTo>
                    <a:lnTo>
                      <a:pt x="16" y="48"/>
                    </a:lnTo>
                    <a:lnTo>
                      <a:pt x="6" y="68"/>
                    </a:lnTo>
                    <a:lnTo>
                      <a:pt x="0" y="88"/>
                    </a:lnTo>
                    <a:lnTo>
                      <a:pt x="0" y="108"/>
                    </a:lnTo>
                    <a:lnTo>
                      <a:pt x="0" y="128"/>
                    </a:lnTo>
                    <a:lnTo>
                      <a:pt x="6" y="148"/>
                    </a:lnTo>
                    <a:lnTo>
                      <a:pt x="16" y="168"/>
                    </a:lnTo>
                    <a:lnTo>
                      <a:pt x="30" y="184"/>
                    </a:lnTo>
                    <a:lnTo>
                      <a:pt x="48" y="198"/>
                    </a:lnTo>
                    <a:lnTo>
                      <a:pt x="66" y="208"/>
                    </a:lnTo>
                    <a:lnTo>
                      <a:pt x="86" y="214"/>
                    </a:lnTo>
                    <a:lnTo>
                      <a:pt x="108" y="216"/>
                    </a:lnTo>
                    <a:lnTo>
                      <a:pt x="128" y="214"/>
                    </a:lnTo>
                    <a:lnTo>
                      <a:pt x="148" y="208"/>
                    </a:lnTo>
                    <a:lnTo>
                      <a:pt x="168" y="198"/>
                    </a:lnTo>
                    <a:lnTo>
                      <a:pt x="184" y="184"/>
                    </a:lnTo>
                    <a:lnTo>
                      <a:pt x="198" y="170"/>
                    </a:lnTo>
                    <a:lnTo>
                      <a:pt x="206" y="152"/>
                    </a:lnTo>
                    <a:lnTo>
                      <a:pt x="212" y="134"/>
                    </a:lnTo>
                    <a:lnTo>
                      <a:pt x="216" y="116"/>
                    </a:lnTo>
                    <a:lnTo>
                      <a:pt x="100" y="116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Freeform 12"/>
              <p:cNvSpPr/>
              <p:nvPr/>
            </p:nvSpPr>
            <p:spPr bwMode="auto">
              <a:xfrm>
                <a:off x="1238250" y="3008313"/>
                <a:ext cx="187325" cy="184150"/>
              </a:xfrm>
              <a:custGeom>
                <a:avLst/>
                <a:gdLst>
                  <a:gd name="T0" fmla="*/ 2147483647 w 118"/>
                  <a:gd name="T1" fmla="*/ 2147483647 h 116"/>
                  <a:gd name="T2" fmla="*/ 2147483647 w 118"/>
                  <a:gd name="T3" fmla="*/ 2147483647 h 116"/>
                  <a:gd name="T4" fmla="*/ 2147483647 w 118"/>
                  <a:gd name="T5" fmla="*/ 2147483647 h 116"/>
                  <a:gd name="T6" fmla="*/ 2147483647 w 118"/>
                  <a:gd name="T7" fmla="*/ 2147483647 h 116"/>
                  <a:gd name="T8" fmla="*/ 2147483647 w 118"/>
                  <a:gd name="T9" fmla="*/ 2147483647 h 116"/>
                  <a:gd name="T10" fmla="*/ 2147483647 w 118"/>
                  <a:gd name="T11" fmla="*/ 2147483647 h 116"/>
                  <a:gd name="T12" fmla="*/ 2147483647 w 118"/>
                  <a:gd name="T13" fmla="*/ 2147483647 h 116"/>
                  <a:gd name="T14" fmla="*/ 2147483647 w 118"/>
                  <a:gd name="T15" fmla="*/ 0 h 116"/>
                  <a:gd name="T16" fmla="*/ 2147483647 w 118"/>
                  <a:gd name="T17" fmla="*/ 0 h 116"/>
                  <a:gd name="T18" fmla="*/ 0 w 118"/>
                  <a:gd name="T19" fmla="*/ 0 h 116"/>
                  <a:gd name="T20" fmla="*/ 0 w 118"/>
                  <a:gd name="T21" fmla="*/ 2147483647 h 116"/>
                  <a:gd name="T22" fmla="*/ 2147483647 w 118"/>
                  <a:gd name="T23" fmla="*/ 2147483647 h 116"/>
                  <a:gd name="T24" fmla="*/ 2147483647 w 118"/>
                  <a:gd name="T25" fmla="*/ 2147483647 h 116"/>
                  <a:gd name="T26" fmla="*/ 2147483647 w 118"/>
                  <a:gd name="T27" fmla="*/ 2147483647 h 116"/>
                  <a:gd name="T28" fmla="*/ 2147483647 w 118"/>
                  <a:gd name="T29" fmla="*/ 2147483647 h 116"/>
                  <a:gd name="T30" fmla="*/ 2147483647 w 118"/>
                  <a:gd name="T31" fmla="*/ 2147483647 h 116"/>
                  <a:gd name="T32" fmla="*/ 2147483647 w 118"/>
                  <a:gd name="T33" fmla="*/ 2147483647 h 116"/>
                  <a:gd name="T34" fmla="*/ 2147483647 w 118"/>
                  <a:gd name="T35" fmla="*/ 2147483647 h 116"/>
                  <a:gd name="T36" fmla="*/ 2147483647 w 118"/>
                  <a:gd name="T37" fmla="*/ 2147483647 h 116"/>
                  <a:gd name="T38" fmla="*/ 2147483647 w 118"/>
                  <a:gd name="T39" fmla="*/ 2147483647 h 116"/>
                  <a:gd name="T40" fmla="*/ 2147483647 w 118"/>
                  <a:gd name="T41" fmla="*/ 2147483647 h 116"/>
                  <a:gd name="T42" fmla="*/ 2147483647 w 118"/>
                  <a:gd name="T43" fmla="*/ 2147483647 h 11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118" h="116">
                    <a:moveTo>
                      <a:pt x="86" y="32"/>
                    </a:moveTo>
                    <a:lnTo>
                      <a:pt x="86" y="32"/>
                    </a:lnTo>
                    <a:lnTo>
                      <a:pt x="78" y="24"/>
                    </a:lnTo>
                    <a:lnTo>
                      <a:pt x="68" y="16"/>
                    </a:lnTo>
                    <a:lnTo>
                      <a:pt x="56" y="10"/>
                    </a:lnTo>
                    <a:lnTo>
                      <a:pt x="46" y="6"/>
                    </a:lnTo>
                    <a:lnTo>
                      <a:pt x="36" y="2"/>
                    </a:lnTo>
                    <a:lnTo>
                      <a:pt x="24" y="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116"/>
                    </a:lnTo>
                    <a:lnTo>
                      <a:pt x="118" y="116"/>
                    </a:lnTo>
                    <a:lnTo>
                      <a:pt x="118" y="106"/>
                    </a:lnTo>
                    <a:lnTo>
                      <a:pt x="118" y="94"/>
                    </a:lnTo>
                    <a:lnTo>
                      <a:pt x="114" y="82"/>
                    </a:lnTo>
                    <a:lnTo>
                      <a:pt x="112" y="72"/>
                    </a:lnTo>
                    <a:lnTo>
                      <a:pt x="108" y="60"/>
                    </a:lnTo>
                    <a:lnTo>
                      <a:pt x="102" y="50"/>
                    </a:lnTo>
                    <a:lnTo>
                      <a:pt x="94" y="40"/>
                    </a:lnTo>
                    <a:lnTo>
                      <a:pt x="86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1242995" y="2987346"/>
            <a:ext cx="1959921" cy="368300"/>
            <a:chOff x="1324871" y="4058074"/>
            <a:chExt cx="2613228" cy="491179"/>
          </a:xfrm>
        </p:grpSpPr>
        <p:sp>
          <p:nvSpPr>
            <p:cNvPr id="11" name="矩形 1"/>
            <p:cNvSpPr>
              <a:spLocks noChangeArrowheads="1"/>
            </p:cNvSpPr>
            <p:nvPr/>
          </p:nvSpPr>
          <p:spPr bwMode="auto">
            <a:xfrm>
              <a:off x="1639399" y="4058074"/>
              <a:ext cx="2298700" cy="491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l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chemeClr val="tx2"/>
                  </a:solidFill>
                  <a:latin typeface="思源黑体 CN Medium" panose="020B0600000000000000" charset="-122"/>
                  <a:ea typeface="思源黑体 CN Medium" panose="020B0600000000000000" charset="-122"/>
                  <a:sym typeface="+mn-ea"/>
                </a:rPr>
                <a:t>积极向上</a:t>
              </a:r>
              <a:endParaRPr lang="zh-CN" altLang="en-US" dirty="0">
                <a:solidFill>
                  <a:schemeClr val="tx2"/>
                </a:solidFill>
                <a:latin typeface="思源黑体 CN Medium" panose="020B0600000000000000" charset="-122"/>
                <a:ea typeface="思源黑体 CN Medium" panose="020B0600000000000000" charset="-122"/>
                <a:sym typeface="+mn-ea"/>
              </a:endParaRPr>
            </a:p>
          </p:txBody>
        </p:sp>
        <p:grpSp>
          <p:nvGrpSpPr>
            <p:cNvPr id="12" name="组合 13322"/>
            <p:cNvGrpSpPr/>
            <p:nvPr/>
          </p:nvGrpSpPr>
          <p:grpSpPr bwMode="auto">
            <a:xfrm>
              <a:off x="1324871" y="4185073"/>
              <a:ext cx="279400" cy="298451"/>
              <a:chOff x="1946500" y="2659080"/>
              <a:chExt cx="249236" cy="264850"/>
            </a:xfrm>
            <a:solidFill>
              <a:schemeClr val="accent3"/>
            </a:solidFill>
          </p:grpSpPr>
          <p:sp>
            <p:nvSpPr>
              <p:cNvPr id="31" name="Rectangle 13"/>
              <p:cNvSpPr>
                <a:spLocks noChangeArrowheads="1"/>
              </p:cNvSpPr>
              <p:nvPr/>
            </p:nvSpPr>
            <p:spPr bwMode="auto">
              <a:xfrm>
                <a:off x="1946500" y="2712050"/>
                <a:ext cx="40474" cy="21188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Rectangle 14"/>
              <p:cNvSpPr>
                <a:spLocks noChangeArrowheads="1"/>
              </p:cNvSpPr>
              <p:nvPr/>
            </p:nvSpPr>
            <p:spPr bwMode="auto">
              <a:xfrm>
                <a:off x="2016797" y="2679947"/>
                <a:ext cx="40474" cy="24398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Rectangle 15"/>
              <p:cNvSpPr>
                <a:spLocks noChangeArrowheads="1"/>
              </p:cNvSpPr>
              <p:nvPr/>
            </p:nvSpPr>
            <p:spPr bwMode="auto">
              <a:xfrm>
                <a:off x="2084964" y="2659080"/>
                <a:ext cx="42604" cy="2648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6"/>
              <p:cNvSpPr>
                <a:spLocks noChangeArrowheads="1"/>
              </p:cNvSpPr>
              <p:nvPr/>
            </p:nvSpPr>
            <p:spPr bwMode="auto">
              <a:xfrm>
                <a:off x="2155262" y="2790702"/>
                <a:ext cx="40474" cy="13322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1132128" y="1849369"/>
            <a:ext cx="3014210" cy="661835"/>
            <a:chOff x="1177047" y="2540424"/>
            <a:chExt cx="4018947" cy="882650"/>
          </a:xfrm>
        </p:grpSpPr>
        <p:sp>
          <p:nvSpPr>
            <p:cNvPr id="36" name="任意多边形 35"/>
            <p:cNvSpPr/>
            <p:nvPr/>
          </p:nvSpPr>
          <p:spPr>
            <a:xfrm flipH="1">
              <a:off x="1177047" y="2540424"/>
              <a:ext cx="3966030" cy="82126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-1" fmla="*/ 0 w 1238249"/>
                <a:gd name="connsiteY0-2" fmla="*/ 581025 h 581025"/>
                <a:gd name="connsiteX1-3" fmla="*/ 333375 w 1238249"/>
                <a:gd name="connsiteY1-4" fmla="*/ 0 h 581025"/>
                <a:gd name="connsiteX2-5" fmla="*/ 1238250 w 1238249"/>
                <a:gd name="connsiteY2-6" fmla="*/ 0 h 581025"/>
                <a:gd name="connsiteX0-7" fmla="*/ 0 w 2896333"/>
                <a:gd name="connsiteY0-8" fmla="*/ 581025 h 581025"/>
                <a:gd name="connsiteX1-9" fmla="*/ 333375 w 2896333"/>
                <a:gd name="connsiteY1-10" fmla="*/ 0 h 581025"/>
                <a:gd name="connsiteX2-11" fmla="*/ 2896333 w 2896333"/>
                <a:gd name="connsiteY2-12" fmla="*/ 0 h 5810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Oval 54"/>
            <p:cNvSpPr>
              <a:spLocks noChangeArrowheads="1"/>
            </p:cNvSpPr>
            <p:nvPr/>
          </p:nvSpPr>
          <p:spPr bwMode="auto">
            <a:xfrm>
              <a:off x="5085927" y="3313007"/>
              <a:ext cx="110067" cy="11006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171863" y="1858892"/>
            <a:ext cx="2784475" cy="658660"/>
            <a:chOff x="6563360" y="2553124"/>
            <a:chExt cx="3712633" cy="878416"/>
          </a:xfrm>
        </p:grpSpPr>
        <p:sp>
          <p:nvSpPr>
            <p:cNvPr id="39" name="任意多边形 38"/>
            <p:cNvSpPr/>
            <p:nvPr/>
          </p:nvSpPr>
          <p:spPr>
            <a:xfrm>
              <a:off x="6626860" y="2553124"/>
              <a:ext cx="3649133" cy="82126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-1" fmla="*/ 0 w 1238249"/>
                <a:gd name="connsiteY0-2" fmla="*/ 581025 h 581025"/>
                <a:gd name="connsiteX1-3" fmla="*/ 333375 w 1238249"/>
                <a:gd name="connsiteY1-4" fmla="*/ 0 h 581025"/>
                <a:gd name="connsiteX2-5" fmla="*/ 1238250 w 1238249"/>
                <a:gd name="connsiteY2-6" fmla="*/ 0 h 581025"/>
                <a:gd name="connsiteX0-7" fmla="*/ 0 w 2896333"/>
                <a:gd name="connsiteY0-8" fmla="*/ 581025 h 581025"/>
                <a:gd name="connsiteX1-9" fmla="*/ 333375 w 2896333"/>
                <a:gd name="connsiteY1-10" fmla="*/ 0 h 581025"/>
                <a:gd name="connsiteX2-11" fmla="*/ 2896333 w 2896333"/>
                <a:gd name="connsiteY2-12" fmla="*/ 0 h 5810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Oval 54"/>
            <p:cNvSpPr>
              <a:spLocks noChangeArrowheads="1"/>
            </p:cNvSpPr>
            <p:nvPr/>
          </p:nvSpPr>
          <p:spPr bwMode="auto">
            <a:xfrm>
              <a:off x="6563360" y="3321473"/>
              <a:ext cx="110067" cy="11006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219488" y="3374603"/>
            <a:ext cx="2757488" cy="661835"/>
            <a:chOff x="6626860" y="4574541"/>
            <a:chExt cx="3676651" cy="882650"/>
          </a:xfrm>
        </p:grpSpPr>
        <p:sp>
          <p:nvSpPr>
            <p:cNvPr id="42" name="任意多边形 41"/>
            <p:cNvSpPr/>
            <p:nvPr/>
          </p:nvSpPr>
          <p:spPr>
            <a:xfrm>
              <a:off x="6686127" y="4574541"/>
              <a:ext cx="3617384" cy="82761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-1" fmla="*/ 0 w 1238249"/>
                <a:gd name="connsiteY0-2" fmla="*/ 581025 h 581025"/>
                <a:gd name="connsiteX1-3" fmla="*/ 333375 w 1238249"/>
                <a:gd name="connsiteY1-4" fmla="*/ 0 h 581025"/>
                <a:gd name="connsiteX2-5" fmla="*/ 1238250 w 1238249"/>
                <a:gd name="connsiteY2-6" fmla="*/ 0 h 581025"/>
                <a:gd name="connsiteX0-7" fmla="*/ 0 w 2528430"/>
                <a:gd name="connsiteY0-8" fmla="*/ 587027 h 587027"/>
                <a:gd name="connsiteX1-9" fmla="*/ 333375 w 2528430"/>
                <a:gd name="connsiteY1-10" fmla="*/ 6002 h 587027"/>
                <a:gd name="connsiteX2-11" fmla="*/ 2528430 w 2528430"/>
                <a:gd name="connsiteY2-12" fmla="*/ 0 h 58702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528430" h="587027">
                  <a:moveTo>
                    <a:pt x="0" y="587027"/>
                  </a:moveTo>
                  <a:lnTo>
                    <a:pt x="333375" y="6002"/>
                  </a:lnTo>
                  <a:lnTo>
                    <a:pt x="2528430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Oval 54"/>
            <p:cNvSpPr>
              <a:spLocks noChangeArrowheads="1"/>
            </p:cNvSpPr>
            <p:nvPr/>
          </p:nvSpPr>
          <p:spPr bwMode="auto">
            <a:xfrm>
              <a:off x="6626860" y="5347124"/>
              <a:ext cx="110067" cy="11006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132128" y="3374603"/>
            <a:ext cx="2730049" cy="661835"/>
            <a:chOff x="1177046" y="4574541"/>
            <a:chExt cx="3640065" cy="882650"/>
          </a:xfrm>
        </p:grpSpPr>
        <p:sp>
          <p:nvSpPr>
            <p:cNvPr id="45" name="任意多边形 44"/>
            <p:cNvSpPr/>
            <p:nvPr/>
          </p:nvSpPr>
          <p:spPr>
            <a:xfrm flipH="1">
              <a:off x="1177046" y="4574541"/>
              <a:ext cx="3574447" cy="82761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-1" fmla="*/ 0 w 1238249"/>
                <a:gd name="connsiteY0-2" fmla="*/ 581025 h 581025"/>
                <a:gd name="connsiteX1-3" fmla="*/ 333375 w 1238249"/>
                <a:gd name="connsiteY1-4" fmla="*/ 0 h 581025"/>
                <a:gd name="connsiteX2-5" fmla="*/ 1238250 w 1238249"/>
                <a:gd name="connsiteY2-6" fmla="*/ 0 h 581025"/>
                <a:gd name="connsiteX0-7" fmla="*/ 0 w 2528430"/>
                <a:gd name="connsiteY0-8" fmla="*/ 587027 h 587027"/>
                <a:gd name="connsiteX1-9" fmla="*/ 333375 w 2528430"/>
                <a:gd name="connsiteY1-10" fmla="*/ 6002 h 587027"/>
                <a:gd name="connsiteX2-11" fmla="*/ 2528430 w 2528430"/>
                <a:gd name="connsiteY2-12" fmla="*/ 0 h 58702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528430" h="587027">
                  <a:moveTo>
                    <a:pt x="0" y="587027"/>
                  </a:moveTo>
                  <a:lnTo>
                    <a:pt x="333375" y="6002"/>
                  </a:lnTo>
                  <a:lnTo>
                    <a:pt x="2528430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Oval 54"/>
            <p:cNvSpPr>
              <a:spLocks noChangeArrowheads="1"/>
            </p:cNvSpPr>
            <p:nvPr/>
          </p:nvSpPr>
          <p:spPr bwMode="auto">
            <a:xfrm>
              <a:off x="4707044" y="5347124"/>
              <a:ext cx="110067" cy="11006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矩形 1"/>
          <p:cNvSpPr>
            <a:spLocks noChangeArrowheads="1"/>
          </p:cNvSpPr>
          <p:nvPr/>
        </p:nvSpPr>
        <p:spPr bwMode="auto">
          <a:xfrm>
            <a:off x="1176514" y="1916373"/>
            <a:ext cx="2034898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思源黑体 Normal" panose="020B0400000000000000" pitchFamily="34" charset="-122"/>
                <a:sym typeface="+mn-ea"/>
              </a:rPr>
              <a:t>勇敢的意思并非无所畏惧，它意味着即使感到害怕，仍然坚持去做该做的事。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思源黑体 Normal" panose="020B0400000000000000" pitchFamily="34" charset="-122"/>
              <a:sym typeface="+mn-ea"/>
            </a:endParaRPr>
          </a:p>
        </p:txBody>
      </p:sp>
      <p:sp>
        <p:nvSpPr>
          <p:cNvPr id="48" name="矩形 1"/>
          <p:cNvSpPr>
            <a:spLocks noChangeArrowheads="1"/>
          </p:cNvSpPr>
          <p:nvPr/>
        </p:nvSpPr>
        <p:spPr bwMode="auto">
          <a:xfrm>
            <a:off x="1201643" y="3436509"/>
            <a:ext cx="2034898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思源黑体 Normal" panose="020B0400000000000000" pitchFamily="34" charset="-122"/>
                <a:sym typeface="+mn-ea"/>
              </a:rPr>
              <a:t>积极向上,是人物的一种精神意志,是事情成功的前提。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思源黑体 Normal" panose="020B0400000000000000" pitchFamily="34" charset="-122"/>
              <a:sym typeface="+mn-ea"/>
            </a:endParaRPr>
          </a:p>
        </p:txBody>
      </p:sp>
      <p:sp>
        <p:nvSpPr>
          <p:cNvPr id="49" name="矩形 1"/>
          <p:cNvSpPr>
            <a:spLocks noChangeArrowheads="1"/>
          </p:cNvSpPr>
          <p:nvPr/>
        </p:nvSpPr>
        <p:spPr bwMode="auto">
          <a:xfrm>
            <a:off x="6225018" y="1927210"/>
            <a:ext cx="2034898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思源黑体 Normal" panose="020B0400000000000000" pitchFamily="34" charset="-122"/>
                <a:sym typeface="+mn-ea"/>
              </a:rPr>
              <a:t>“做人要乐观“,”一切都会好的!” 港剧金句也说:做人,最重要就是开心。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思源黑体 Normal" panose="020B0400000000000000" pitchFamily="34" charset="-122"/>
              <a:sym typeface="+mn-ea"/>
            </a:endParaRPr>
          </a:p>
        </p:txBody>
      </p:sp>
      <p:sp>
        <p:nvSpPr>
          <p:cNvPr id="50" name="矩形 1"/>
          <p:cNvSpPr>
            <a:spLocks noChangeArrowheads="1"/>
          </p:cNvSpPr>
          <p:nvPr/>
        </p:nvSpPr>
        <p:spPr bwMode="auto">
          <a:xfrm>
            <a:off x="6281420" y="3449320"/>
            <a:ext cx="197866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思源黑体 Normal" panose="020B0400000000000000" pitchFamily="34" charset="-122"/>
                <a:sym typeface="+mn-ea"/>
              </a:rPr>
              <a:t>稳重的人认为达到目标付出的价值大于目标价值。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思源黑体 Normal" panose="020B0400000000000000" pitchFamily="34" charset="-122"/>
              <a:sym typeface="+mn-ea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4279369" y="2648120"/>
            <a:ext cx="7118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DA1C26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我的</a:t>
            </a:r>
            <a:endParaRPr lang="zh-CN" altLang="en-US">
              <a:solidFill>
                <a:srgbClr val="DA1C26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  <a:p>
            <a:r>
              <a:rPr lang="zh-CN" altLang="en-US">
                <a:solidFill>
                  <a:srgbClr val="DA1C26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性格</a:t>
            </a:r>
            <a:endParaRPr lang="zh-CN" altLang="en-US">
              <a:solidFill>
                <a:srgbClr val="DA1C26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</p:spTree>
  </p:cSld>
  <p:clrMapOvr>
    <a:masterClrMapping/>
  </p:clrMapOvr>
  <p:transition spd="slow" advClick="0" advTm="2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7" grpId="1"/>
      <p:bldP spid="47" grpId="0"/>
      <p:bldP spid="48" grpId="0"/>
      <p:bldP spid="49" grpId="0"/>
      <p:bldP spid="50" grpId="0"/>
      <p:bldP spid="51" grpId="0"/>
      <p:bldP spid="51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红旗"/>
          <p:cNvPicPr>
            <a:picLocks noChangeAspect="1"/>
          </p:cNvPicPr>
          <p:nvPr/>
        </p:nvPicPr>
        <p:blipFill>
          <a:blip r:embed="rId2"/>
          <a:srcRect r="21222" b="66588"/>
          <a:stretch>
            <a:fillRect/>
          </a:stretch>
        </p:blipFill>
        <p:spPr>
          <a:xfrm>
            <a:off x="0" y="0"/>
            <a:ext cx="6593840" cy="2111375"/>
          </a:xfrm>
          <a:prstGeom prst="rect">
            <a:avLst/>
          </a:prstGeom>
        </p:spPr>
      </p:pic>
      <p:pic>
        <p:nvPicPr>
          <p:cNvPr id="17" name="图片 16" descr="鸽子"/>
          <p:cNvPicPr>
            <a:picLocks noChangeAspect="1"/>
          </p:cNvPicPr>
          <p:nvPr/>
        </p:nvPicPr>
        <p:blipFill>
          <a:blip r:embed="rId3"/>
          <a:srcRect l="60802" t="3063" r="6260" b="78594"/>
          <a:stretch>
            <a:fillRect/>
          </a:stretch>
        </p:blipFill>
        <p:spPr>
          <a:xfrm flipH="1">
            <a:off x="6987540" y="236855"/>
            <a:ext cx="1799590" cy="1003935"/>
          </a:xfrm>
          <a:prstGeom prst="rect">
            <a:avLst/>
          </a:prstGeom>
        </p:spPr>
      </p:pic>
      <p:sp>
        <p:nvSpPr>
          <p:cNvPr id="20" name="圆角矩形 19"/>
          <p:cNvSpPr/>
          <p:nvPr/>
        </p:nvSpPr>
        <p:spPr>
          <a:xfrm>
            <a:off x="2896235" y="2707640"/>
            <a:ext cx="3351530" cy="501015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19200">
              <a:lnSpc>
                <a:spcPct val="100000"/>
              </a:lnSpc>
              <a:defRPr/>
            </a:pPr>
            <a:r>
              <a:rPr lang="zh-CN" altLang="en-US" sz="3200" kern="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兴趣爱好</a:t>
            </a:r>
            <a:endParaRPr lang="zh-CN" altLang="en-US" sz="3200" kern="0" dirty="0">
              <a:solidFill>
                <a:schemeClr val="bg1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pic>
        <p:nvPicPr>
          <p:cNvPr id="5" name="图片 4" descr="少先队员卡通"/>
          <p:cNvPicPr>
            <a:picLocks noChangeAspect="1"/>
          </p:cNvPicPr>
          <p:nvPr/>
        </p:nvPicPr>
        <p:blipFill>
          <a:blip r:embed="rId4"/>
          <a:srcRect l="14572" t="12161" r="14302"/>
          <a:stretch>
            <a:fillRect/>
          </a:stretch>
        </p:blipFill>
        <p:spPr>
          <a:xfrm>
            <a:off x="3898265" y="1121410"/>
            <a:ext cx="1347470" cy="1440180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0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标题 26"/>
          <p:cNvSpPr>
            <a:spLocks noGrp="1"/>
          </p:cNvSpPr>
          <p:nvPr>
            <p:ph type="title"/>
          </p:nvPr>
        </p:nvSpPr>
        <p:spPr>
          <a:xfrm>
            <a:off x="876300" y="150495"/>
            <a:ext cx="5864225" cy="426085"/>
          </a:xfrm>
        </p:spPr>
        <p:txBody>
          <a:bodyPr/>
          <a:lstStyle/>
          <a:p>
            <a:r>
              <a:rPr lang="zh-CN" altLang="en-US" sz="2400" dirty="0">
                <a:solidFill>
                  <a:srgbClr val="C0131B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兴趣爱好</a:t>
            </a:r>
            <a:r>
              <a:rPr lang="en-US" altLang="zh-CN" sz="2400" dirty="0">
                <a:solidFill>
                  <a:srgbClr val="C0131B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/My interests and hobbies</a:t>
            </a:r>
            <a:endParaRPr lang="en-US" altLang="zh-CN" sz="2400" dirty="0">
              <a:solidFill>
                <a:srgbClr val="C0131B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pic>
        <p:nvPicPr>
          <p:cNvPr id="30" name="图片 29" descr="图7"/>
          <p:cNvPicPr>
            <a:picLocks noChangeAspect="1"/>
          </p:cNvPicPr>
          <p:nvPr/>
        </p:nvPicPr>
        <p:blipFill>
          <a:blip r:embed="rId1"/>
          <a:srcRect r="29033" b="43033"/>
          <a:stretch>
            <a:fillRect/>
          </a:stretch>
        </p:blipFill>
        <p:spPr>
          <a:xfrm>
            <a:off x="134620" y="60325"/>
            <a:ext cx="755015" cy="606425"/>
          </a:xfrm>
          <a:prstGeom prst="rect">
            <a:avLst/>
          </a:prstGeom>
        </p:spPr>
      </p:pic>
      <p:cxnSp>
        <p:nvCxnSpPr>
          <p:cNvPr id="29" name="直接连接符 28"/>
          <p:cNvCxnSpPr/>
          <p:nvPr/>
        </p:nvCxnSpPr>
        <p:spPr>
          <a:xfrm>
            <a:off x="914400" y="591185"/>
            <a:ext cx="7239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1217930" y="1574165"/>
            <a:ext cx="2537460" cy="703580"/>
            <a:chOff x="1918" y="2479"/>
            <a:chExt cx="3996" cy="1108"/>
          </a:xfrm>
        </p:grpSpPr>
        <p:sp>
          <p:nvSpPr>
            <p:cNvPr id="11" name="圆角矩形 10"/>
            <p:cNvSpPr/>
            <p:nvPr/>
          </p:nvSpPr>
          <p:spPr>
            <a:xfrm>
              <a:off x="1922" y="2479"/>
              <a:ext cx="3987" cy="1108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239" name="矩形 18"/>
            <p:cNvSpPr/>
            <p:nvPr/>
          </p:nvSpPr>
          <p:spPr>
            <a:xfrm>
              <a:off x="1918" y="2525"/>
              <a:ext cx="3996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schemeClr val="bg1"/>
                  </a:solidFill>
                  <a:ea typeface="思源黑体 Normal" panose="020B0400000000000000" pitchFamily="34" charset="-122"/>
                  <a:sym typeface="+mn-ea"/>
                </a:rPr>
                <a:t>我的性格文静，善于思考，学习能力强。喜爱运动跑步</a:t>
              </a:r>
              <a:endParaRPr lang="zh-CN" altLang="en-US" sz="1200" b="1" dirty="0">
                <a:solidFill>
                  <a:schemeClr val="bg1"/>
                </a:solidFill>
                <a:latin typeface="Calibri" panose="020F0502020204030204" charset="0"/>
                <a:ea typeface="思源黑体 Normal" panose="020B0400000000000000" pitchFamily="34" charset="-122"/>
                <a:sym typeface="+mn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418840" y="1913255"/>
            <a:ext cx="2223770" cy="2150110"/>
            <a:chOff x="4729" y="2380"/>
            <a:chExt cx="4812" cy="4652"/>
          </a:xfrm>
        </p:grpSpPr>
        <p:sp>
          <p:nvSpPr>
            <p:cNvPr id="9" name="椭圆 8"/>
            <p:cNvSpPr/>
            <p:nvPr/>
          </p:nvSpPr>
          <p:spPr>
            <a:xfrm>
              <a:off x="4729" y="2380"/>
              <a:ext cx="4812" cy="4652"/>
            </a:xfrm>
            <a:prstGeom prst="ellipse">
              <a:avLst/>
            </a:prstGeom>
            <a:noFill/>
            <a:ln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8" name="组合 9"/>
            <p:cNvGrpSpPr/>
            <p:nvPr/>
          </p:nvGrpSpPr>
          <p:grpSpPr>
            <a:xfrm>
              <a:off x="5286" y="2811"/>
              <a:ext cx="3828" cy="3829"/>
              <a:chOff x="4592836" y="2462479"/>
              <a:chExt cx="3372180" cy="3372180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4592836" y="2462479"/>
                <a:ext cx="3372180" cy="3372180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6858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2" name="圆角矩形 5"/>
              <p:cNvSpPr/>
              <p:nvPr/>
            </p:nvSpPr>
            <p:spPr>
              <a:xfrm>
                <a:off x="5237424" y="3643695"/>
                <a:ext cx="2083004" cy="1009748"/>
              </a:xfrm>
              <a:prstGeom prst="roundRect">
                <a:avLst>
                  <a:gd name="adj" fmla="val 3591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6858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32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思源黑体 CN Medium" panose="020B0600000000000000" charset="-122"/>
                    <a:ea typeface="思源黑体 CN Medium" panose="020B0600000000000000" charset="-122"/>
                    <a:cs typeface="+mn-cs"/>
                  </a:rPr>
                  <a:t>我的兴趣</a:t>
                </a:r>
                <a:endPara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Medium" panose="020B0600000000000000" charset="-122"/>
                  <a:ea typeface="思源黑体 CN Medium" panose="020B0600000000000000" charset="-122"/>
                  <a:cs typeface="+mn-cs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873760" y="2636520"/>
            <a:ext cx="2537460" cy="703580"/>
            <a:chOff x="1376" y="4152"/>
            <a:chExt cx="3996" cy="1108"/>
          </a:xfrm>
        </p:grpSpPr>
        <p:sp>
          <p:nvSpPr>
            <p:cNvPr id="13" name="圆角矩形 12"/>
            <p:cNvSpPr/>
            <p:nvPr/>
          </p:nvSpPr>
          <p:spPr>
            <a:xfrm>
              <a:off x="1380" y="4152"/>
              <a:ext cx="3987" cy="1108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" name="矩形 18"/>
            <p:cNvSpPr/>
            <p:nvPr/>
          </p:nvSpPr>
          <p:spPr>
            <a:xfrm>
              <a:off x="1376" y="4198"/>
              <a:ext cx="3996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schemeClr val="bg1"/>
                  </a:solidFill>
                  <a:ea typeface="思源黑体 Normal" panose="020B0400000000000000" pitchFamily="34" charset="-122"/>
                  <a:sym typeface="+mn-ea"/>
                </a:rPr>
                <a:t>我的性格文静，善于思考，学习能力强。喜爱琴棋书画</a:t>
              </a:r>
              <a:endParaRPr lang="zh-CN" altLang="en-US" sz="1200" b="1" dirty="0">
                <a:solidFill>
                  <a:schemeClr val="bg1"/>
                </a:solidFill>
                <a:latin typeface="Calibri" panose="020F0502020204030204" charset="0"/>
                <a:ea typeface="思源黑体 Normal" panose="020B0400000000000000" pitchFamily="34" charset="-122"/>
                <a:sym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217930" y="3704590"/>
            <a:ext cx="2537460" cy="703580"/>
            <a:chOff x="1918" y="5834"/>
            <a:chExt cx="3996" cy="1108"/>
          </a:xfrm>
        </p:grpSpPr>
        <p:sp>
          <p:nvSpPr>
            <p:cNvPr id="14" name="圆角矩形 13"/>
            <p:cNvSpPr/>
            <p:nvPr/>
          </p:nvSpPr>
          <p:spPr>
            <a:xfrm>
              <a:off x="1922" y="5834"/>
              <a:ext cx="3987" cy="1108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矩形 18"/>
            <p:cNvSpPr/>
            <p:nvPr/>
          </p:nvSpPr>
          <p:spPr>
            <a:xfrm>
              <a:off x="1918" y="5880"/>
              <a:ext cx="3996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schemeClr val="bg1"/>
                  </a:solidFill>
                  <a:ea typeface="思源黑体 Normal" panose="020B0400000000000000" pitchFamily="34" charset="-122"/>
                  <a:sym typeface="+mn-ea"/>
                </a:rPr>
                <a:t>我的性格文静，善于思考，学习能力强。喜爱朗诵主持</a:t>
              </a:r>
              <a:endParaRPr lang="zh-CN" altLang="en-US" sz="1200" dirty="0">
                <a:solidFill>
                  <a:schemeClr val="bg1"/>
                </a:solidFill>
                <a:ea typeface="思源黑体 Normal" panose="020B0400000000000000" pitchFamily="34" charset="-122"/>
                <a:sym typeface="+mn-ea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307330" y="1574165"/>
            <a:ext cx="2537460" cy="703580"/>
            <a:chOff x="8358" y="2479"/>
            <a:chExt cx="3996" cy="1108"/>
          </a:xfrm>
        </p:grpSpPr>
        <p:sp>
          <p:nvSpPr>
            <p:cNvPr id="15" name="圆角矩形 14"/>
            <p:cNvSpPr/>
            <p:nvPr/>
          </p:nvSpPr>
          <p:spPr>
            <a:xfrm>
              <a:off x="8362" y="2479"/>
              <a:ext cx="3987" cy="1108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矩形 18"/>
            <p:cNvSpPr/>
            <p:nvPr/>
          </p:nvSpPr>
          <p:spPr>
            <a:xfrm>
              <a:off x="8358" y="2525"/>
              <a:ext cx="3996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schemeClr val="bg1"/>
                  </a:solidFill>
                  <a:ea typeface="思源黑体 Normal" panose="020B0400000000000000" pitchFamily="34" charset="-122"/>
                  <a:sym typeface="+mn-ea"/>
                </a:rPr>
                <a:t>我的性格文静，善于思考，学习能力强。喜爱阅读写作</a:t>
              </a:r>
              <a:endParaRPr lang="zh-CN" altLang="en-US" sz="1200" dirty="0">
                <a:solidFill>
                  <a:schemeClr val="bg1"/>
                </a:solidFill>
                <a:ea typeface="思源黑体 Normal" panose="020B0400000000000000" pitchFamily="34" charset="-122"/>
                <a:sym typeface="+mn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648960" y="2636520"/>
            <a:ext cx="2537460" cy="703580"/>
            <a:chOff x="8896" y="4152"/>
            <a:chExt cx="3996" cy="1108"/>
          </a:xfrm>
        </p:grpSpPr>
        <p:sp>
          <p:nvSpPr>
            <p:cNvPr id="16" name="圆角矩形 15"/>
            <p:cNvSpPr/>
            <p:nvPr/>
          </p:nvSpPr>
          <p:spPr>
            <a:xfrm>
              <a:off x="8900" y="4152"/>
              <a:ext cx="3987" cy="1108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" name="矩形 18"/>
            <p:cNvSpPr/>
            <p:nvPr/>
          </p:nvSpPr>
          <p:spPr>
            <a:xfrm>
              <a:off x="8896" y="4198"/>
              <a:ext cx="3996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schemeClr val="bg1"/>
                  </a:solidFill>
                  <a:ea typeface="思源黑体 Normal" panose="020B0400000000000000" pitchFamily="34" charset="-122"/>
                  <a:sym typeface="+mn-ea"/>
                </a:rPr>
                <a:t>我的性格文静，善于思考，学习能力强。喜爱英语</a:t>
              </a:r>
              <a:endParaRPr lang="zh-CN" altLang="en-US" sz="1200" dirty="0">
                <a:solidFill>
                  <a:schemeClr val="bg1"/>
                </a:solidFill>
                <a:ea typeface="思源黑体 Normal" panose="020B0400000000000000" pitchFamily="34" charset="-122"/>
                <a:sym typeface="+mn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307330" y="3704590"/>
            <a:ext cx="2537460" cy="703580"/>
            <a:chOff x="8358" y="5834"/>
            <a:chExt cx="3996" cy="1108"/>
          </a:xfrm>
        </p:grpSpPr>
        <p:sp>
          <p:nvSpPr>
            <p:cNvPr id="17" name="圆角矩形 16"/>
            <p:cNvSpPr/>
            <p:nvPr/>
          </p:nvSpPr>
          <p:spPr>
            <a:xfrm>
              <a:off x="8362" y="5834"/>
              <a:ext cx="3987" cy="1108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" name="矩形 18"/>
            <p:cNvSpPr/>
            <p:nvPr/>
          </p:nvSpPr>
          <p:spPr>
            <a:xfrm>
              <a:off x="8358" y="5880"/>
              <a:ext cx="3996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schemeClr val="bg1"/>
                  </a:solidFill>
                  <a:ea typeface="思源黑体 Normal" panose="020B0400000000000000" pitchFamily="34" charset="-122"/>
                  <a:sym typeface="+mn-ea"/>
                </a:rPr>
                <a:t>我的性格文静，善于思考，学习能力强。但是也喜爱唱歌跳舞</a:t>
              </a:r>
              <a:endParaRPr lang="zh-CN" altLang="en-US" sz="1200" b="1" dirty="0">
                <a:solidFill>
                  <a:schemeClr val="bg1"/>
                </a:solidFill>
                <a:latin typeface="Calibri" panose="020F0502020204030204" charset="0"/>
                <a:ea typeface="思源黑体 Normal" panose="020B0400000000000000" pitchFamily="34" charset="-122"/>
                <a:sym typeface="+mn-ea"/>
              </a:endParaRPr>
            </a:p>
          </p:txBody>
        </p:sp>
      </p:grpSp>
    </p:spTree>
  </p:cSld>
  <p:clrMapOvr>
    <a:masterClrMapping/>
  </p:clrMapOvr>
  <p:transition spd="slow" advClick="0" advTm="2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7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标题 26"/>
          <p:cNvSpPr>
            <a:spLocks noGrp="1"/>
          </p:cNvSpPr>
          <p:nvPr>
            <p:ph type="title"/>
          </p:nvPr>
        </p:nvSpPr>
        <p:spPr>
          <a:xfrm>
            <a:off x="876300" y="150495"/>
            <a:ext cx="5864225" cy="426085"/>
          </a:xfrm>
        </p:spPr>
        <p:txBody>
          <a:bodyPr/>
          <a:lstStyle/>
          <a:p>
            <a:r>
              <a:rPr lang="zh-CN" altLang="en-US" sz="2400" dirty="0">
                <a:solidFill>
                  <a:srgbClr val="C0131B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兴趣爱好</a:t>
            </a:r>
            <a:r>
              <a:rPr lang="en-US" altLang="zh-CN" sz="2400" dirty="0">
                <a:solidFill>
                  <a:srgbClr val="C0131B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/My interests and hobbies</a:t>
            </a:r>
            <a:endParaRPr lang="en-US" altLang="zh-CN" sz="2400" dirty="0">
              <a:solidFill>
                <a:srgbClr val="C0131B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pic>
        <p:nvPicPr>
          <p:cNvPr id="30" name="图片 29" descr="图7"/>
          <p:cNvPicPr>
            <a:picLocks noChangeAspect="1"/>
          </p:cNvPicPr>
          <p:nvPr/>
        </p:nvPicPr>
        <p:blipFill>
          <a:blip r:embed="rId1"/>
          <a:srcRect r="29033" b="43033"/>
          <a:stretch>
            <a:fillRect/>
          </a:stretch>
        </p:blipFill>
        <p:spPr>
          <a:xfrm>
            <a:off x="134620" y="60325"/>
            <a:ext cx="755015" cy="606425"/>
          </a:xfrm>
          <a:prstGeom prst="rect">
            <a:avLst/>
          </a:prstGeom>
        </p:spPr>
      </p:pic>
      <p:cxnSp>
        <p:nvCxnSpPr>
          <p:cNvPr id="29" name="直接连接符 28"/>
          <p:cNvCxnSpPr/>
          <p:nvPr/>
        </p:nvCxnSpPr>
        <p:spPr>
          <a:xfrm>
            <a:off x="914400" y="591185"/>
            <a:ext cx="7239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/>
          <p:cNvGrpSpPr/>
          <p:nvPr/>
        </p:nvGrpSpPr>
        <p:grpSpPr>
          <a:xfrm>
            <a:off x="3611880" y="1396365"/>
            <a:ext cx="1920240" cy="3059322"/>
            <a:chOff x="5485" y="1616"/>
            <a:chExt cx="3642" cy="5801"/>
          </a:xfrm>
        </p:grpSpPr>
        <p:grpSp>
          <p:nvGrpSpPr>
            <p:cNvPr id="43" name="组合 22"/>
            <p:cNvGrpSpPr/>
            <p:nvPr/>
          </p:nvGrpSpPr>
          <p:grpSpPr>
            <a:xfrm>
              <a:off x="7316" y="3842"/>
              <a:ext cx="1811" cy="1735"/>
              <a:chOff x="6193208" y="3341170"/>
              <a:chExt cx="1533974" cy="1468851"/>
            </a:xfrm>
          </p:grpSpPr>
          <p:sp>
            <p:nvSpPr>
              <p:cNvPr id="44" name="Freeform 8"/>
              <p:cNvSpPr/>
              <p:nvPr/>
            </p:nvSpPr>
            <p:spPr bwMode="auto">
              <a:xfrm>
                <a:off x="6193208" y="3341170"/>
                <a:ext cx="1460706" cy="1468851"/>
              </a:xfrm>
              <a:custGeom>
                <a:avLst/>
                <a:gdLst>
                  <a:gd name="T0" fmla="*/ 129 w 454"/>
                  <a:gd name="T1" fmla="*/ 456 h 457"/>
                  <a:gd name="T2" fmla="*/ 120 w 454"/>
                  <a:gd name="T3" fmla="*/ 457 h 457"/>
                  <a:gd name="T4" fmla="*/ 0 w 454"/>
                  <a:gd name="T5" fmla="*/ 347 h 457"/>
                  <a:gd name="T6" fmla="*/ 0 w 454"/>
                  <a:gd name="T7" fmla="*/ 345 h 457"/>
                  <a:gd name="T8" fmla="*/ 0 w 454"/>
                  <a:gd name="T9" fmla="*/ 0 h 457"/>
                  <a:gd name="T10" fmla="*/ 121 w 454"/>
                  <a:gd name="T11" fmla="*/ 0 h 457"/>
                  <a:gd name="T12" fmla="*/ 454 w 454"/>
                  <a:gd name="T13" fmla="*/ 333 h 457"/>
                  <a:gd name="T14" fmla="*/ 454 w 454"/>
                  <a:gd name="T15" fmla="*/ 455 h 457"/>
                  <a:gd name="T16" fmla="*/ 378 w 454"/>
                  <a:gd name="T17" fmla="*/ 456 h 457"/>
                  <a:gd name="T18" fmla="*/ 129 w 454"/>
                  <a:gd name="T19" fmla="*/ 456 h 4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4" h="457">
                    <a:moveTo>
                      <a:pt x="129" y="456"/>
                    </a:moveTo>
                    <a:cubicBezTo>
                      <a:pt x="126" y="456"/>
                      <a:pt x="123" y="457"/>
                      <a:pt x="120" y="457"/>
                    </a:cubicBezTo>
                    <a:cubicBezTo>
                      <a:pt x="44" y="452"/>
                      <a:pt x="0" y="390"/>
                      <a:pt x="0" y="347"/>
                    </a:cubicBezTo>
                    <a:cubicBezTo>
                      <a:pt x="0" y="346"/>
                      <a:pt x="0" y="345"/>
                      <a:pt x="0" y="345"/>
                    </a:cubicBezTo>
                    <a:cubicBezTo>
                      <a:pt x="0" y="256"/>
                      <a:pt x="0" y="0"/>
                      <a:pt x="0" y="0"/>
                    </a:cubicBezTo>
                    <a:cubicBezTo>
                      <a:pt x="121" y="0"/>
                      <a:pt x="121" y="0"/>
                      <a:pt x="121" y="0"/>
                    </a:cubicBezTo>
                    <a:cubicBezTo>
                      <a:pt x="305" y="0"/>
                      <a:pt x="454" y="149"/>
                      <a:pt x="454" y="333"/>
                    </a:cubicBezTo>
                    <a:cubicBezTo>
                      <a:pt x="454" y="455"/>
                      <a:pt x="454" y="455"/>
                      <a:pt x="454" y="455"/>
                    </a:cubicBezTo>
                    <a:cubicBezTo>
                      <a:pt x="454" y="455"/>
                      <a:pt x="423" y="455"/>
                      <a:pt x="378" y="456"/>
                    </a:cubicBezTo>
                    <a:cubicBezTo>
                      <a:pt x="303" y="456"/>
                      <a:pt x="191" y="456"/>
                      <a:pt x="129" y="456"/>
                    </a:cubicBezTo>
                    <a:close/>
                  </a:path>
                </a:pathLst>
              </a:custGeom>
              <a:solidFill>
                <a:srgbClr val="CB0C08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rgbClr val="18ADC7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45" name="组合 24"/>
              <p:cNvGrpSpPr>
                <a:grpSpLocks noChangeAspect="1"/>
              </p:cNvGrpSpPr>
              <p:nvPr/>
            </p:nvGrpSpPr>
            <p:grpSpPr>
              <a:xfrm>
                <a:off x="6278019" y="3405255"/>
                <a:ext cx="430990" cy="312657"/>
                <a:chOff x="4640263" y="2546350"/>
                <a:chExt cx="630238" cy="457200"/>
              </a:xfrm>
              <a:solidFill>
                <a:schemeClr val="bg1"/>
              </a:solidFill>
            </p:grpSpPr>
            <p:sp>
              <p:nvSpPr>
                <p:cNvPr id="46" name="Oval 8"/>
                <p:cNvSpPr>
                  <a:spLocks noChangeArrowheads="1"/>
                </p:cNvSpPr>
                <p:nvPr/>
              </p:nvSpPr>
              <p:spPr bwMode="auto">
                <a:xfrm>
                  <a:off x="4940300" y="2706688"/>
                  <a:ext cx="187325" cy="18415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457200" dist="482600" dir="8100000" algn="tr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Freeform 9"/>
                <p:cNvSpPr>
                  <a:spLocks noEditPoints="1"/>
                </p:cNvSpPr>
                <p:nvPr/>
              </p:nvSpPr>
              <p:spPr bwMode="auto">
                <a:xfrm>
                  <a:off x="4640263" y="2546350"/>
                  <a:ext cx="630238" cy="457200"/>
                </a:xfrm>
                <a:custGeom>
                  <a:avLst/>
                  <a:gdLst>
                    <a:gd name="T0" fmla="*/ 146 w 168"/>
                    <a:gd name="T1" fmla="*/ 12 h 122"/>
                    <a:gd name="T2" fmla="*/ 135 w 168"/>
                    <a:gd name="T3" fmla="*/ 12 h 122"/>
                    <a:gd name="T4" fmla="*/ 121 w 168"/>
                    <a:gd name="T5" fmla="*/ 0 h 122"/>
                    <a:gd name="T6" fmla="*/ 84 w 168"/>
                    <a:gd name="T7" fmla="*/ 0 h 122"/>
                    <a:gd name="T8" fmla="*/ 73 w 168"/>
                    <a:gd name="T9" fmla="*/ 12 h 122"/>
                    <a:gd name="T10" fmla="*/ 50 w 168"/>
                    <a:gd name="T11" fmla="*/ 12 h 122"/>
                    <a:gd name="T12" fmla="*/ 43 w 168"/>
                    <a:gd name="T13" fmla="*/ 5 h 122"/>
                    <a:gd name="T14" fmla="*/ 27 w 168"/>
                    <a:gd name="T15" fmla="*/ 5 h 122"/>
                    <a:gd name="T16" fmla="*/ 20 w 168"/>
                    <a:gd name="T17" fmla="*/ 12 h 122"/>
                    <a:gd name="T18" fmla="*/ 0 w 168"/>
                    <a:gd name="T19" fmla="*/ 34 h 122"/>
                    <a:gd name="T20" fmla="*/ 0 w 168"/>
                    <a:gd name="T21" fmla="*/ 99 h 122"/>
                    <a:gd name="T22" fmla="*/ 22 w 168"/>
                    <a:gd name="T23" fmla="*/ 122 h 122"/>
                    <a:gd name="T24" fmla="*/ 146 w 168"/>
                    <a:gd name="T25" fmla="*/ 122 h 122"/>
                    <a:gd name="T26" fmla="*/ 168 w 168"/>
                    <a:gd name="T27" fmla="*/ 99 h 122"/>
                    <a:gd name="T28" fmla="*/ 168 w 168"/>
                    <a:gd name="T29" fmla="*/ 34 h 122"/>
                    <a:gd name="T30" fmla="*/ 146 w 168"/>
                    <a:gd name="T31" fmla="*/ 12 h 122"/>
                    <a:gd name="T32" fmla="*/ 20 w 168"/>
                    <a:gd name="T33" fmla="*/ 94 h 122"/>
                    <a:gd name="T34" fmla="*/ 16 w 168"/>
                    <a:gd name="T35" fmla="*/ 98 h 122"/>
                    <a:gd name="T36" fmla="*/ 12 w 168"/>
                    <a:gd name="T37" fmla="*/ 94 h 122"/>
                    <a:gd name="T38" fmla="*/ 12 w 168"/>
                    <a:gd name="T39" fmla="*/ 49 h 122"/>
                    <a:gd name="T40" fmla="*/ 16 w 168"/>
                    <a:gd name="T41" fmla="*/ 45 h 122"/>
                    <a:gd name="T42" fmla="*/ 20 w 168"/>
                    <a:gd name="T43" fmla="*/ 49 h 122"/>
                    <a:gd name="T44" fmla="*/ 20 w 168"/>
                    <a:gd name="T45" fmla="*/ 94 h 122"/>
                    <a:gd name="T46" fmla="*/ 45 w 168"/>
                    <a:gd name="T47" fmla="*/ 29 h 122"/>
                    <a:gd name="T48" fmla="*/ 41 w 168"/>
                    <a:gd name="T49" fmla="*/ 33 h 122"/>
                    <a:gd name="T50" fmla="*/ 30 w 168"/>
                    <a:gd name="T51" fmla="*/ 33 h 122"/>
                    <a:gd name="T52" fmla="*/ 25 w 168"/>
                    <a:gd name="T53" fmla="*/ 29 h 122"/>
                    <a:gd name="T54" fmla="*/ 25 w 168"/>
                    <a:gd name="T55" fmla="*/ 26 h 122"/>
                    <a:gd name="T56" fmla="*/ 30 w 168"/>
                    <a:gd name="T57" fmla="*/ 22 h 122"/>
                    <a:gd name="T58" fmla="*/ 41 w 168"/>
                    <a:gd name="T59" fmla="*/ 22 h 122"/>
                    <a:gd name="T60" fmla="*/ 45 w 168"/>
                    <a:gd name="T61" fmla="*/ 26 h 122"/>
                    <a:gd name="T62" fmla="*/ 45 w 168"/>
                    <a:gd name="T63" fmla="*/ 29 h 122"/>
                    <a:gd name="T64" fmla="*/ 105 w 168"/>
                    <a:gd name="T65" fmla="*/ 103 h 122"/>
                    <a:gd name="T66" fmla="*/ 69 w 168"/>
                    <a:gd name="T67" fmla="*/ 67 h 122"/>
                    <a:gd name="T68" fmla="*/ 105 w 168"/>
                    <a:gd name="T69" fmla="*/ 32 h 122"/>
                    <a:gd name="T70" fmla="*/ 140 w 168"/>
                    <a:gd name="T71" fmla="*/ 67 h 122"/>
                    <a:gd name="T72" fmla="*/ 105 w 168"/>
                    <a:gd name="T73" fmla="*/ 103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68" h="122">
                      <a:moveTo>
                        <a:pt x="146" y="12"/>
                      </a:moveTo>
                      <a:cubicBezTo>
                        <a:pt x="135" y="12"/>
                        <a:pt x="135" y="12"/>
                        <a:pt x="135" y="12"/>
                      </a:cubicBezTo>
                      <a:cubicBezTo>
                        <a:pt x="121" y="0"/>
                        <a:pt x="121" y="0"/>
                        <a:pt x="121" y="0"/>
                      </a:cubicBezTo>
                      <a:cubicBezTo>
                        <a:pt x="84" y="0"/>
                        <a:pt x="84" y="0"/>
                        <a:pt x="84" y="0"/>
                      </a:cubicBezTo>
                      <a:cubicBezTo>
                        <a:pt x="73" y="12"/>
                        <a:pt x="73" y="12"/>
                        <a:pt x="73" y="12"/>
                      </a:cubicBezTo>
                      <a:cubicBezTo>
                        <a:pt x="50" y="12"/>
                        <a:pt x="50" y="12"/>
                        <a:pt x="50" y="12"/>
                      </a:cubicBezTo>
                      <a:cubicBezTo>
                        <a:pt x="49" y="8"/>
                        <a:pt x="47" y="5"/>
                        <a:pt x="43" y="5"/>
                      </a:cubicBezTo>
                      <a:cubicBezTo>
                        <a:pt x="27" y="5"/>
                        <a:pt x="27" y="5"/>
                        <a:pt x="27" y="5"/>
                      </a:cubicBezTo>
                      <a:cubicBezTo>
                        <a:pt x="24" y="5"/>
                        <a:pt x="21" y="8"/>
                        <a:pt x="20" y="12"/>
                      </a:cubicBezTo>
                      <a:cubicBezTo>
                        <a:pt x="9" y="13"/>
                        <a:pt x="0" y="23"/>
                        <a:pt x="0" y="34"/>
                      </a:cubicBezTo>
                      <a:cubicBezTo>
                        <a:pt x="0" y="99"/>
                        <a:pt x="0" y="99"/>
                        <a:pt x="0" y="99"/>
                      </a:cubicBezTo>
                      <a:cubicBezTo>
                        <a:pt x="0" y="112"/>
                        <a:pt x="10" y="122"/>
                        <a:pt x="22" y="122"/>
                      </a:cubicBezTo>
                      <a:cubicBezTo>
                        <a:pt x="146" y="122"/>
                        <a:pt x="146" y="122"/>
                        <a:pt x="146" y="122"/>
                      </a:cubicBezTo>
                      <a:cubicBezTo>
                        <a:pt x="158" y="122"/>
                        <a:pt x="168" y="112"/>
                        <a:pt x="168" y="99"/>
                      </a:cubicBezTo>
                      <a:cubicBezTo>
                        <a:pt x="168" y="34"/>
                        <a:pt x="168" y="34"/>
                        <a:pt x="168" y="34"/>
                      </a:cubicBezTo>
                      <a:cubicBezTo>
                        <a:pt x="168" y="22"/>
                        <a:pt x="158" y="12"/>
                        <a:pt x="146" y="12"/>
                      </a:cubicBezTo>
                      <a:moveTo>
                        <a:pt x="20" y="94"/>
                      </a:moveTo>
                      <a:cubicBezTo>
                        <a:pt x="20" y="96"/>
                        <a:pt x="18" y="98"/>
                        <a:pt x="16" y="98"/>
                      </a:cubicBezTo>
                      <a:cubicBezTo>
                        <a:pt x="14" y="98"/>
                        <a:pt x="12" y="96"/>
                        <a:pt x="12" y="94"/>
                      </a:cubicBezTo>
                      <a:cubicBezTo>
                        <a:pt x="12" y="49"/>
                        <a:pt x="12" y="49"/>
                        <a:pt x="12" y="49"/>
                      </a:cubicBezTo>
                      <a:cubicBezTo>
                        <a:pt x="12" y="47"/>
                        <a:pt x="14" y="45"/>
                        <a:pt x="16" y="45"/>
                      </a:cubicBezTo>
                      <a:cubicBezTo>
                        <a:pt x="18" y="45"/>
                        <a:pt x="20" y="47"/>
                        <a:pt x="20" y="49"/>
                      </a:cubicBezTo>
                      <a:lnTo>
                        <a:pt x="20" y="94"/>
                      </a:lnTo>
                      <a:close/>
                      <a:moveTo>
                        <a:pt x="45" y="29"/>
                      </a:moveTo>
                      <a:cubicBezTo>
                        <a:pt x="45" y="31"/>
                        <a:pt x="43" y="33"/>
                        <a:pt x="41" y="33"/>
                      </a:cubicBezTo>
                      <a:cubicBezTo>
                        <a:pt x="30" y="33"/>
                        <a:pt x="30" y="33"/>
                        <a:pt x="30" y="33"/>
                      </a:cubicBezTo>
                      <a:cubicBezTo>
                        <a:pt x="27" y="33"/>
                        <a:pt x="25" y="31"/>
                        <a:pt x="25" y="29"/>
                      </a:cubicBezTo>
                      <a:cubicBezTo>
                        <a:pt x="25" y="26"/>
                        <a:pt x="25" y="26"/>
                        <a:pt x="25" y="26"/>
                      </a:cubicBezTo>
                      <a:cubicBezTo>
                        <a:pt x="25" y="24"/>
                        <a:pt x="27" y="22"/>
                        <a:pt x="30" y="22"/>
                      </a:cubicBezTo>
                      <a:cubicBezTo>
                        <a:pt x="41" y="22"/>
                        <a:pt x="41" y="22"/>
                        <a:pt x="41" y="22"/>
                      </a:cubicBezTo>
                      <a:cubicBezTo>
                        <a:pt x="43" y="22"/>
                        <a:pt x="45" y="24"/>
                        <a:pt x="45" y="26"/>
                      </a:cubicBezTo>
                      <a:lnTo>
                        <a:pt x="45" y="29"/>
                      </a:lnTo>
                      <a:close/>
                      <a:moveTo>
                        <a:pt x="105" y="103"/>
                      </a:moveTo>
                      <a:cubicBezTo>
                        <a:pt x="85" y="103"/>
                        <a:pt x="69" y="87"/>
                        <a:pt x="69" y="67"/>
                      </a:cubicBezTo>
                      <a:cubicBezTo>
                        <a:pt x="69" y="48"/>
                        <a:pt x="85" y="32"/>
                        <a:pt x="105" y="32"/>
                      </a:cubicBezTo>
                      <a:cubicBezTo>
                        <a:pt x="124" y="32"/>
                        <a:pt x="140" y="48"/>
                        <a:pt x="140" y="67"/>
                      </a:cubicBezTo>
                      <a:cubicBezTo>
                        <a:pt x="140" y="87"/>
                        <a:pt x="124" y="103"/>
                        <a:pt x="105" y="103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457200" dist="482600" dir="8100000" algn="tr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9" name="文本框 97"/>
              <p:cNvSpPr txBox="1"/>
              <p:nvPr/>
            </p:nvSpPr>
            <p:spPr>
              <a:xfrm>
                <a:off x="6370366" y="4022235"/>
                <a:ext cx="1356816" cy="3385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200" kern="0" dirty="0">
                    <a:solidFill>
                      <a:schemeClr val="bg1"/>
                    </a:solidFill>
                    <a:latin typeface="思源黑体 CN Medium" panose="020B0600000000000000" charset="-122"/>
                    <a:ea typeface="思源黑体 CN Medium" panose="020B0600000000000000" charset="-122"/>
                    <a:cs typeface="+mn-ea"/>
                    <a:sym typeface="+mn-lt"/>
                  </a:rPr>
                  <a:t>我的爱好</a:t>
                </a:r>
                <a:endParaRPr lang="zh-CN" altLang="en-US" sz="1200" kern="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0" name="组合 2"/>
            <p:cNvGrpSpPr/>
            <p:nvPr/>
          </p:nvGrpSpPr>
          <p:grpSpPr>
            <a:xfrm>
              <a:off x="5485" y="1616"/>
              <a:ext cx="2126" cy="1735"/>
              <a:chOff x="4642963" y="1456718"/>
              <a:chExt cx="1800200" cy="1468851"/>
            </a:xfrm>
          </p:grpSpPr>
          <p:sp>
            <p:nvSpPr>
              <p:cNvPr id="51" name="Freeform 5"/>
              <p:cNvSpPr/>
              <p:nvPr/>
            </p:nvSpPr>
            <p:spPr bwMode="auto">
              <a:xfrm>
                <a:off x="4642963" y="1456718"/>
                <a:ext cx="1463421" cy="1468851"/>
              </a:xfrm>
              <a:custGeom>
                <a:avLst/>
                <a:gdLst>
                  <a:gd name="T0" fmla="*/ 455 w 455"/>
                  <a:gd name="T1" fmla="*/ 0 h 457"/>
                  <a:gd name="T2" fmla="*/ 333 w 455"/>
                  <a:gd name="T3" fmla="*/ 0 h 457"/>
                  <a:gd name="T4" fmla="*/ 0 w 455"/>
                  <a:gd name="T5" fmla="*/ 333 h 457"/>
                  <a:gd name="T6" fmla="*/ 0 w 455"/>
                  <a:gd name="T7" fmla="*/ 455 h 457"/>
                  <a:gd name="T8" fmla="*/ 77 w 455"/>
                  <a:gd name="T9" fmla="*/ 456 h 457"/>
                  <a:gd name="T10" fmla="*/ 326 w 455"/>
                  <a:gd name="T11" fmla="*/ 457 h 457"/>
                  <a:gd name="T12" fmla="*/ 335 w 455"/>
                  <a:gd name="T13" fmla="*/ 457 h 457"/>
                  <a:gd name="T14" fmla="*/ 455 w 455"/>
                  <a:gd name="T15" fmla="*/ 347 h 457"/>
                  <a:gd name="T16" fmla="*/ 455 w 455"/>
                  <a:gd name="T17" fmla="*/ 345 h 457"/>
                  <a:gd name="T18" fmla="*/ 455 w 455"/>
                  <a:gd name="T19" fmla="*/ 0 h 4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5" h="457">
                    <a:moveTo>
                      <a:pt x="455" y="0"/>
                    </a:moveTo>
                    <a:cubicBezTo>
                      <a:pt x="333" y="0"/>
                      <a:pt x="333" y="0"/>
                      <a:pt x="333" y="0"/>
                    </a:cubicBezTo>
                    <a:cubicBezTo>
                      <a:pt x="149" y="0"/>
                      <a:pt x="0" y="149"/>
                      <a:pt x="0" y="333"/>
                    </a:cubicBezTo>
                    <a:cubicBezTo>
                      <a:pt x="0" y="455"/>
                      <a:pt x="0" y="455"/>
                      <a:pt x="0" y="455"/>
                    </a:cubicBezTo>
                    <a:cubicBezTo>
                      <a:pt x="0" y="455"/>
                      <a:pt x="32" y="456"/>
                      <a:pt x="77" y="456"/>
                    </a:cubicBezTo>
                    <a:cubicBezTo>
                      <a:pt x="152" y="456"/>
                      <a:pt x="263" y="456"/>
                      <a:pt x="326" y="457"/>
                    </a:cubicBezTo>
                    <a:cubicBezTo>
                      <a:pt x="329" y="457"/>
                      <a:pt x="332" y="457"/>
                      <a:pt x="335" y="457"/>
                    </a:cubicBezTo>
                    <a:cubicBezTo>
                      <a:pt x="410" y="452"/>
                      <a:pt x="455" y="390"/>
                      <a:pt x="455" y="347"/>
                    </a:cubicBezTo>
                    <a:cubicBezTo>
                      <a:pt x="455" y="347"/>
                      <a:pt x="455" y="346"/>
                      <a:pt x="455" y="345"/>
                    </a:cubicBezTo>
                    <a:cubicBezTo>
                      <a:pt x="455" y="257"/>
                      <a:pt x="455" y="0"/>
                      <a:pt x="455" y="0"/>
                    </a:cubicBezTo>
                  </a:path>
                </a:pathLst>
              </a:custGeom>
              <a:solidFill>
                <a:srgbClr val="CB0C08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rgbClr val="18ADC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Freeform 307"/>
              <p:cNvSpPr>
                <a:spLocks noChangeAspect="1" noEditPoints="1"/>
              </p:cNvSpPr>
              <p:nvPr/>
            </p:nvSpPr>
            <p:spPr bwMode="auto">
              <a:xfrm>
                <a:off x="5721508" y="1583477"/>
                <a:ext cx="307850" cy="449739"/>
              </a:xfrm>
              <a:custGeom>
                <a:avLst/>
                <a:gdLst>
                  <a:gd name="T0" fmla="*/ 151 w 243"/>
                  <a:gd name="T1" fmla="*/ 4 h 354"/>
                  <a:gd name="T2" fmla="*/ 236 w 243"/>
                  <a:gd name="T3" fmla="*/ 91 h 354"/>
                  <a:gd name="T4" fmla="*/ 212 w 243"/>
                  <a:gd name="T5" fmla="*/ 202 h 354"/>
                  <a:gd name="T6" fmla="*/ 201 w 243"/>
                  <a:gd name="T7" fmla="*/ 243 h 354"/>
                  <a:gd name="T8" fmla="*/ 199 w 243"/>
                  <a:gd name="T9" fmla="*/ 276 h 354"/>
                  <a:gd name="T10" fmla="*/ 183 w 243"/>
                  <a:gd name="T11" fmla="*/ 322 h 354"/>
                  <a:gd name="T12" fmla="*/ 143 w 243"/>
                  <a:gd name="T13" fmla="*/ 354 h 354"/>
                  <a:gd name="T14" fmla="*/ 63 w 243"/>
                  <a:gd name="T15" fmla="*/ 328 h 354"/>
                  <a:gd name="T16" fmla="*/ 43 w 243"/>
                  <a:gd name="T17" fmla="*/ 281 h 354"/>
                  <a:gd name="T18" fmla="*/ 43 w 243"/>
                  <a:gd name="T19" fmla="*/ 253 h 354"/>
                  <a:gd name="T20" fmla="*/ 39 w 243"/>
                  <a:gd name="T21" fmla="*/ 231 h 354"/>
                  <a:gd name="T22" fmla="*/ 10 w 243"/>
                  <a:gd name="T23" fmla="*/ 163 h 354"/>
                  <a:gd name="T24" fmla="*/ 74 w 243"/>
                  <a:gd name="T25" fmla="*/ 10 h 354"/>
                  <a:gd name="T26" fmla="*/ 114 w 243"/>
                  <a:gd name="T27" fmla="*/ 0 h 354"/>
                  <a:gd name="T28" fmla="*/ 121 w 243"/>
                  <a:gd name="T29" fmla="*/ 245 h 354"/>
                  <a:gd name="T30" fmla="*/ 180 w 243"/>
                  <a:gd name="T31" fmla="*/ 233 h 354"/>
                  <a:gd name="T32" fmla="*/ 205 w 243"/>
                  <a:gd name="T33" fmla="*/ 168 h 354"/>
                  <a:gd name="T34" fmla="*/ 182 w 243"/>
                  <a:gd name="T35" fmla="*/ 44 h 354"/>
                  <a:gd name="T36" fmla="*/ 26 w 243"/>
                  <a:gd name="T37" fmla="*/ 138 h 354"/>
                  <a:gd name="T38" fmla="*/ 62 w 243"/>
                  <a:gd name="T39" fmla="*/ 235 h 354"/>
                  <a:gd name="T40" fmla="*/ 121 w 243"/>
                  <a:gd name="T41" fmla="*/ 245 h 354"/>
                  <a:gd name="T42" fmla="*/ 74 w 243"/>
                  <a:gd name="T43" fmla="*/ 254 h 354"/>
                  <a:gd name="T44" fmla="*/ 74 w 243"/>
                  <a:gd name="T45" fmla="*/ 274 h 354"/>
                  <a:gd name="T46" fmla="*/ 169 w 243"/>
                  <a:gd name="T47" fmla="*/ 274 h 354"/>
                  <a:gd name="T48" fmla="*/ 169 w 243"/>
                  <a:gd name="T49" fmla="*/ 254 h 354"/>
                  <a:gd name="T50" fmla="*/ 121 w 243"/>
                  <a:gd name="T51" fmla="*/ 283 h 354"/>
                  <a:gd name="T52" fmla="*/ 64 w 243"/>
                  <a:gd name="T53" fmla="*/ 289 h 354"/>
                  <a:gd name="T54" fmla="*/ 140 w 243"/>
                  <a:gd name="T55" fmla="*/ 303 h 354"/>
                  <a:gd name="T56" fmla="*/ 178 w 243"/>
                  <a:gd name="T57" fmla="*/ 297 h 354"/>
                  <a:gd name="T58" fmla="*/ 121 w 243"/>
                  <a:gd name="T59" fmla="*/ 283 h 354"/>
                  <a:gd name="T60" fmla="*/ 100 w 243"/>
                  <a:gd name="T61" fmla="*/ 332 h 354"/>
                  <a:gd name="T62" fmla="*/ 159 w 243"/>
                  <a:gd name="T63" fmla="*/ 313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3" h="354">
                    <a:moveTo>
                      <a:pt x="128" y="0"/>
                    </a:moveTo>
                    <a:cubicBezTo>
                      <a:pt x="136" y="1"/>
                      <a:pt x="144" y="2"/>
                      <a:pt x="151" y="4"/>
                    </a:cubicBezTo>
                    <a:cubicBezTo>
                      <a:pt x="172" y="9"/>
                      <a:pt x="190" y="20"/>
                      <a:pt x="205" y="35"/>
                    </a:cubicBezTo>
                    <a:cubicBezTo>
                      <a:pt x="221" y="51"/>
                      <a:pt x="231" y="69"/>
                      <a:pt x="236" y="91"/>
                    </a:cubicBezTo>
                    <a:cubicBezTo>
                      <a:pt x="243" y="121"/>
                      <a:pt x="240" y="149"/>
                      <a:pt x="225" y="177"/>
                    </a:cubicBezTo>
                    <a:cubicBezTo>
                      <a:pt x="221" y="185"/>
                      <a:pt x="216" y="194"/>
                      <a:pt x="212" y="202"/>
                    </a:cubicBezTo>
                    <a:cubicBezTo>
                      <a:pt x="206" y="214"/>
                      <a:pt x="203" y="226"/>
                      <a:pt x="202" y="238"/>
                    </a:cubicBezTo>
                    <a:cubicBezTo>
                      <a:pt x="202" y="240"/>
                      <a:pt x="201" y="241"/>
                      <a:pt x="201" y="243"/>
                    </a:cubicBezTo>
                    <a:cubicBezTo>
                      <a:pt x="200" y="246"/>
                      <a:pt x="200" y="255"/>
                      <a:pt x="200" y="258"/>
                    </a:cubicBezTo>
                    <a:cubicBezTo>
                      <a:pt x="202" y="264"/>
                      <a:pt x="201" y="270"/>
                      <a:pt x="199" y="276"/>
                    </a:cubicBezTo>
                    <a:cubicBezTo>
                      <a:pt x="198" y="278"/>
                      <a:pt x="198" y="279"/>
                      <a:pt x="199" y="281"/>
                    </a:cubicBezTo>
                    <a:cubicBezTo>
                      <a:pt x="205" y="297"/>
                      <a:pt x="198" y="314"/>
                      <a:pt x="183" y="322"/>
                    </a:cubicBezTo>
                    <a:cubicBezTo>
                      <a:pt x="181" y="322"/>
                      <a:pt x="180" y="324"/>
                      <a:pt x="180" y="325"/>
                    </a:cubicBezTo>
                    <a:cubicBezTo>
                      <a:pt x="173" y="342"/>
                      <a:pt x="161" y="353"/>
                      <a:pt x="143" y="354"/>
                    </a:cubicBezTo>
                    <a:cubicBezTo>
                      <a:pt x="127" y="354"/>
                      <a:pt x="111" y="354"/>
                      <a:pt x="96" y="353"/>
                    </a:cubicBezTo>
                    <a:cubicBezTo>
                      <a:pt x="80" y="352"/>
                      <a:pt x="69" y="342"/>
                      <a:pt x="63" y="328"/>
                    </a:cubicBezTo>
                    <a:cubicBezTo>
                      <a:pt x="62" y="324"/>
                      <a:pt x="60" y="322"/>
                      <a:pt x="57" y="321"/>
                    </a:cubicBezTo>
                    <a:cubicBezTo>
                      <a:pt x="43" y="313"/>
                      <a:pt x="37" y="296"/>
                      <a:pt x="43" y="281"/>
                    </a:cubicBezTo>
                    <a:cubicBezTo>
                      <a:pt x="44" y="279"/>
                      <a:pt x="44" y="278"/>
                      <a:pt x="43" y="276"/>
                    </a:cubicBezTo>
                    <a:cubicBezTo>
                      <a:pt x="40" y="268"/>
                      <a:pt x="40" y="261"/>
                      <a:pt x="43" y="253"/>
                    </a:cubicBezTo>
                    <a:cubicBezTo>
                      <a:pt x="43" y="252"/>
                      <a:pt x="43" y="250"/>
                      <a:pt x="43" y="248"/>
                    </a:cubicBezTo>
                    <a:cubicBezTo>
                      <a:pt x="41" y="242"/>
                      <a:pt x="40" y="237"/>
                      <a:pt x="39" y="231"/>
                    </a:cubicBezTo>
                    <a:cubicBezTo>
                      <a:pt x="37" y="218"/>
                      <a:pt x="32" y="206"/>
                      <a:pt x="26" y="195"/>
                    </a:cubicBezTo>
                    <a:cubicBezTo>
                      <a:pt x="21" y="184"/>
                      <a:pt x="15" y="174"/>
                      <a:pt x="10" y="163"/>
                    </a:cubicBezTo>
                    <a:cubicBezTo>
                      <a:pt x="2" y="143"/>
                      <a:pt x="0" y="121"/>
                      <a:pt x="4" y="100"/>
                    </a:cubicBezTo>
                    <a:cubicBezTo>
                      <a:pt x="11" y="57"/>
                      <a:pt x="35" y="27"/>
                      <a:pt x="74" y="10"/>
                    </a:cubicBezTo>
                    <a:cubicBezTo>
                      <a:pt x="86" y="4"/>
                      <a:pt x="98" y="1"/>
                      <a:pt x="111" y="1"/>
                    </a:cubicBezTo>
                    <a:cubicBezTo>
                      <a:pt x="112" y="0"/>
                      <a:pt x="113" y="0"/>
                      <a:pt x="114" y="0"/>
                    </a:cubicBezTo>
                    <a:lnTo>
                      <a:pt x="128" y="0"/>
                    </a:lnTo>
                    <a:close/>
                    <a:moveTo>
                      <a:pt x="121" y="245"/>
                    </a:moveTo>
                    <a:cubicBezTo>
                      <a:pt x="136" y="245"/>
                      <a:pt x="151" y="245"/>
                      <a:pt x="167" y="245"/>
                    </a:cubicBezTo>
                    <a:cubicBezTo>
                      <a:pt x="176" y="245"/>
                      <a:pt x="179" y="242"/>
                      <a:pt x="180" y="233"/>
                    </a:cubicBezTo>
                    <a:cubicBezTo>
                      <a:pt x="182" y="223"/>
                      <a:pt x="184" y="213"/>
                      <a:pt x="187" y="203"/>
                    </a:cubicBezTo>
                    <a:cubicBezTo>
                      <a:pt x="192" y="191"/>
                      <a:pt x="199" y="180"/>
                      <a:pt x="205" y="168"/>
                    </a:cubicBezTo>
                    <a:cubicBezTo>
                      <a:pt x="212" y="156"/>
                      <a:pt x="216" y="143"/>
                      <a:pt x="217" y="128"/>
                    </a:cubicBezTo>
                    <a:cubicBezTo>
                      <a:pt x="220" y="94"/>
                      <a:pt x="208" y="66"/>
                      <a:pt x="182" y="44"/>
                    </a:cubicBezTo>
                    <a:cubicBezTo>
                      <a:pt x="149" y="17"/>
                      <a:pt x="106" y="15"/>
                      <a:pt x="70" y="37"/>
                    </a:cubicBezTo>
                    <a:cubicBezTo>
                      <a:pt x="35" y="58"/>
                      <a:pt x="19" y="98"/>
                      <a:pt x="26" y="138"/>
                    </a:cubicBezTo>
                    <a:cubicBezTo>
                      <a:pt x="28" y="152"/>
                      <a:pt x="35" y="165"/>
                      <a:pt x="42" y="177"/>
                    </a:cubicBezTo>
                    <a:cubicBezTo>
                      <a:pt x="52" y="195"/>
                      <a:pt x="60" y="214"/>
                      <a:pt x="62" y="235"/>
                    </a:cubicBezTo>
                    <a:cubicBezTo>
                      <a:pt x="62" y="242"/>
                      <a:pt x="66" y="245"/>
                      <a:pt x="73" y="245"/>
                    </a:cubicBezTo>
                    <a:cubicBezTo>
                      <a:pt x="89" y="245"/>
                      <a:pt x="105" y="245"/>
                      <a:pt x="121" y="245"/>
                    </a:cubicBezTo>
                    <a:moveTo>
                      <a:pt x="121" y="254"/>
                    </a:moveTo>
                    <a:cubicBezTo>
                      <a:pt x="105" y="254"/>
                      <a:pt x="89" y="254"/>
                      <a:pt x="74" y="254"/>
                    </a:cubicBezTo>
                    <a:cubicBezTo>
                      <a:pt x="69" y="254"/>
                      <a:pt x="65" y="256"/>
                      <a:pt x="64" y="260"/>
                    </a:cubicBezTo>
                    <a:cubicBezTo>
                      <a:pt x="61" y="267"/>
                      <a:pt x="66" y="274"/>
                      <a:pt x="74" y="274"/>
                    </a:cubicBezTo>
                    <a:cubicBezTo>
                      <a:pt x="96" y="274"/>
                      <a:pt x="118" y="274"/>
                      <a:pt x="140" y="274"/>
                    </a:cubicBezTo>
                    <a:cubicBezTo>
                      <a:pt x="149" y="274"/>
                      <a:pt x="159" y="274"/>
                      <a:pt x="169" y="274"/>
                    </a:cubicBezTo>
                    <a:cubicBezTo>
                      <a:pt x="173" y="274"/>
                      <a:pt x="176" y="272"/>
                      <a:pt x="178" y="268"/>
                    </a:cubicBezTo>
                    <a:cubicBezTo>
                      <a:pt x="181" y="261"/>
                      <a:pt x="176" y="254"/>
                      <a:pt x="169" y="254"/>
                    </a:cubicBezTo>
                    <a:cubicBezTo>
                      <a:pt x="153" y="254"/>
                      <a:pt x="137" y="254"/>
                      <a:pt x="121" y="254"/>
                    </a:cubicBezTo>
                    <a:moveTo>
                      <a:pt x="121" y="283"/>
                    </a:moveTo>
                    <a:cubicBezTo>
                      <a:pt x="105" y="283"/>
                      <a:pt x="89" y="283"/>
                      <a:pt x="74" y="283"/>
                    </a:cubicBezTo>
                    <a:cubicBezTo>
                      <a:pt x="69" y="283"/>
                      <a:pt x="65" y="285"/>
                      <a:pt x="64" y="289"/>
                    </a:cubicBezTo>
                    <a:cubicBezTo>
                      <a:pt x="61" y="296"/>
                      <a:pt x="66" y="303"/>
                      <a:pt x="74" y="303"/>
                    </a:cubicBezTo>
                    <a:cubicBezTo>
                      <a:pt x="96" y="303"/>
                      <a:pt x="118" y="303"/>
                      <a:pt x="140" y="303"/>
                    </a:cubicBezTo>
                    <a:cubicBezTo>
                      <a:pt x="149" y="303"/>
                      <a:pt x="159" y="303"/>
                      <a:pt x="169" y="303"/>
                    </a:cubicBezTo>
                    <a:cubicBezTo>
                      <a:pt x="173" y="303"/>
                      <a:pt x="176" y="301"/>
                      <a:pt x="178" y="297"/>
                    </a:cubicBezTo>
                    <a:cubicBezTo>
                      <a:pt x="181" y="290"/>
                      <a:pt x="176" y="283"/>
                      <a:pt x="169" y="283"/>
                    </a:cubicBezTo>
                    <a:cubicBezTo>
                      <a:pt x="153" y="283"/>
                      <a:pt x="137" y="283"/>
                      <a:pt x="121" y="283"/>
                    </a:cubicBezTo>
                    <a:moveTo>
                      <a:pt x="82" y="313"/>
                    </a:moveTo>
                    <a:cubicBezTo>
                      <a:pt x="82" y="323"/>
                      <a:pt x="90" y="331"/>
                      <a:pt x="100" y="332"/>
                    </a:cubicBezTo>
                    <a:cubicBezTo>
                      <a:pt x="114" y="332"/>
                      <a:pt x="128" y="332"/>
                      <a:pt x="142" y="332"/>
                    </a:cubicBezTo>
                    <a:cubicBezTo>
                      <a:pt x="152" y="331"/>
                      <a:pt x="159" y="323"/>
                      <a:pt x="159" y="313"/>
                    </a:cubicBezTo>
                    <a:lnTo>
                      <a:pt x="82" y="31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95300" dist="571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cs typeface="+mn-ea"/>
                  <a:sym typeface="+mn-lt"/>
                </a:endParaRPr>
              </a:p>
            </p:txBody>
          </p:sp>
          <p:sp>
            <p:nvSpPr>
              <p:cNvPr id="54" name="文本框 89"/>
              <p:cNvSpPr txBox="1"/>
              <p:nvPr/>
            </p:nvSpPr>
            <p:spPr>
              <a:xfrm>
                <a:off x="4727494" y="2132856"/>
                <a:ext cx="1715669" cy="3385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200" kern="0" dirty="0">
                    <a:solidFill>
                      <a:schemeClr val="bg1"/>
                    </a:solidFill>
                    <a:latin typeface="思源黑体 CN Medium" panose="020B0600000000000000" charset="-122"/>
                    <a:ea typeface="思源黑体 CN Medium" panose="020B0600000000000000" charset="-122"/>
                    <a:cs typeface="+mn-ea"/>
                    <a:sym typeface="+mn-lt"/>
                  </a:rPr>
                  <a:t>我的爱好</a:t>
                </a:r>
                <a:endParaRPr lang="zh-CN" altLang="en-US" sz="1200" kern="0" dirty="0">
                  <a:solidFill>
                    <a:schemeClr val="bg1"/>
                  </a:solidFill>
                  <a:latin typeface="思源黑体 CN Medium" panose="020B0600000000000000" charset="-122"/>
                  <a:ea typeface="思源黑体 CN Medium" panose="020B0600000000000000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5" name="组合 33"/>
            <p:cNvGrpSpPr/>
            <p:nvPr/>
          </p:nvGrpSpPr>
          <p:grpSpPr>
            <a:xfrm>
              <a:off x="7314" y="5682"/>
              <a:ext cx="1813" cy="1735"/>
              <a:chOff x="6191851" y="4899502"/>
              <a:chExt cx="1535328" cy="1468851"/>
            </a:xfrm>
          </p:grpSpPr>
          <p:sp>
            <p:nvSpPr>
              <p:cNvPr id="56" name="Freeform 7"/>
              <p:cNvSpPr/>
              <p:nvPr/>
            </p:nvSpPr>
            <p:spPr bwMode="auto">
              <a:xfrm>
                <a:off x="6191851" y="4899502"/>
                <a:ext cx="1463421" cy="1468851"/>
              </a:xfrm>
              <a:custGeom>
                <a:avLst/>
                <a:gdLst>
                  <a:gd name="T0" fmla="*/ 120 w 455"/>
                  <a:gd name="T1" fmla="*/ 0 h 457"/>
                  <a:gd name="T2" fmla="*/ 0 w 455"/>
                  <a:gd name="T3" fmla="*/ 110 h 457"/>
                  <a:gd name="T4" fmla="*/ 0 w 455"/>
                  <a:gd name="T5" fmla="*/ 112 h 457"/>
                  <a:gd name="T6" fmla="*/ 0 w 455"/>
                  <a:gd name="T7" fmla="*/ 457 h 457"/>
                  <a:gd name="T8" fmla="*/ 122 w 455"/>
                  <a:gd name="T9" fmla="*/ 457 h 457"/>
                  <a:gd name="T10" fmla="*/ 122 w 455"/>
                  <a:gd name="T11" fmla="*/ 457 h 457"/>
                  <a:gd name="T12" fmla="*/ 455 w 455"/>
                  <a:gd name="T13" fmla="*/ 124 h 457"/>
                  <a:gd name="T14" fmla="*/ 455 w 455"/>
                  <a:gd name="T15" fmla="*/ 3 h 457"/>
                  <a:gd name="T16" fmla="*/ 378 w 455"/>
                  <a:gd name="T17" fmla="*/ 2 h 457"/>
                  <a:gd name="T18" fmla="*/ 129 w 455"/>
                  <a:gd name="T19" fmla="*/ 1 h 457"/>
                  <a:gd name="T20" fmla="*/ 120 w 455"/>
                  <a:gd name="T21" fmla="*/ 0 h 4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5" h="457">
                    <a:moveTo>
                      <a:pt x="120" y="0"/>
                    </a:moveTo>
                    <a:cubicBezTo>
                      <a:pt x="45" y="5"/>
                      <a:pt x="0" y="67"/>
                      <a:pt x="0" y="110"/>
                    </a:cubicBezTo>
                    <a:cubicBezTo>
                      <a:pt x="0" y="111"/>
                      <a:pt x="0" y="112"/>
                      <a:pt x="0" y="112"/>
                    </a:cubicBezTo>
                    <a:cubicBezTo>
                      <a:pt x="0" y="201"/>
                      <a:pt x="0" y="457"/>
                      <a:pt x="0" y="457"/>
                    </a:cubicBezTo>
                    <a:cubicBezTo>
                      <a:pt x="122" y="457"/>
                      <a:pt x="122" y="457"/>
                      <a:pt x="122" y="457"/>
                    </a:cubicBezTo>
                    <a:cubicBezTo>
                      <a:pt x="122" y="457"/>
                      <a:pt x="122" y="457"/>
                      <a:pt x="122" y="457"/>
                    </a:cubicBezTo>
                    <a:cubicBezTo>
                      <a:pt x="306" y="457"/>
                      <a:pt x="455" y="308"/>
                      <a:pt x="455" y="124"/>
                    </a:cubicBezTo>
                    <a:cubicBezTo>
                      <a:pt x="455" y="3"/>
                      <a:pt x="455" y="3"/>
                      <a:pt x="455" y="3"/>
                    </a:cubicBezTo>
                    <a:cubicBezTo>
                      <a:pt x="455" y="3"/>
                      <a:pt x="423" y="2"/>
                      <a:pt x="378" y="2"/>
                    </a:cubicBezTo>
                    <a:cubicBezTo>
                      <a:pt x="303" y="1"/>
                      <a:pt x="192" y="1"/>
                      <a:pt x="129" y="1"/>
                    </a:cubicBezTo>
                    <a:cubicBezTo>
                      <a:pt x="126" y="1"/>
                      <a:pt x="123" y="1"/>
                      <a:pt x="120" y="0"/>
                    </a:cubicBezTo>
                  </a:path>
                </a:pathLst>
              </a:custGeom>
              <a:solidFill>
                <a:srgbClr val="CB0C08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rgbClr val="18ADC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Freeform 266"/>
              <p:cNvSpPr>
                <a:spLocks noChangeAspect="1" noEditPoints="1"/>
              </p:cNvSpPr>
              <p:nvPr/>
            </p:nvSpPr>
            <p:spPr bwMode="auto">
              <a:xfrm>
                <a:off x="6278019" y="5794289"/>
                <a:ext cx="400205" cy="438476"/>
              </a:xfrm>
              <a:custGeom>
                <a:avLst/>
                <a:gdLst>
                  <a:gd name="T0" fmla="*/ 62 w 183"/>
                  <a:gd name="T1" fmla="*/ 22 h 200"/>
                  <a:gd name="T2" fmla="*/ 36 w 183"/>
                  <a:gd name="T3" fmla="*/ 11 h 200"/>
                  <a:gd name="T4" fmla="*/ 0 w 183"/>
                  <a:gd name="T5" fmla="*/ 48 h 200"/>
                  <a:gd name="T6" fmla="*/ 9 w 183"/>
                  <a:gd name="T7" fmla="*/ 73 h 200"/>
                  <a:gd name="T8" fmla="*/ 62 w 183"/>
                  <a:gd name="T9" fmla="*/ 22 h 200"/>
                  <a:gd name="T10" fmla="*/ 147 w 183"/>
                  <a:gd name="T11" fmla="*/ 11 h 200"/>
                  <a:gd name="T12" fmla="*/ 119 w 183"/>
                  <a:gd name="T13" fmla="*/ 23 h 200"/>
                  <a:gd name="T14" fmla="*/ 170 w 183"/>
                  <a:gd name="T15" fmla="*/ 76 h 200"/>
                  <a:gd name="T16" fmla="*/ 183 w 183"/>
                  <a:gd name="T17" fmla="*/ 48 h 200"/>
                  <a:gd name="T18" fmla="*/ 147 w 183"/>
                  <a:gd name="T19" fmla="*/ 11 h 200"/>
                  <a:gd name="T20" fmla="*/ 169 w 183"/>
                  <a:gd name="T21" fmla="*/ 103 h 200"/>
                  <a:gd name="T22" fmla="*/ 96 w 183"/>
                  <a:gd name="T23" fmla="*/ 23 h 200"/>
                  <a:gd name="T24" fmla="*/ 96 w 183"/>
                  <a:gd name="T25" fmla="*/ 6 h 200"/>
                  <a:gd name="T26" fmla="*/ 98 w 183"/>
                  <a:gd name="T27" fmla="*/ 6 h 200"/>
                  <a:gd name="T28" fmla="*/ 102 w 183"/>
                  <a:gd name="T29" fmla="*/ 3 h 200"/>
                  <a:gd name="T30" fmla="*/ 98 w 183"/>
                  <a:gd name="T31" fmla="*/ 0 h 200"/>
                  <a:gd name="T32" fmla="*/ 81 w 183"/>
                  <a:gd name="T33" fmla="*/ 0 h 200"/>
                  <a:gd name="T34" fmla="*/ 78 w 183"/>
                  <a:gd name="T35" fmla="*/ 3 h 200"/>
                  <a:gd name="T36" fmla="*/ 81 w 183"/>
                  <a:gd name="T37" fmla="*/ 6 h 200"/>
                  <a:gd name="T38" fmla="*/ 84 w 183"/>
                  <a:gd name="T39" fmla="*/ 6 h 200"/>
                  <a:gd name="T40" fmla="*/ 84 w 183"/>
                  <a:gd name="T41" fmla="*/ 23 h 200"/>
                  <a:gd name="T42" fmla="*/ 9 w 183"/>
                  <a:gd name="T43" fmla="*/ 103 h 200"/>
                  <a:gd name="T44" fmla="*/ 38 w 183"/>
                  <a:gd name="T45" fmla="*/ 164 h 200"/>
                  <a:gd name="T46" fmla="*/ 29 w 183"/>
                  <a:gd name="T47" fmla="*/ 190 h 200"/>
                  <a:gd name="T48" fmla="*/ 33 w 183"/>
                  <a:gd name="T49" fmla="*/ 198 h 200"/>
                  <a:gd name="T50" fmla="*/ 35 w 183"/>
                  <a:gd name="T51" fmla="*/ 199 h 200"/>
                  <a:gd name="T52" fmla="*/ 43 w 183"/>
                  <a:gd name="T53" fmla="*/ 196 h 200"/>
                  <a:gd name="T54" fmla="*/ 53 w 183"/>
                  <a:gd name="T55" fmla="*/ 174 h 200"/>
                  <a:gd name="T56" fmla="*/ 89 w 183"/>
                  <a:gd name="T57" fmla="*/ 183 h 200"/>
                  <a:gd name="T58" fmla="*/ 125 w 183"/>
                  <a:gd name="T59" fmla="*/ 174 h 200"/>
                  <a:gd name="T60" fmla="*/ 136 w 183"/>
                  <a:gd name="T61" fmla="*/ 196 h 200"/>
                  <a:gd name="T62" fmla="*/ 144 w 183"/>
                  <a:gd name="T63" fmla="*/ 199 h 200"/>
                  <a:gd name="T64" fmla="*/ 146 w 183"/>
                  <a:gd name="T65" fmla="*/ 198 h 200"/>
                  <a:gd name="T66" fmla="*/ 149 w 183"/>
                  <a:gd name="T67" fmla="*/ 190 h 200"/>
                  <a:gd name="T68" fmla="*/ 141 w 183"/>
                  <a:gd name="T69" fmla="*/ 164 h 200"/>
                  <a:gd name="T70" fmla="*/ 169 w 183"/>
                  <a:gd name="T71" fmla="*/ 103 h 200"/>
                  <a:gd name="T72" fmla="*/ 89 w 183"/>
                  <a:gd name="T73" fmla="*/ 167 h 200"/>
                  <a:gd name="T74" fmla="*/ 25 w 183"/>
                  <a:gd name="T75" fmla="*/ 103 h 200"/>
                  <a:gd name="T76" fmla="*/ 89 w 183"/>
                  <a:gd name="T77" fmla="*/ 39 h 200"/>
                  <a:gd name="T78" fmla="*/ 153 w 183"/>
                  <a:gd name="T79" fmla="*/ 103 h 200"/>
                  <a:gd name="T80" fmla="*/ 89 w 183"/>
                  <a:gd name="T81" fmla="*/ 167 h 200"/>
                  <a:gd name="T82" fmla="*/ 97 w 183"/>
                  <a:gd name="T83" fmla="*/ 111 h 200"/>
                  <a:gd name="T84" fmla="*/ 100 w 183"/>
                  <a:gd name="T85" fmla="*/ 103 h 200"/>
                  <a:gd name="T86" fmla="*/ 91 w 183"/>
                  <a:gd name="T87" fmla="*/ 92 h 200"/>
                  <a:gd name="T88" fmla="*/ 91 w 183"/>
                  <a:gd name="T89" fmla="*/ 55 h 200"/>
                  <a:gd name="T90" fmla="*/ 89 w 183"/>
                  <a:gd name="T91" fmla="*/ 53 h 200"/>
                  <a:gd name="T92" fmla="*/ 87 w 183"/>
                  <a:gd name="T93" fmla="*/ 55 h 200"/>
                  <a:gd name="T94" fmla="*/ 87 w 183"/>
                  <a:gd name="T95" fmla="*/ 92 h 200"/>
                  <a:gd name="T96" fmla="*/ 78 w 183"/>
                  <a:gd name="T97" fmla="*/ 103 h 200"/>
                  <a:gd name="T98" fmla="*/ 89 w 183"/>
                  <a:gd name="T99" fmla="*/ 114 h 200"/>
                  <a:gd name="T100" fmla="*/ 93 w 183"/>
                  <a:gd name="T101" fmla="*/ 113 h 200"/>
                  <a:gd name="T102" fmla="*/ 104 w 183"/>
                  <a:gd name="T103" fmla="*/ 131 h 200"/>
                  <a:gd name="T104" fmla="*/ 107 w 183"/>
                  <a:gd name="T105" fmla="*/ 132 h 200"/>
                  <a:gd name="T106" fmla="*/ 108 w 183"/>
                  <a:gd name="T107" fmla="*/ 129 h 200"/>
                  <a:gd name="T108" fmla="*/ 97 w 183"/>
                  <a:gd name="T109" fmla="*/ 111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83" h="200">
                    <a:moveTo>
                      <a:pt x="62" y="22"/>
                    </a:moveTo>
                    <a:cubicBezTo>
                      <a:pt x="56" y="15"/>
                      <a:pt x="46" y="11"/>
                      <a:pt x="36" y="11"/>
                    </a:cubicBezTo>
                    <a:cubicBezTo>
                      <a:pt x="16" y="11"/>
                      <a:pt x="0" y="28"/>
                      <a:pt x="0" y="48"/>
                    </a:cubicBezTo>
                    <a:cubicBezTo>
                      <a:pt x="0" y="57"/>
                      <a:pt x="3" y="66"/>
                      <a:pt x="9" y="73"/>
                    </a:cubicBezTo>
                    <a:cubicBezTo>
                      <a:pt x="18" y="49"/>
                      <a:pt x="38" y="30"/>
                      <a:pt x="62" y="22"/>
                    </a:cubicBezTo>
                    <a:close/>
                    <a:moveTo>
                      <a:pt x="147" y="11"/>
                    </a:moveTo>
                    <a:cubicBezTo>
                      <a:pt x="136" y="11"/>
                      <a:pt x="126" y="16"/>
                      <a:pt x="119" y="23"/>
                    </a:cubicBezTo>
                    <a:cubicBezTo>
                      <a:pt x="143" y="32"/>
                      <a:pt x="162" y="52"/>
                      <a:pt x="170" y="76"/>
                    </a:cubicBezTo>
                    <a:cubicBezTo>
                      <a:pt x="178" y="69"/>
                      <a:pt x="183" y="59"/>
                      <a:pt x="183" y="48"/>
                    </a:cubicBezTo>
                    <a:cubicBezTo>
                      <a:pt x="183" y="28"/>
                      <a:pt x="167" y="11"/>
                      <a:pt x="147" y="11"/>
                    </a:cubicBezTo>
                    <a:close/>
                    <a:moveTo>
                      <a:pt x="169" y="103"/>
                    </a:moveTo>
                    <a:cubicBezTo>
                      <a:pt x="169" y="61"/>
                      <a:pt x="137" y="26"/>
                      <a:pt x="96" y="23"/>
                    </a:cubicBezTo>
                    <a:cubicBezTo>
                      <a:pt x="96" y="6"/>
                      <a:pt x="96" y="6"/>
                      <a:pt x="96" y="6"/>
                    </a:cubicBezTo>
                    <a:cubicBezTo>
                      <a:pt x="98" y="6"/>
                      <a:pt x="98" y="6"/>
                      <a:pt x="98" y="6"/>
                    </a:cubicBezTo>
                    <a:cubicBezTo>
                      <a:pt x="100" y="6"/>
                      <a:pt x="102" y="5"/>
                      <a:pt x="102" y="3"/>
                    </a:cubicBezTo>
                    <a:cubicBezTo>
                      <a:pt x="102" y="1"/>
                      <a:pt x="100" y="0"/>
                      <a:pt x="98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0" y="0"/>
                      <a:pt x="78" y="1"/>
                      <a:pt x="78" y="3"/>
                    </a:cubicBezTo>
                    <a:cubicBezTo>
                      <a:pt x="78" y="5"/>
                      <a:pt x="80" y="6"/>
                      <a:pt x="81" y="6"/>
                    </a:cubicBezTo>
                    <a:cubicBezTo>
                      <a:pt x="84" y="6"/>
                      <a:pt x="84" y="6"/>
                      <a:pt x="84" y="6"/>
                    </a:cubicBezTo>
                    <a:cubicBezTo>
                      <a:pt x="84" y="23"/>
                      <a:pt x="84" y="23"/>
                      <a:pt x="84" y="23"/>
                    </a:cubicBezTo>
                    <a:cubicBezTo>
                      <a:pt x="42" y="25"/>
                      <a:pt x="9" y="60"/>
                      <a:pt x="9" y="103"/>
                    </a:cubicBezTo>
                    <a:cubicBezTo>
                      <a:pt x="9" y="127"/>
                      <a:pt x="20" y="150"/>
                      <a:pt x="38" y="164"/>
                    </a:cubicBezTo>
                    <a:cubicBezTo>
                      <a:pt x="29" y="190"/>
                      <a:pt x="29" y="190"/>
                      <a:pt x="29" y="190"/>
                    </a:cubicBezTo>
                    <a:cubicBezTo>
                      <a:pt x="28" y="194"/>
                      <a:pt x="30" y="197"/>
                      <a:pt x="33" y="198"/>
                    </a:cubicBezTo>
                    <a:cubicBezTo>
                      <a:pt x="35" y="199"/>
                      <a:pt x="35" y="199"/>
                      <a:pt x="35" y="199"/>
                    </a:cubicBezTo>
                    <a:cubicBezTo>
                      <a:pt x="38" y="200"/>
                      <a:pt x="41" y="199"/>
                      <a:pt x="43" y="196"/>
                    </a:cubicBezTo>
                    <a:cubicBezTo>
                      <a:pt x="53" y="174"/>
                      <a:pt x="53" y="174"/>
                      <a:pt x="53" y="174"/>
                    </a:cubicBezTo>
                    <a:cubicBezTo>
                      <a:pt x="64" y="180"/>
                      <a:pt x="76" y="183"/>
                      <a:pt x="89" y="183"/>
                    </a:cubicBezTo>
                    <a:cubicBezTo>
                      <a:pt x="102" y="183"/>
                      <a:pt x="114" y="180"/>
                      <a:pt x="125" y="174"/>
                    </a:cubicBezTo>
                    <a:cubicBezTo>
                      <a:pt x="136" y="196"/>
                      <a:pt x="136" y="196"/>
                      <a:pt x="136" y="196"/>
                    </a:cubicBezTo>
                    <a:cubicBezTo>
                      <a:pt x="137" y="199"/>
                      <a:pt x="141" y="200"/>
                      <a:pt x="144" y="199"/>
                    </a:cubicBezTo>
                    <a:cubicBezTo>
                      <a:pt x="146" y="198"/>
                      <a:pt x="146" y="198"/>
                      <a:pt x="146" y="198"/>
                    </a:cubicBezTo>
                    <a:cubicBezTo>
                      <a:pt x="149" y="197"/>
                      <a:pt x="150" y="194"/>
                      <a:pt x="149" y="190"/>
                    </a:cubicBezTo>
                    <a:cubicBezTo>
                      <a:pt x="141" y="164"/>
                      <a:pt x="141" y="164"/>
                      <a:pt x="141" y="164"/>
                    </a:cubicBezTo>
                    <a:cubicBezTo>
                      <a:pt x="158" y="149"/>
                      <a:pt x="169" y="127"/>
                      <a:pt x="169" y="103"/>
                    </a:cubicBezTo>
                    <a:close/>
                    <a:moveTo>
                      <a:pt x="89" y="167"/>
                    </a:moveTo>
                    <a:cubicBezTo>
                      <a:pt x="54" y="167"/>
                      <a:pt x="25" y="138"/>
                      <a:pt x="25" y="103"/>
                    </a:cubicBezTo>
                    <a:cubicBezTo>
                      <a:pt x="25" y="67"/>
                      <a:pt x="54" y="39"/>
                      <a:pt x="89" y="39"/>
                    </a:cubicBezTo>
                    <a:cubicBezTo>
                      <a:pt x="124" y="39"/>
                      <a:pt x="153" y="67"/>
                      <a:pt x="153" y="103"/>
                    </a:cubicBezTo>
                    <a:cubicBezTo>
                      <a:pt x="153" y="138"/>
                      <a:pt x="124" y="167"/>
                      <a:pt x="89" y="167"/>
                    </a:cubicBezTo>
                    <a:close/>
                    <a:moveTo>
                      <a:pt x="97" y="111"/>
                    </a:moveTo>
                    <a:cubicBezTo>
                      <a:pt x="99" y="109"/>
                      <a:pt x="100" y="106"/>
                      <a:pt x="100" y="103"/>
                    </a:cubicBezTo>
                    <a:cubicBezTo>
                      <a:pt x="100" y="97"/>
                      <a:pt x="96" y="93"/>
                      <a:pt x="91" y="92"/>
                    </a:cubicBezTo>
                    <a:cubicBezTo>
                      <a:pt x="91" y="55"/>
                      <a:pt x="91" y="55"/>
                      <a:pt x="91" y="55"/>
                    </a:cubicBezTo>
                    <a:cubicBezTo>
                      <a:pt x="91" y="54"/>
                      <a:pt x="90" y="53"/>
                      <a:pt x="89" y="53"/>
                    </a:cubicBezTo>
                    <a:cubicBezTo>
                      <a:pt x="88" y="53"/>
                      <a:pt x="87" y="54"/>
                      <a:pt x="87" y="55"/>
                    </a:cubicBezTo>
                    <a:cubicBezTo>
                      <a:pt x="87" y="92"/>
                      <a:pt x="87" y="92"/>
                      <a:pt x="87" y="92"/>
                    </a:cubicBezTo>
                    <a:cubicBezTo>
                      <a:pt x="82" y="93"/>
                      <a:pt x="78" y="97"/>
                      <a:pt x="78" y="103"/>
                    </a:cubicBezTo>
                    <a:cubicBezTo>
                      <a:pt x="78" y="109"/>
                      <a:pt x="83" y="114"/>
                      <a:pt x="89" y="114"/>
                    </a:cubicBezTo>
                    <a:cubicBezTo>
                      <a:pt x="90" y="114"/>
                      <a:pt x="92" y="114"/>
                      <a:pt x="93" y="113"/>
                    </a:cubicBezTo>
                    <a:cubicBezTo>
                      <a:pt x="104" y="131"/>
                      <a:pt x="104" y="131"/>
                      <a:pt x="104" y="131"/>
                    </a:cubicBezTo>
                    <a:cubicBezTo>
                      <a:pt x="105" y="132"/>
                      <a:pt x="106" y="133"/>
                      <a:pt x="107" y="132"/>
                    </a:cubicBezTo>
                    <a:cubicBezTo>
                      <a:pt x="108" y="131"/>
                      <a:pt x="109" y="130"/>
                      <a:pt x="108" y="129"/>
                    </a:cubicBezTo>
                    <a:lnTo>
                      <a:pt x="97" y="11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57200" dist="4826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cs typeface="+mn-ea"/>
                  <a:sym typeface="+mn-lt"/>
                </a:endParaRPr>
              </a:p>
            </p:txBody>
          </p:sp>
          <p:sp>
            <p:nvSpPr>
              <p:cNvPr id="59" name="文本框 96"/>
              <p:cNvSpPr txBox="1"/>
              <p:nvPr/>
            </p:nvSpPr>
            <p:spPr>
              <a:xfrm>
                <a:off x="6370364" y="5225855"/>
                <a:ext cx="1356815" cy="3385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200" kern="0" dirty="0">
                    <a:solidFill>
                      <a:schemeClr val="bg1"/>
                    </a:solidFill>
                    <a:latin typeface="思源黑体 CN Medium" panose="020B0600000000000000" charset="-122"/>
                    <a:ea typeface="思源黑体 CN Medium" panose="020B0600000000000000" charset="-122"/>
                    <a:cs typeface="+mn-ea"/>
                    <a:sym typeface="+mn-lt"/>
                  </a:rPr>
                  <a:t>我的爱好</a:t>
                </a:r>
                <a:endParaRPr lang="zh-CN" altLang="en-US" sz="1200" kern="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0" name="组合 7"/>
            <p:cNvGrpSpPr/>
            <p:nvPr/>
          </p:nvGrpSpPr>
          <p:grpSpPr>
            <a:xfrm>
              <a:off x="5485" y="3465"/>
              <a:ext cx="2126" cy="1732"/>
              <a:chOff x="4642963" y="3022149"/>
              <a:chExt cx="1800200" cy="1466136"/>
            </a:xfrm>
          </p:grpSpPr>
          <p:grpSp>
            <p:nvGrpSpPr>
              <p:cNvPr id="61" name="组合 8"/>
              <p:cNvGrpSpPr/>
              <p:nvPr/>
            </p:nvGrpSpPr>
            <p:grpSpPr>
              <a:xfrm>
                <a:off x="4642963" y="3022149"/>
                <a:ext cx="1463421" cy="1466136"/>
                <a:chOff x="4642963" y="3022149"/>
                <a:chExt cx="1463421" cy="1466136"/>
              </a:xfrm>
            </p:grpSpPr>
            <p:sp>
              <p:nvSpPr>
                <p:cNvPr id="62" name="Freeform 6"/>
                <p:cNvSpPr/>
                <p:nvPr/>
              </p:nvSpPr>
              <p:spPr bwMode="auto">
                <a:xfrm>
                  <a:off x="4642963" y="3022149"/>
                  <a:ext cx="1463421" cy="1466136"/>
                </a:xfrm>
                <a:custGeom>
                  <a:avLst/>
                  <a:gdLst>
                    <a:gd name="T0" fmla="*/ 326 w 455"/>
                    <a:gd name="T1" fmla="*/ 0 h 456"/>
                    <a:gd name="T2" fmla="*/ 335 w 455"/>
                    <a:gd name="T3" fmla="*/ 0 h 456"/>
                    <a:gd name="T4" fmla="*/ 455 w 455"/>
                    <a:gd name="T5" fmla="*/ 110 h 456"/>
                    <a:gd name="T6" fmla="*/ 455 w 455"/>
                    <a:gd name="T7" fmla="*/ 112 h 456"/>
                    <a:gd name="T8" fmla="*/ 455 w 455"/>
                    <a:gd name="T9" fmla="*/ 456 h 456"/>
                    <a:gd name="T10" fmla="*/ 333 w 455"/>
                    <a:gd name="T11" fmla="*/ 456 h 456"/>
                    <a:gd name="T12" fmla="*/ 0 w 455"/>
                    <a:gd name="T13" fmla="*/ 123 h 456"/>
                    <a:gd name="T14" fmla="*/ 0 w 455"/>
                    <a:gd name="T15" fmla="*/ 1 h 456"/>
                    <a:gd name="T16" fmla="*/ 77 w 455"/>
                    <a:gd name="T17" fmla="*/ 1 h 456"/>
                    <a:gd name="T18" fmla="*/ 326 w 455"/>
                    <a:gd name="T19" fmla="*/ 0 h 4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55" h="456">
                      <a:moveTo>
                        <a:pt x="326" y="0"/>
                      </a:moveTo>
                      <a:cubicBezTo>
                        <a:pt x="329" y="0"/>
                        <a:pt x="332" y="0"/>
                        <a:pt x="335" y="0"/>
                      </a:cubicBezTo>
                      <a:cubicBezTo>
                        <a:pt x="410" y="5"/>
                        <a:pt x="455" y="67"/>
                        <a:pt x="455" y="110"/>
                      </a:cubicBezTo>
                      <a:cubicBezTo>
                        <a:pt x="455" y="110"/>
                        <a:pt x="455" y="111"/>
                        <a:pt x="455" y="112"/>
                      </a:cubicBezTo>
                      <a:cubicBezTo>
                        <a:pt x="455" y="200"/>
                        <a:pt x="455" y="456"/>
                        <a:pt x="455" y="456"/>
                      </a:cubicBezTo>
                      <a:cubicBezTo>
                        <a:pt x="333" y="456"/>
                        <a:pt x="333" y="456"/>
                        <a:pt x="333" y="456"/>
                      </a:cubicBezTo>
                      <a:cubicBezTo>
                        <a:pt x="149" y="456"/>
                        <a:pt x="0" y="307"/>
                        <a:pt x="0" y="123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32" y="1"/>
                        <a:pt x="77" y="1"/>
                      </a:cubicBezTo>
                      <a:cubicBezTo>
                        <a:pt x="152" y="0"/>
                        <a:pt x="263" y="0"/>
                        <a:pt x="326" y="0"/>
                      </a:cubicBezTo>
                      <a:close/>
                    </a:path>
                  </a:pathLst>
                </a:custGeom>
                <a:solidFill>
                  <a:srgbClr val="CB0C08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solidFill>
                      <a:srgbClr val="18ADC7"/>
                    </a:solidFill>
                    <a:cs typeface="+mn-ea"/>
                    <a:sym typeface="+mn-lt"/>
                  </a:endParaRPr>
                </a:p>
              </p:txBody>
            </p:sp>
            <p:grpSp>
              <p:nvGrpSpPr>
                <p:cNvPr id="63" name="组合 11"/>
                <p:cNvGrpSpPr>
                  <a:grpSpLocks noChangeAspect="1"/>
                </p:cNvGrpSpPr>
                <p:nvPr/>
              </p:nvGrpSpPr>
              <p:grpSpPr>
                <a:xfrm>
                  <a:off x="5721508" y="3906435"/>
                  <a:ext cx="338635" cy="493949"/>
                  <a:chOff x="1797050" y="5657850"/>
                  <a:chExt cx="422275" cy="615950"/>
                </a:xfrm>
                <a:solidFill>
                  <a:schemeClr val="bg1"/>
                </a:solidFill>
              </p:grpSpPr>
              <p:sp>
                <p:nvSpPr>
                  <p:cNvPr id="64" name="Oval 114"/>
                  <p:cNvSpPr>
                    <a:spLocks noChangeArrowheads="1"/>
                  </p:cNvSpPr>
                  <p:nvPr/>
                </p:nvSpPr>
                <p:spPr bwMode="auto">
                  <a:xfrm>
                    <a:off x="1970088" y="5832475"/>
                    <a:ext cx="38100" cy="381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495300" dist="571500" dir="8100000" algn="tr" rotWithShape="0">
                      <a:prstClr val="black">
                        <a:alpha val="40000"/>
                      </a:prst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5" name="Oval 115"/>
                  <p:cNvSpPr>
                    <a:spLocks noChangeArrowheads="1"/>
                  </p:cNvSpPr>
                  <p:nvPr/>
                </p:nvSpPr>
                <p:spPr bwMode="auto">
                  <a:xfrm>
                    <a:off x="1970088" y="6062663"/>
                    <a:ext cx="38100" cy="381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495300" dist="571500" dir="8100000" algn="tr" rotWithShape="0">
                      <a:prstClr val="black">
                        <a:alpha val="40000"/>
                      </a:prst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6" name="Oval 116"/>
                  <p:cNvSpPr>
                    <a:spLocks noChangeArrowheads="1"/>
                  </p:cNvSpPr>
                  <p:nvPr/>
                </p:nvSpPr>
                <p:spPr bwMode="auto">
                  <a:xfrm>
                    <a:off x="1854200" y="5946775"/>
                    <a:ext cx="38100" cy="381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495300" dist="571500" dir="8100000" algn="tr" rotWithShape="0">
                      <a:prstClr val="black">
                        <a:alpha val="40000"/>
                      </a:prst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7" name="Oval 117"/>
                  <p:cNvSpPr>
                    <a:spLocks noChangeArrowheads="1"/>
                  </p:cNvSpPr>
                  <p:nvPr/>
                </p:nvSpPr>
                <p:spPr bwMode="auto">
                  <a:xfrm>
                    <a:off x="2084388" y="5946775"/>
                    <a:ext cx="38100" cy="381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495300" dist="571500" dir="8100000" algn="tr" rotWithShape="0">
                      <a:prstClr val="black">
                        <a:alpha val="40000"/>
                      </a:prst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8" name="Freeform 118"/>
                  <p:cNvSpPr/>
                  <p:nvPr/>
                </p:nvSpPr>
                <p:spPr bwMode="auto">
                  <a:xfrm>
                    <a:off x="1887538" y="6024563"/>
                    <a:ext cx="38100" cy="42862"/>
                  </a:xfrm>
                  <a:custGeom>
                    <a:avLst/>
                    <a:gdLst>
                      <a:gd name="T0" fmla="*/ 1 w 8"/>
                      <a:gd name="T1" fmla="*/ 2 h 9"/>
                      <a:gd name="T2" fmla="*/ 1 w 8"/>
                      <a:gd name="T3" fmla="*/ 7 h 9"/>
                      <a:gd name="T4" fmla="*/ 7 w 8"/>
                      <a:gd name="T5" fmla="*/ 7 h 9"/>
                      <a:gd name="T6" fmla="*/ 7 w 8"/>
                      <a:gd name="T7" fmla="*/ 2 h 9"/>
                      <a:gd name="T8" fmla="*/ 1 w 8"/>
                      <a:gd name="T9" fmla="*/ 2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9">
                        <a:moveTo>
                          <a:pt x="1" y="2"/>
                        </a:moveTo>
                        <a:cubicBezTo>
                          <a:pt x="0" y="3"/>
                          <a:pt x="0" y="6"/>
                          <a:pt x="1" y="7"/>
                        </a:cubicBezTo>
                        <a:cubicBezTo>
                          <a:pt x="3" y="9"/>
                          <a:pt x="5" y="9"/>
                          <a:pt x="7" y="7"/>
                        </a:cubicBezTo>
                        <a:cubicBezTo>
                          <a:pt x="8" y="6"/>
                          <a:pt x="8" y="3"/>
                          <a:pt x="7" y="2"/>
                        </a:cubicBezTo>
                        <a:cubicBezTo>
                          <a:pt x="5" y="0"/>
                          <a:pt x="3" y="0"/>
                          <a:pt x="1" y="2"/>
                        </a:cubicBez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>
                    <a:outerShdw blurRad="495300" dist="571500" dir="8100000" algn="tr" rotWithShape="0">
                      <a:prstClr val="black">
                        <a:alpha val="40000"/>
                      </a:prst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9" name="Freeform 119"/>
                  <p:cNvSpPr/>
                  <p:nvPr/>
                </p:nvSpPr>
                <p:spPr bwMode="auto">
                  <a:xfrm>
                    <a:off x="1887538" y="5861050"/>
                    <a:ext cx="38100" cy="42862"/>
                  </a:xfrm>
                  <a:custGeom>
                    <a:avLst/>
                    <a:gdLst>
                      <a:gd name="T0" fmla="*/ 1 w 8"/>
                      <a:gd name="T1" fmla="*/ 2 h 9"/>
                      <a:gd name="T2" fmla="*/ 1 w 8"/>
                      <a:gd name="T3" fmla="*/ 7 h 9"/>
                      <a:gd name="T4" fmla="*/ 7 w 8"/>
                      <a:gd name="T5" fmla="*/ 7 h 9"/>
                      <a:gd name="T6" fmla="*/ 7 w 8"/>
                      <a:gd name="T7" fmla="*/ 2 h 9"/>
                      <a:gd name="T8" fmla="*/ 1 w 8"/>
                      <a:gd name="T9" fmla="*/ 2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9">
                        <a:moveTo>
                          <a:pt x="1" y="2"/>
                        </a:moveTo>
                        <a:cubicBezTo>
                          <a:pt x="0" y="3"/>
                          <a:pt x="0" y="6"/>
                          <a:pt x="1" y="7"/>
                        </a:cubicBezTo>
                        <a:cubicBezTo>
                          <a:pt x="3" y="9"/>
                          <a:pt x="5" y="9"/>
                          <a:pt x="7" y="7"/>
                        </a:cubicBezTo>
                        <a:cubicBezTo>
                          <a:pt x="8" y="6"/>
                          <a:pt x="8" y="3"/>
                          <a:pt x="7" y="2"/>
                        </a:cubicBezTo>
                        <a:cubicBezTo>
                          <a:pt x="5" y="0"/>
                          <a:pt x="3" y="0"/>
                          <a:pt x="1" y="2"/>
                        </a:cubicBez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>
                    <a:outerShdw blurRad="495300" dist="571500" dir="8100000" algn="tr" rotWithShape="0">
                      <a:prstClr val="black">
                        <a:alpha val="40000"/>
                      </a:prst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0" name="Freeform 120"/>
                  <p:cNvSpPr/>
                  <p:nvPr/>
                </p:nvSpPr>
                <p:spPr bwMode="auto">
                  <a:xfrm>
                    <a:off x="2051050" y="6024563"/>
                    <a:ext cx="38100" cy="42862"/>
                  </a:xfrm>
                  <a:custGeom>
                    <a:avLst/>
                    <a:gdLst>
                      <a:gd name="T0" fmla="*/ 1 w 8"/>
                      <a:gd name="T1" fmla="*/ 2 h 9"/>
                      <a:gd name="T2" fmla="*/ 1 w 8"/>
                      <a:gd name="T3" fmla="*/ 7 h 9"/>
                      <a:gd name="T4" fmla="*/ 7 w 8"/>
                      <a:gd name="T5" fmla="*/ 7 h 9"/>
                      <a:gd name="T6" fmla="*/ 7 w 8"/>
                      <a:gd name="T7" fmla="*/ 2 h 9"/>
                      <a:gd name="T8" fmla="*/ 1 w 8"/>
                      <a:gd name="T9" fmla="*/ 2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9">
                        <a:moveTo>
                          <a:pt x="1" y="2"/>
                        </a:moveTo>
                        <a:cubicBezTo>
                          <a:pt x="0" y="3"/>
                          <a:pt x="0" y="6"/>
                          <a:pt x="1" y="7"/>
                        </a:cubicBezTo>
                        <a:cubicBezTo>
                          <a:pt x="3" y="9"/>
                          <a:pt x="5" y="9"/>
                          <a:pt x="7" y="7"/>
                        </a:cubicBezTo>
                        <a:cubicBezTo>
                          <a:pt x="8" y="6"/>
                          <a:pt x="8" y="3"/>
                          <a:pt x="7" y="2"/>
                        </a:cubicBezTo>
                        <a:cubicBezTo>
                          <a:pt x="5" y="0"/>
                          <a:pt x="3" y="0"/>
                          <a:pt x="1" y="2"/>
                        </a:cubicBez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>
                    <a:outerShdw blurRad="495300" dist="571500" dir="8100000" algn="tr" rotWithShape="0">
                      <a:prstClr val="black">
                        <a:alpha val="40000"/>
                      </a:prst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1" name="Freeform 121"/>
                  <p:cNvSpPr>
                    <a:spLocks noEditPoints="1"/>
                  </p:cNvSpPr>
                  <p:nvPr/>
                </p:nvSpPr>
                <p:spPr bwMode="auto">
                  <a:xfrm>
                    <a:off x="1797050" y="5657850"/>
                    <a:ext cx="422275" cy="615950"/>
                  </a:xfrm>
                  <a:custGeom>
                    <a:avLst/>
                    <a:gdLst>
                      <a:gd name="T0" fmla="*/ 80 w 88"/>
                      <a:gd name="T1" fmla="*/ 56 h 128"/>
                      <a:gd name="T2" fmla="*/ 79 w 88"/>
                      <a:gd name="T3" fmla="*/ 56 h 128"/>
                      <a:gd name="T4" fmla="*/ 70 w 88"/>
                      <a:gd name="T5" fmla="*/ 37 h 128"/>
                      <a:gd name="T6" fmla="*/ 64 w 88"/>
                      <a:gd name="T7" fmla="*/ 6 h 128"/>
                      <a:gd name="T8" fmla="*/ 56 w 88"/>
                      <a:gd name="T9" fmla="*/ 0 h 128"/>
                      <a:gd name="T10" fmla="*/ 24 w 88"/>
                      <a:gd name="T11" fmla="*/ 0 h 128"/>
                      <a:gd name="T12" fmla="*/ 17 w 88"/>
                      <a:gd name="T13" fmla="*/ 6 h 128"/>
                      <a:gd name="T14" fmla="*/ 11 w 88"/>
                      <a:gd name="T15" fmla="*/ 36 h 128"/>
                      <a:gd name="T16" fmla="*/ 0 w 88"/>
                      <a:gd name="T17" fmla="*/ 64 h 128"/>
                      <a:gd name="T18" fmla="*/ 10 w 88"/>
                      <a:gd name="T19" fmla="*/ 90 h 128"/>
                      <a:gd name="T20" fmla="*/ 16 w 88"/>
                      <a:gd name="T21" fmla="*/ 121 h 128"/>
                      <a:gd name="T22" fmla="*/ 24 w 88"/>
                      <a:gd name="T23" fmla="*/ 128 h 128"/>
                      <a:gd name="T24" fmla="*/ 56 w 88"/>
                      <a:gd name="T25" fmla="*/ 128 h 128"/>
                      <a:gd name="T26" fmla="*/ 64 w 88"/>
                      <a:gd name="T27" fmla="*/ 121 h 128"/>
                      <a:gd name="T28" fmla="*/ 70 w 88"/>
                      <a:gd name="T29" fmla="*/ 90 h 128"/>
                      <a:gd name="T30" fmla="*/ 79 w 88"/>
                      <a:gd name="T31" fmla="*/ 71 h 128"/>
                      <a:gd name="T32" fmla="*/ 80 w 88"/>
                      <a:gd name="T33" fmla="*/ 72 h 128"/>
                      <a:gd name="T34" fmla="*/ 88 w 88"/>
                      <a:gd name="T35" fmla="*/ 64 h 128"/>
                      <a:gd name="T36" fmla="*/ 80 w 88"/>
                      <a:gd name="T37" fmla="*/ 56 h 128"/>
                      <a:gd name="T38" fmla="*/ 24 w 88"/>
                      <a:gd name="T39" fmla="*/ 8 h 128"/>
                      <a:gd name="T40" fmla="*/ 56 w 88"/>
                      <a:gd name="T41" fmla="*/ 8 h 128"/>
                      <a:gd name="T42" fmla="*/ 60 w 88"/>
                      <a:gd name="T43" fmla="*/ 29 h 128"/>
                      <a:gd name="T44" fmla="*/ 40 w 88"/>
                      <a:gd name="T45" fmla="*/ 24 h 128"/>
                      <a:gd name="T46" fmla="*/ 20 w 88"/>
                      <a:gd name="T47" fmla="*/ 29 h 128"/>
                      <a:gd name="T48" fmla="*/ 24 w 88"/>
                      <a:gd name="T49" fmla="*/ 8 h 128"/>
                      <a:gd name="T50" fmla="*/ 56 w 88"/>
                      <a:gd name="T51" fmla="*/ 120 h 128"/>
                      <a:gd name="T52" fmla="*/ 24 w 88"/>
                      <a:gd name="T53" fmla="*/ 120 h 128"/>
                      <a:gd name="T54" fmla="*/ 20 w 88"/>
                      <a:gd name="T55" fmla="*/ 98 h 128"/>
                      <a:gd name="T56" fmla="*/ 40 w 88"/>
                      <a:gd name="T57" fmla="*/ 104 h 128"/>
                      <a:gd name="T58" fmla="*/ 60 w 88"/>
                      <a:gd name="T59" fmla="*/ 98 h 128"/>
                      <a:gd name="T60" fmla="*/ 56 w 88"/>
                      <a:gd name="T61" fmla="*/ 120 h 128"/>
                      <a:gd name="T62" fmla="*/ 40 w 88"/>
                      <a:gd name="T63" fmla="*/ 96 h 128"/>
                      <a:gd name="T64" fmla="*/ 8 w 88"/>
                      <a:gd name="T65" fmla="*/ 64 h 128"/>
                      <a:gd name="T66" fmla="*/ 40 w 88"/>
                      <a:gd name="T67" fmla="*/ 32 h 128"/>
                      <a:gd name="T68" fmla="*/ 72 w 88"/>
                      <a:gd name="T69" fmla="*/ 64 h 128"/>
                      <a:gd name="T70" fmla="*/ 40 w 88"/>
                      <a:gd name="T71" fmla="*/ 96 h 1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88" h="128">
                        <a:moveTo>
                          <a:pt x="80" y="56"/>
                        </a:moveTo>
                        <a:cubicBezTo>
                          <a:pt x="80" y="56"/>
                          <a:pt x="79" y="56"/>
                          <a:pt x="79" y="56"/>
                        </a:cubicBezTo>
                        <a:cubicBezTo>
                          <a:pt x="78" y="49"/>
                          <a:pt x="75" y="43"/>
                          <a:pt x="70" y="37"/>
                        </a:cubicBezTo>
                        <a:cubicBezTo>
                          <a:pt x="64" y="6"/>
                          <a:pt x="64" y="6"/>
                          <a:pt x="64" y="6"/>
                        </a:cubicBezTo>
                        <a:cubicBezTo>
                          <a:pt x="64" y="2"/>
                          <a:pt x="60" y="0"/>
                          <a:pt x="56" y="0"/>
                        </a:cubicBezTo>
                        <a:cubicBezTo>
                          <a:pt x="24" y="0"/>
                          <a:pt x="24" y="0"/>
                          <a:pt x="24" y="0"/>
                        </a:cubicBezTo>
                        <a:cubicBezTo>
                          <a:pt x="21" y="0"/>
                          <a:pt x="17" y="2"/>
                          <a:pt x="17" y="6"/>
                        </a:cubicBezTo>
                        <a:cubicBezTo>
                          <a:pt x="11" y="36"/>
                          <a:pt x="11" y="36"/>
                          <a:pt x="11" y="36"/>
                        </a:cubicBezTo>
                        <a:cubicBezTo>
                          <a:pt x="4" y="43"/>
                          <a:pt x="0" y="53"/>
                          <a:pt x="0" y="64"/>
                        </a:cubicBezTo>
                        <a:cubicBezTo>
                          <a:pt x="0" y="74"/>
                          <a:pt x="4" y="83"/>
                          <a:pt x="10" y="90"/>
                        </a:cubicBezTo>
                        <a:cubicBezTo>
                          <a:pt x="16" y="121"/>
                          <a:pt x="16" y="121"/>
                          <a:pt x="16" y="121"/>
                        </a:cubicBezTo>
                        <a:cubicBezTo>
                          <a:pt x="17" y="125"/>
                          <a:pt x="20" y="128"/>
                          <a:pt x="24" y="128"/>
                        </a:cubicBezTo>
                        <a:cubicBezTo>
                          <a:pt x="56" y="128"/>
                          <a:pt x="56" y="128"/>
                          <a:pt x="56" y="128"/>
                        </a:cubicBezTo>
                        <a:cubicBezTo>
                          <a:pt x="60" y="128"/>
                          <a:pt x="63" y="125"/>
                          <a:pt x="64" y="121"/>
                        </a:cubicBezTo>
                        <a:cubicBezTo>
                          <a:pt x="70" y="90"/>
                          <a:pt x="70" y="90"/>
                          <a:pt x="70" y="90"/>
                        </a:cubicBezTo>
                        <a:cubicBezTo>
                          <a:pt x="74" y="85"/>
                          <a:pt x="78" y="79"/>
                          <a:pt x="79" y="71"/>
                        </a:cubicBezTo>
                        <a:cubicBezTo>
                          <a:pt x="79" y="71"/>
                          <a:pt x="80" y="72"/>
                          <a:pt x="80" y="72"/>
                        </a:cubicBezTo>
                        <a:cubicBezTo>
                          <a:pt x="84" y="72"/>
                          <a:pt x="88" y="68"/>
                          <a:pt x="88" y="64"/>
                        </a:cubicBezTo>
                        <a:cubicBezTo>
                          <a:pt x="88" y="59"/>
                          <a:pt x="84" y="56"/>
                          <a:pt x="80" y="56"/>
                        </a:cubicBezTo>
                        <a:moveTo>
                          <a:pt x="24" y="8"/>
                        </a:moveTo>
                        <a:cubicBezTo>
                          <a:pt x="56" y="8"/>
                          <a:pt x="56" y="8"/>
                          <a:pt x="56" y="8"/>
                        </a:cubicBezTo>
                        <a:cubicBezTo>
                          <a:pt x="60" y="29"/>
                          <a:pt x="60" y="29"/>
                          <a:pt x="60" y="29"/>
                        </a:cubicBezTo>
                        <a:cubicBezTo>
                          <a:pt x="55" y="26"/>
                          <a:pt x="48" y="24"/>
                          <a:pt x="40" y="24"/>
                        </a:cubicBezTo>
                        <a:cubicBezTo>
                          <a:pt x="33" y="24"/>
                          <a:pt x="26" y="26"/>
                          <a:pt x="20" y="29"/>
                        </a:cubicBezTo>
                        <a:lnTo>
                          <a:pt x="24" y="8"/>
                        </a:lnTo>
                        <a:close/>
                        <a:moveTo>
                          <a:pt x="56" y="120"/>
                        </a:moveTo>
                        <a:cubicBezTo>
                          <a:pt x="24" y="120"/>
                          <a:pt x="24" y="120"/>
                          <a:pt x="24" y="120"/>
                        </a:cubicBezTo>
                        <a:cubicBezTo>
                          <a:pt x="20" y="98"/>
                          <a:pt x="20" y="98"/>
                          <a:pt x="20" y="98"/>
                        </a:cubicBezTo>
                        <a:cubicBezTo>
                          <a:pt x="26" y="101"/>
                          <a:pt x="33" y="104"/>
                          <a:pt x="40" y="104"/>
                        </a:cubicBezTo>
                        <a:cubicBezTo>
                          <a:pt x="47" y="104"/>
                          <a:pt x="54" y="101"/>
                          <a:pt x="60" y="98"/>
                        </a:cubicBezTo>
                        <a:lnTo>
                          <a:pt x="56" y="120"/>
                        </a:lnTo>
                        <a:close/>
                        <a:moveTo>
                          <a:pt x="40" y="96"/>
                        </a:moveTo>
                        <a:cubicBezTo>
                          <a:pt x="22" y="96"/>
                          <a:pt x="8" y="81"/>
                          <a:pt x="8" y="64"/>
                        </a:cubicBezTo>
                        <a:cubicBezTo>
                          <a:pt x="8" y="46"/>
                          <a:pt x="22" y="32"/>
                          <a:pt x="40" y="32"/>
                        </a:cubicBezTo>
                        <a:cubicBezTo>
                          <a:pt x="58" y="32"/>
                          <a:pt x="72" y="46"/>
                          <a:pt x="72" y="64"/>
                        </a:cubicBezTo>
                        <a:cubicBezTo>
                          <a:pt x="72" y="81"/>
                          <a:pt x="58" y="96"/>
                          <a:pt x="40" y="96"/>
                        </a:cubicBez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>
                    <a:outerShdw blurRad="495300" dist="571500" dir="8100000" algn="tr" rotWithShape="0">
                      <a:prstClr val="black">
                        <a:alpha val="40000"/>
                      </a:prst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2" name="Freeform 122"/>
                  <p:cNvSpPr/>
                  <p:nvPr/>
                </p:nvSpPr>
                <p:spPr bwMode="auto">
                  <a:xfrm>
                    <a:off x="1970088" y="5865813"/>
                    <a:ext cx="114300" cy="119062"/>
                  </a:xfrm>
                  <a:custGeom>
                    <a:avLst/>
                    <a:gdLst>
                      <a:gd name="T0" fmla="*/ 24 w 24"/>
                      <a:gd name="T1" fmla="*/ 1 h 25"/>
                      <a:gd name="T2" fmla="*/ 22 w 24"/>
                      <a:gd name="T3" fmla="*/ 1 h 25"/>
                      <a:gd name="T4" fmla="*/ 1 w 24"/>
                      <a:gd name="T5" fmla="*/ 18 h 25"/>
                      <a:gd name="T6" fmla="*/ 0 w 24"/>
                      <a:gd name="T7" fmla="*/ 21 h 25"/>
                      <a:gd name="T8" fmla="*/ 1 w 24"/>
                      <a:gd name="T9" fmla="*/ 23 h 25"/>
                      <a:gd name="T10" fmla="*/ 4 w 24"/>
                      <a:gd name="T11" fmla="*/ 25 h 25"/>
                      <a:gd name="T12" fmla="*/ 7 w 24"/>
                      <a:gd name="T13" fmla="*/ 23 h 25"/>
                      <a:gd name="T14" fmla="*/ 14 w 24"/>
                      <a:gd name="T15" fmla="*/ 15 h 25"/>
                      <a:gd name="T16" fmla="*/ 24 w 24"/>
                      <a:gd name="T17" fmla="*/ 3 h 25"/>
                      <a:gd name="T18" fmla="*/ 24 w 24"/>
                      <a:gd name="T19" fmla="*/ 1 h 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4" h="25">
                        <a:moveTo>
                          <a:pt x="24" y="1"/>
                        </a:moveTo>
                        <a:cubicBezTo>
                          <a:pt x="23" y="0"/>
                          <a:pt x="23" y="0"/>
                          <a:pt x="22" y="1"/>
                        </a:cubicBezTo>
                        <a:cubicBezTo>
                          <a:pt x="1" y="18"/>
                          <a:pt x="1" y="18"/>
                          <a:pt x="1" y="18"/>
                        </a:cubicBezTo>
                        <a:cubicBezTo>
                          <a:pt x="0" y="19"/>
                          <a:pt x="0" y="20"/>
                          <a:pt x="0" y="21"/>
                        </a:cubicBezTo>
                        <a:cubicBezTo>
                          <a:pt x="0" y="22"/>
                          <a:pt x="0" y="23"/>
                          <a:pt x="1" y="23"/>
                        </a:cubicBezTo>
                        <a:cubicBezTo>
                          <a:pt x="2" y="24"/>
                          <a:pt x="3" y="25"/>
                          <a:pt x="4" y="25"/>
                        </a:cubicBezTo>
                        <a:cubicBezTo>
                          <a:pt x="5" y="25"/>
                          <a:pt x="6" y="24"/>
                          <a:pt x="7" y="23"/>
                        </a:cubicBezTo>
                        <a:cubicBezTo>
                          <a:pt x="14" y="15"/>
                          <a:pt x="14" y="15"/>
                          <a:pt x="14" y="15"/>
                        </a:cubicBezTo>
                        <a:cubicBezTo>
                          <a:pt x="24" y="3"/>
                          <a:pt x="24" y="3"/>
                          <a:pt x="24" y="3"/>
                        </a:cubicBezTo>
                        <a:cubicBezTo>
                          <a:pt x="24" y="2"/>
                          <a:pt x="24" y="1"/>
                          <a:pt x="24" y="1"/>
                        </a:cubicBez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>
                    <a:outerShdw blurRad="495300" dist="571500" dir="8100000" algn="tr" rotWithShape="0">
                      <a:prstClr val="black">
                        <a:alpha val="40000"/>
                      </a:prst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74" name="文本框 95"/>
              <p:cNvSpPr txBox="1"/>
              <p:nvPr/>
            </p:nvSpPr>
            <p:spPr>
              <a:xfrm>
                <a:off x="4727494" y="3378478"/>
                <a:ext cx="1715669" cy="3385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200" kern="0" dirty="0">
                    <a:solidFill>
                      <a:schemeClr val="bg1"/>
                    </a:solidFill>
                    <a:latin typeface="思源黑体 CN Medium" panose="020B0600000000000000" charset="-122"/>
                    <a:ea typeface="思源黑体 CN Medium" panose="020B0600000000000000" charset="-122"/>
                    <a:cs typeface="+mn-ea"/>
                    <a:sym typeface="+mn-lt"/>
                  </a:rPr>
                  <a:t>我的爱好</a:t>
                </a:r>
                <a:endParaRPr lang="zh-CN" altLang="en-US" sz="1200" kern="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75" name="文本框 41"/>
          <p:cNvSpPr txBox="1"/>
          <p:nvPr/>
        </p:nvSpPr>
        <p:spPr>
          <a:xfrm>
            <a:off x="4895850" y="1440180"/>
            <a:ext cx="2709545" cy="897890"/>
          </a:xfrm>
          <a:prstGeom prst="rect">
            <a:avLst/>
          </a:prstGeom>
          <a:noFill/>
        </p:spPr>
        <p:txBody>
          <a:bodyPr wrap="square" lIns="68568" tIns="34284" rIns="68568" bIns="34284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思源黑体 Normal" panose="020B0400000000000000" pitchFamily="34" charset="-122"/>
                <a:sym typeface="+mn-ea"/>
              </a:rPr>
              <a:t>我的性格文静，善于思考，学习能力强。喜爱运动跑步、琴棋书画、朗诵主持、阅读写作，也喜爱唱歌跳舞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ea typeface="思源黑体 Normal" panose="020B0400000000000000" pitchFamily="34" charset="-122"/>
              <a:cs typeface="+mn-ea"/>
              <a:sym typeface="+mn-ea"/>
            </a:endParaRPr>
          </a:p>
        </p:txBody>
      </p:sp>
      <p:sp>
        <p:nvSpPr>
          <p:cNvPr id="76" name="文本框 42"/>
          <p:cNvSpPr txBox="1"/>
          <p:nvPr/>
        </p:nvSpPr>
        <p:spPr>
          <a:xfrm>
            <a:off x="738505" y="2063115"/>
            <a:ext cx="2636520" cy="897890"/>
          </a:xfrm>
          <a:prstGeom prst="rect">
            <a:avLst/>
          </a:prstGeom>
          <a:noFill/>
        </p:spPr>
        <p:txBody>
          <a:bodyPr wrap="square" lIns="68568" tIns="34284" rIns="68568" bIns="34284" rtlCol="0"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思源黑体 Normal" panose="020B0400000000000000" pitchFamily="34" charset="-122"/>
                <a:sym typeface="+mn-ea"/>
              </a:rPr>
              <a:t>我的性格文静，善于思考，学习能力强。喜爱运动跑步、琴棋书画、朗诵主持、阅读写作，也喜爱唱歌跳舞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77" name="文本框 43"/>
          <p:cNvSpPr txBox="1"/>
          <p:nvPr/>
        </p:nvSpPr>
        <p:spPr>
          <a:xfrm>
            <a:off x="5733415" y="2816860"/>
            <a:ext cx="2654300" cy="897890"/>
          </a:xfrm>
          <a:prstGeom prst="rect">
            <a:avLst/>
          </a:prstGeom>
          <a:noFill/>
        </p:spPr>
        <p:txBody>
          <a:bodyPr wrap="square" lIns="68568" tIns="34284" rIns="68568" bIns="34284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思源黑体 Normal" panose="020B0400000000000000" pitchFamily="34" charset="-122"/>
                <a:sym typeface="+mn-ea"/>
              </a:rPr>
              <a:t>我的性格文静，善于思考，学习能力强。喜爱运动跑步、琴棋书画、朗诵主持、阅读写作，也喜爱唱歌跳舞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ea typeface="思源黑体 Normal" panose="020B0400000000000000" pitchFamily="34" charset="-122"/>
              <a:cs typeface="+mn-ea"/>
              <a:sym typeface="+mn-ea"/>
            </a:endParaRPr>
          </a:p>
        </p:txBody>
      </p:sp>
      <p:sp>
        <p:nvSpPr>
          <p:cNvPr id="78" name="文本框 44"/>
          <p:cNvSpPr txBox="1"/>
          <p:nvPr/>
        </p:nvSpPr>
        <p:spPr>
          <a:xfrm>
            <a:off x="1469390" y="3477260"/>
            <a:ext cx="2868295" cy="897890"/>
          </a:xfrm>
          <a:prstGeom prst="rect">
            <a:avLst/>
          </a:prstGeom>
          <a:noFill/>
        </p:spPr>
        <p:txBody>
          <a:bodyPr wrap="square" lIns="68568" tIns="34284" rIns="68568" bIns="34284" rtlCol="0"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思源黑体 Normal" panose="020B0400000000000000" pitchFamily="34" charset="-122"/>
                <a:sym typeface="+mn-ea"/>
              </a:rPr>
              <a:t>我的性格文静，善于思考，学习能力强。喜爱运动跑步、琴棋书画、朗诵主持、阅读写作，也喜爱唱歌跳舞</a:t>
            </a:r>
            <a:endParaRPr lang="zh-CN" altLang="en-US" sz="1200" dirty="0"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2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7" grpId="1"/>
      <p:bldP spid="75" grpId="0"/>
      <p:bldP spid="76" grpId="0"/>
      <p:bldP spid="77" grpId="0"/>
      <p:bldP spid="7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标题 26"/>
          <p:cNvSpPr>
            <a:spLocks noGrp="1"/>
          </p:cNvSpPr>
          <p:nvPr>
            <p:ph type="title"/>
          </p:nvPr>
        </p:nvSpPr>
        <p:spPr>
          <a:xfrm>
            <a:off x="876300" y="150495"/>
            <a:ext cx="5864225" cy="426085"/>
          </a:xfrm>
        </p:spPr>
        <p:txBody>
          <a:bodyPr/>
          <a:lstStyle/>
          <a:p>
            <a:r>
              <a:rPr lang="zh-CN" altLang="en-US" sz="2400" dirty="0">
                <a:solidFill>
                  <a:srgbClr val="C0131B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兴趣爱好</a:t>
            </a:r>
            <a:r>
              <a:rPr lang="en-US" altLang="zh-CN" sz="2400" dirty="0">
                <a:solidFill>
                  <a:srgbClr val="C0131B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/My interests and hobbies</a:t>
            </a:r>
            <a:endParaRPr lang="en-US" altLang="zh-CN" sz="2400" dirty="0">
              <a:solidFill>
                <a:srgbClr val="C0131B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pic>
        <p:nvPicPr>
          <p:cNvPr id="30" name="图片 29" descr="图7"/>
          <p:cNvPicPr>
            <a:picLocks noChangeAspect="1"/>
          </p:cNvPicPr>
          <p:nvPr/>
        </p:nvPicPr>
        <p:blipFill>
          <a:blip r:embed="rId1"/>
          <a:srcRect r="29033" b="43033"/>
          <a:stretch>
            <a:fillRect/>
          </a:stretch>
        </p:blipFill>
        <p:spPr>
          <a:xfrm>
            <a:off x="134620" y="60325"/>
            <a:ext cx="755015" cy="606425"/>
          </a:xfrm>
          <a:prstGeom prst="rect">
            <a:avLst/>
          </a:prstGeom>
        </p:spPr>
      </p:pic>
      <p:cxnSp>
        <p:nvCxnSpPr>
          <p:cNvPr id="29" name="直接连接符 28"/>
          <p:cNvCxnSpPr/>
          <p:nvPr/>
        </p:nvCxnSpPr>
        <p:spPr>
          <a:xfrm>
            <a:off x="914400" y="591185"/>
            <a:ext cx="7239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4669155" y="1278890"/>
            <a:ext cx="3451225" cy="864930"/>
            <a:chOff x="6247711" y="1413010"/>
            <a:chExt cx="5043734" cy="1264496"/>
          </a:xfrm>
        </p:grpSpPr>
        <p:sp>
          <p:nvSpPr>
            <p:cNvPr id="5" name="任意多边形 6"/>
            <p:cNvSpPr/>
            <p:nvPr/>
          </p:nvSpPr>
          <p:spPr>
            <a:xfrm flipH="1">
              <a:off x="6247711" y="1413010"/>
              <a:ext cx="5042806" cy="1264496"/>
            </a:xfrm>
            <a:custGeom>
              <a:avLst/>
              <a:gdLst>
                <a:gd name="connsiteX0" fmla="*/ 4669224 w 5042806"/>
                <a:gd name="connsiteY0" fmla="*/ 126700 h 1264496"/>
                <a:gd name="connsiteX1" fmla="*/ 4890693 w 5042806"/>
                <a:gd name="connsiteY1" fmla="*/ 348169 h 1264496"/>
                <a:gd name="connsiteX2" fmla="*/ 4890693 w 5042806"/>
                <a:gd name="connsiteY2" fmla="*/ 905003 h 1264496"/>
                <a:gd name="connsiteX3" fmla="*/ 4669224 w 5042806"/>
                <a:gd name="connsiteY3" fmla="*/ 1126472 h 1264496"/>
                <a:gd name="connsiteX4" fmla="*/ 4112390 w 5042806"/>
                <a:gd name="connsiteY4" fmla="*/ 1126472 h 1264496"/>
                <a:gd name="connsiteX5" fmla="*/ 3890921 w 5042806"/>
                <a:gd name="connsiteY5" fmla="*/ 905003 h 1264496"/>
                <a:gd name="connsiteX6" fmla="*/ 3890921 w 5042806"/>
                <a:gd name="connsiteY6" fmla="*/ 348169 h 1264496"/>
                <a:gd name="connsiteX7" fmla="*/ 4112390 w 5042806"/>
                <a:gd name="connsiteY7" fmla="*/ 126700 h 1264496"/>
                <a:gd name="connsiteX8" fmla="*/ 4831784 w 5042806"/>
                <a:gd name="connsiteY8" fmla="*/ 0 h 1264496"/>
                <a:gd name="connsiteX9" fmla="*/ 4000656 w 5042806"/>
                <a:gd name="connsiteY9" fmla="*/ 0 h 1264496"/>
                <a:gd name="connsiteX10" fmla="*/ 3996053 w 5042806"/>
                <a:gd name="connsiteY10" fmla="*/ 464 h 1264496"/>
                <a:gd name="connsiteX11" fmla="*/ 632016 w 5042806"/>
                <a:gd name="connsiteY11" fmla="*/ 464 h 1264496"/>
                <a:gd name="connsiteX12" fmla="*/ 0 w 5042806"/>
                <a:gd name="connsiteY12" fmla="*/ 632480 h 1264496"/>
                <a:gd name="connsiteX13" fmla="*/ 632016 w 5042806"/>
                <a:gd name="connsiteY13" fmla="*/ 1264496 h 1264496"/>
                <a:gd name="connsiteX14" fmla="*/ 4000656 w 5042806"/>
                <a:gd name="connsiteY14" fmla="*/ 1264496 h 1264496"/>
                <a:gd name="connsiteX15" fmla="*/ 4218285 w 5042806"/>
                <a:gd name="connsiteY15" fmla="*/ 1264496 h 1264496"/>
                <a:gd name="connsiteX16" fmla="*/ 4831784 w 5042806"/>
                <a:gd name="connsiteY16" fmla="*/ 1264496 h 1264496"/>
                <a:gd name="connsiteX17" fmla="*/ 5042806 w 5042806"/>
                <a:gd name="connsiteY17" fmla="*/ 1053474 h 1264496"/>
                <a:gd name="connsiteX18" fmla="*/ 5042806 w 5042806"/>
                <a:gd name="connsiteY18" fmla="*/ 211022 h 1264496"/>
                <a:gd name="connsiteX19" fmla="*/ 4831784 w 5042806"/>
                <a:gd name="connsiteY19" fmla="*/ 0 h 126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042806" h="1264496">
                  <a:moveTo>
                    <a:pt x="4669224" y="126700"/>
                  </a:moveTo>
                  <a:cubicBezTo>
                    <a:pt x="4791538" y="126700"/>
                    <a:pt x="4890693" y="225855"/>
                    <a:pt x="4890693" y="348169"/>
                  </a:cubicBezTo>
                  <a:lnTo>
                    <a:pt x="4890693" y="905003"/>
                  </a:lnTo>
                  <a:cubicBezTo>
                    <a:pt x="4890693" y="1027317"/>
                    <a:pt x="4791538" y="1126472"/>
                    <a:pt x="4669224" y="1126472"/>
                  </a:cubicBezTo>
                  <a:lnTo>
                    <a:pt x="4112390" y="1126472"/>
                  </a:lnTo>
                  <a:cubicBezTo>
                    <a:pt x="3990076" y="1126472"/>
                    <a:pt x="3890921" y="1027317"/>
                    <a:pt x="3890921" y="905003"/>
                  </a:cubicBezTo>
                  <a:lnTo>
                    <a:pt x="3890921" y="348169"/>
                  </a:lnTo>
                  <a:cubicBezTo>
                    <a:pt x="3890921" y="225855"/>
                    <a:pt x="3990076" y="126700"/>
                    <a:pt x="4112390" y="126700"/>
                  </a:cubicBezTo>
                  <a:close/>
                  <a:moveTo>
                    <a:pt x="4831784" y="0"/>
                  </a:moveTo>
                  <a:lnTo>
                    <a:pt x="4000656" y="0"/>
                  </a:lnTo>
                  <a:lnTo>
                    <a:pt x="3996053" y="464"/>
                  </a:lnTo>
                  <a:lnTo>
                    <a:pt x="632016" y="464"/>
                  </a:lnTo>
                  <a:cubicBezTo>
                    <a:pt x="282963" y="464"/>
                    <a:pt x="0" y="283427"/>
                    <a:pt x="0" y="632480"/>
                  </a:cubicBezTo>
                  <a:cubicBezTo>
                    <a:pt x="0" y="981533"/>
                    <a:pt x="282963" y="1264496"/>
                    <a:pt x="632016" y="1264496"/>
                  </a:cubicBezTo>
                  <a:lnTo>
                    <a:pt x="4000656" y="1264496"/>
                  </a:lnTo>
                  <a:lnTo>
                    <a:pt x="4218285" y="1264496"/>
                  </a:lnTo>
                  <a:lnTo>
                    <a:pt x="4831784" y="1264496"/>
                  </a:lnTo>
                  <a:cubicBezTo>
                    <a:pt x="4948328" y="1264496"/>
                    <a:pt x="5042806" y="1170018"/>
                    <a:pt x="5042806" y="1053474"/>
                  </a:cubicBezTo>
                  <a:lnTo>
                    <a:pt x="5042806" y="211022"/>
                  </a:lnTo>
                  <a:cubicBezTo>
                    <a:pt x="5042806" y="94478"/>
                    <a:pt x="4948328" y="0"/>
                    <a:pt x="4831784" y="0"/>
                  </a:cubicBezTo>
                  <a:close/>
                </a:path>
              </a:pathLst>
            </a:custGeom>
            <a:solidFill>
              <a:srgbClr val="CB0C08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18ADC7"/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440216" y="1691315"/>
              <a:ext cx="926253" cy="74082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rgbClr val="CB0C08"/>
                  </a:solidFill>
                  <a:latin typeface="思源黑体 CN Medium" panose="020B0600000000000000" charset="-122"/>
                  <a:ea typeface="思源黑体 CN Medium" panose="020B0600000000000000" charset="-122"/>
                  <a:cs typeface="+mn-ea"/>
                  <a:sym typeface="+mn-lt"/>
                </a:rPr>
                <a:t> 01</a:t>
              </a:r>
              <a:endParaRPr lang="zh-CN" altLang="en-US" dirty="0">
                <a:solidFill>
                  <a:srgbClr val="CB0C08"/>
                </a:solidFill>
                <a:latin typeface="思源黑体 CN Medium" panose="020B0600000000000000" charset="-122"/>
                <a:ea typeface="思源黑体 CN Medium" panose="020B0600000000000000" charset="-122"/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7718607" y="1573658"/>
              <a:ext cx="3572838" cy="94320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schemeClr val="bg1"/>
                  </a:solidFill>
                  <a:ea typeface="思源黑体 Normal" panose="020B0400000000000000" pitchFamily="34" charset="-122"/>
                  <a:sym typeface="+mn-ea"/>
                </a:rPr>
                <a:t>性格文静，善于思考，学习能力强。喜爱运动跑步、琴棋书画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721860" y="3004820"/>
            <a:ext cx="3450590" cy="864930"/>
            <a:chOff x="6324514" y="3935429"/>
            <a:chExt cx="5042806" cy="1264496"/>
          </a:xfrm>
        </p:grpSpPr>
        <p:sp>
          <p:nvSpPr>
            <p:cNvPr id="9" name="任意多边形 10"/>
            <p:cNvSpPr/>
            <p:nvPr/>
          </p:nvSpPr>
          <p:spPr>
            <a:xfrm flipH="1">
              <a:off x="6324514" y="3935429"/>
              <a:ext cx="5042806" cy="1264496"/>
            </a:xfrm>
            <a:custGeom>
              <a:avLst/>
              <a:gdLst>
                <a:gd name="connsiteX0" fmla="*/ 4669224 w 5042806"/>
                <a:gd name="connsiteY0" fmla="*/ 126700 h 1264496"/>
                <a:gd name="connsiteX1" fmla="*/ 4890693 w 5042806"/>
                <a:gd name="connsiteY1" fmla="*/ 348169 h 1264496"/>
                <a:gd name="connsiteX2" fmla="*/ 4890693 w 5042806"/>
                <a:gd name="connsiteY2" fmla="*/ 905003 h 1264496"/>
                <a:gd name="connsiteX3" fmla="*/ 4669224 w 5042806"/>
                <a:gd name="connsiteY3" fmla="*/ 1126472 h 1264496"/>
                <a:gd name="connsiteX4" fmla="*/ 4112390 w 5042806"/>
                <a:gd name="connsiteY4" fmla="*/ 1126472 h 1264496"/>
                <a:gd name="connsiteX5" fmla="*/ 3890921 w 5042806"/>
                <a:gd name="connsiteY5" fmla="*/ 905003 h 1264496"/>
                <a:gd name="connsiteX6" fmla="*/ 3890921 w 5042806"/>
                <a:gd name="connsiteY6" fmla="*/ 348169 h 1264496"/>
                <a:gd name="connsiteX7" fmla="*/ 4112390 w 5042806"/>
                <a:gd name="connsiteY7" fmla="*/ 126700 h 1264496"/>
                <a:gd name="connsiteX8" fmla="*/ 4831784 w 5042806"/>
                <a:gd name="connsiteY8" fmla="*/ 0 h 1264496"/>
                <a:gd name="connsiteX9" fmla="*/ 4000656 w 5042806"/>
                <a:gd name="connsiteY9" fmla="*/ 0 h 1264496"/>
                <a:gd name="connsiteX10" fmla="*/ 3996053 w 5042806"/>
                <a:gd name="connsiteY10" fmla="*/ 464 h 1264496"/>
                <a:gd name="connsiteX11" fmla="*/ 632016 w 5042806"/>
                <a:gd name="connsiteY11" fmla="*/ 464 h 1264496"/>
                <a:gd name="connsiteX12" fmla="*/ 0 w 5042806"/>
                <a:gd name="connsiteY12" fmla="*/ 632480 h 1264496"/>
                <a:gd name="connsiteX13" fmla="*/ 632016 w 5042806"/>
                <a:gd name="connsiteY13" fmla="*/ 1264496 h 1264496"/>
                <a:gd name="connsiteX14" fmla="*/ 4000656 w 5042806"/>
                <a:gd name="connsiteY14" fmla="*/ 1264496 h 1264496"/>
                <a:gd name="connsiteX15" fmla="*/ 4218285 w 5042806"/>
                <a:gd name="connsiteY15" fmla="*/ 1264496 h 1264496"/>
                <a:gd name="connsiteX16" fmla="*/ 4831784 w 5042806"/>
                <a:gd name="connsiteY16" fmla="*/ 1264496 h 1264496"/>
                <a:gd name="connsiteX17" fmla="*/ 5042806 w 5042806"/>
                <a:gd name="connsiteY17" fmla="*/ 1053474 h 1264496"/>
                <a:gd name="connsiteX18" fmla="*/ 5042806 w 5042806"/>
                <a:gd name="connsiteY18" fmla="*/ 211022 h 1264496"/>
                <a:gd name="connsiteX19" fmla="*/ 4831784 w 5042806"/>
                <a:gd name="connsiteY19" fmla="*/ 0 h 126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042806" h="1264496">
                  <a:moveTo>
                    <a:pt x="4669224" y="126700"/>
                  </a:moveTo>
                  <a:cubicBezTo>
                    <a:pt x="4791538" y="126700"/>
                    <a:pt x="4890693" y="225855"/>
                    <a:pt x="4890693" y="348169"/>
                  </a:cubicBezTo>
                  <a:lnTo>
                    <a:pt x="4890693" y="905003"/>
                  </a:lnTo>
                  <a:cubicBezTo>
                    <a:pt x="4890693" y="1027317"/>
                    <a:pt x="4791538" y="1126472"/>
                    <a:pt x="4669224" y="1126472"/>
                  </a:cubicBezTo>
                  <a:lnTo>
                    <a:pt x="4112390" y="1126472"/>
                  </a:lnTo>
                  <a:cubicBezTo>
                    <a:pt x="3990076" y="1126472"/>
                    <a:pt x="3890921" y="1027317"/>
                    <a:pt x="3890921" y="905003"/>
                  </a:cubicBezTo>
                  <a:lnTo>
                    <a:pt x="3890921" y="348169"/>
                  </a:lnTo>
                  <a:cubicBezTo>
                    <a:pt x="3890921" y="225855"/>
                    <a:pt x="3990076" y="126700"/>
                    <a:pt x="4112390" y="126700"/>
                  </a:cubicBezTo>
                  <a:close/>
                  <a:moveTo>
                    <a:pt x="4831784" y="0"/>
                  </a:moveTo>
                  <a:lnTo>
                    <a:pt x="4000656" y="0"/>
                  </a:lnTo>
                  <a:lnTo>
                    <a:pt x="3996053" y="464"/>
                  </a:lnTo>
                  <a:lnTo>
                    <a:pt x="632016" y="464"/>
                  </a:lnTo>
                  <a:cubicBezTo>
                    <a:pt x="282963" y="464"/>
                    <a:pt x="0" y="283427"/>
                    <a:pt x="0" y="632480"/>
                  </a:cubicBezTo>
                  <a:cubicBezTo>
                    <a:pt x="0" y="981533"/>
                    <a:pt x="282963" y="1264496"/>
                    <a:pt x="632016" y="1264496"/>
                  </a:cubicBezTo>
                  <a:lnTo>
                    <a:pt x="4000656" y="1264496"/>
                  </a:lnTo>
                  <a:lnTo>
                    <a:pt x="4218285" y="1264496"/>
                  </a:lnTo>
                  <a:lnTo>
                    <a:pt x="4831784" y="1264496"/>
                  </a:lnTo>
                  <a:cubicBezTo>
                    <a:pt x="4948328" y="1264496"/>
                    <a:pt x="5042806" y="1170018"/>
                    <a:pt x="5042806" y="1053474"/>
                  </a:cubicBezTo>
                  <a:lnTo>
                    <a:pt x="5042806" y="211022"/>
                  </a:lnTo>
                  <a:cubicBezTo>
                    <a:pt x="5042806" y="94478"/>
                    <a:pt x="4948328" y="0"/>
                    <a:pt x="4831784" y="0"/>
                  </a:cubicBezTo>
                  <a:close/>
                </a:path>
              </a:pathLst>
            </a:custGeom>
            <a:solidFill>
              <a:srgbClr val="CB0C08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18ADC7"/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517019" y="4213734"/>
              <a:ext cx="926253" cy="74082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rgbClr val="CB0C08"/>
                  </a:solidFill>
                  <a:latin typeface="思源黑体 CN Medium" panose="020B0600000000000000" charset="-122"/>
                  <a:ea typeface="思源黑体 CN Medium" panose="020B0600000000000000" charset="-122"/>
                  <a:cs typeface="+mn-ea"/>
                  <a:sym typeface="+mn-lt"/>
                </a:rPr>
                <a:t> 03</a:t>
              </a:r>
              <a:endParaRPr lang="zh-CN" altLang="en-US" dirty="0">
                <a:solidFill>
                  <a:srgbClr val="CB0C08"/>
                </a:solidFill>
                <a:latin typeface="思源黑体 CN Medium" panose="020B0600000000000000" charset="-122"/>
                <a:ea typeface="思源黑体 CN Medium" panose="020B0600000000000000" charset="-122"/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754577" y="4096077"/>
              <a:ext cx="3535718" cy="94320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schemeClr val="bg1"/>
                  </a:solidFill>
                  <a:ea typeface="思源黑体 Normal" panose="020B0400000000000000" pitchFamily="34" charset="-122"/>
                  <a:sym typeface="+mn-ea"/>
                </a:rPr>
                <a:t>性格文静，善于思考，学习能力强。喜爱运动跑步、琴棋书画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71550" y="2028190"/>
            <a:ext cx="3450590" cy="864907"/>
            <a:chOff x="843018" y="2509062"/>
            <a:chExt cx="5042806" cy="1264496"/>
          </a:xfrm>
        </p:grpSpPr>
        <p:sp>
          <p:nvSpPr>
            <p:cNvPr id="13" name="任意多边形 14"/>
            <p:cNvSpPr/>
            <p:nvPr/>
          </p:nvSpPr>
          <p:spPr>
            <a:xfrm>
              <a:off x="843018" y="2509062"/>
              <a:ext cx="5042806" cy="1264496"/>
            </a:xfrm>
            <a:custGeom>
              <a:avLst/>
              <a:gdLst>
                <a:gd name="connsiteX0" fmla="*/ 4112392 w 5042806"/>
                <a:gd name="connsiteY0" fmla="*/ 126700 h 1264496"/>
                <a:gd name="connsiteX1" fmla="*/ 3890923 w 5042806"/>
                <a:gd name="connsiteY1" fmla="*/ 348169 h 1264496"/>
                <a:gd name="connsiteX2" fmla="*/ 3890923 w 5042806"/>
                <a:gd name="connsiteY2" fmla="*/ 905003 h 1264496"/>
                <a:gd name="connsiteX3" fmla="*/ 4112392 w 5042806"/>
                <a:gd name="connsiteY3" fmla="*/ 1126472 h 1264496"/>
                <a:gd name="connsiteX4" fmla="*/ 4669226 w 5042806"/>
                <a:gd name="connsiteY4" fmla="*/ 1126472 h 1264496"/>
                <a:gd name="connsiteX5" fmla="*/ 4890695 w 5042806"/>
                <a:gd name="connsiteY5" fmla="*/ 905003 h 1264496"/>
                <a:gd name="connsiteX6" fmla="*/ 4890695 w 5042806"/>
                <a:gd name="connsiteY6" fmla="*/ 348169 h 1264496"/>
                <a:gd name="connsiteX7" fmla="*/ 4669226 w 5042806"/>
                <a:gd name="connsiteY7" fmla="*/ 126700 h 1264496"/>
                <a:gd name="connsiteX8" fmla="*/ 4000656 w 5042806"/>
                <a:gd name="connsiteY8" fmla="*/ 0 h 1264496"/>
                <a:gd name="connsiteX9" fmla="*/ 4831784 w 5042806"/>
                <a:gd name="connsiteY9" fmla="*/ 0 h 1264496"/>
                <a:gd name="connsiteX10" fmla="*/ 5042806 w 5042806"/>
                <a:gd name="connsiteY10" fmla="*/ 211022 h 1264496"/>
                <a:gd name="connsiteX11" fmla="*/ 5042806 w 5042806"/>
                <a:gd name="connsiteY11" fmla="*/ 1053474 h 1264496"/>
                <a:gd name="connsiteX12" fmla="*/ 4831784 w 5042806"/>
                <a:gd name="connsiteY12" fmla="*/ 1264496 h 1264496"/>
                <a:gd name="connsiteX13" fmla="*/ 4218285 w 5042806"/>
                <a:gd name="connsiteY13" fmla="*/ 1264496 h 1264496"/>
                <a:gd name="connsiteX14" fmla="*/ 4000656 w 5042806"/>
                <a:gd name="connsiteY14" fmla="*/ 1264496 h 1264496"/>
                <a:gd name="connsiteX15" fmla="*/ 632016 w 5042806"/>
                <a:gd name="connsiteY15" fmla="*/ 1264496 h 1264496"/>
                <a:gd name="connsiteX16" fmla="*/ 0 w 5042806"/>
                <a:gd name="connsiteY16" fmla="*/ 632480 h 1264496"/>
                <a:gd name="connsiteX17" fmla="*/ 632016 w 5042806"/>
                <a:gd name="connsiteY17" fmla="*/ 464 h 1264496"/>
                <a:gd name="connsiteX18" fmla="*/ 3996053 w 5042806"/>
                <a:gd name="connsiteY18" fmla="*/ 464 h 126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042806" h="1264496">
                  <a:moveTo>
                    <a:pt x="4112392" y="126700"/>
                  </a:moveTo>
                  <a:cubicBezTo>
                    <a:pt x="3990078" y="126700"/>
                    <a:pt x="3890923" y="225855"/>
                    <a:pt x="3890923" y="348169"/>
                  </a:cubicBezTo>
                  <a:lnTo>
                    <a:pt x="3890923" y="905003"/>
                  </a:lnTo>
                  <a:cubicBezTo>
                    <a:pt x="3890923" y="1027317"/>
                    <a:pt x="3990078" y="1126472"/>
                    <a:pt x="4112392" y="1126472"/>
                  </a:cubicBezTo>
                  <a:lnTo>
                    <a:pt x="4669226" y="1126472"/>
                  </a:lnTo>
                  <a:cubicBezTo>
                    <a:pt x="4791540" y="1126472"/>
                    <a:pt x="4890695" y="1027317"/>
                    <a:pt x="4890695" y="905003"/>
                  </a:cubicBezTo>
                  <a:lnTo>
                    <a:pt x="4890695" y="348169"/>
                  </a:lnTo>
                  <a:cubicBezTo>
                    <a:pt x="4890695" y="225855"/>
                    <a:pt x="4791540" y="126700"/>
                    <a:pt x="4669226" y="126700"/>
                  </a:cubicBezTo>
                  <a:close/>
                  <a:moveTo>
                    <a:pt x="4000656" y="0"/>
                  </a:moveTo>
                  <a:lnTo>
                    <a:pt x="4831784" y="0"/>
                  </a:lnTo>
                  <a:cubicBezTo>
                    <a:pt x="4948328" y="0"/>
                    <a:pt x="5042806" y="94478"/>
                    <a:pt x="5042806" y="211022"/>
                  </a:cubicBezTo>
                  <a:lnTo>
                    <a:pt x="5042806" y="1053474"/>
                  </a:lnTo>
                  <a:cubicBezTo>
                    <a:pt x="5042806" y="1170018"/>
                    <a:pt x="4948328" y="1264496"/>
                    <a:pt x="4831784" y="1264496"/>
                  </a:cubicBezTo>
                  <a:lnTo>
                    <a:pt x="4218285" y="1264496"/>
                  </a:lnTo>
                  <a:lnTo>
                    <a:pt x="4000656" y="1264496"/>
                  </a:lnTo>
                  <a:lnTo>
                    <a:pt x="632016" y="1264496"/>
                  </a:lnTo>
                  <a:cubicBezTo>
                    <a:pt x="282963" y="1264496"/>
                    <a:pt x="0" y="981533"/>
                    <a:pt x="0" y="632480"/>
                  </a:cubicBezTo>
                  <a:cubicBezTo>
                    <a:pt x="0" y="283427"/>
                    <a:pt x="282963" y="464"/>
                    <a:pt x="632016" y="464"/>
                  </a:cubicBezTo>
                  <a:lnTo>
                    <a:pt x="3996053" y="464"/>
                  </a:lnTo>
                  <a:close/>
                </a:path>
              </a:pathLst>
            </a:custGeom>
            <a:solidFill>
              <a:srgbClr val="CB0C08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18ADC7"/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767130" y="2787367"/>
              <a:ext cx="926253" cy="74084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rgbClr val="CB0C08"/>
                  </a:solidFill>
                  <a:latin typeface="思源黑体 CN Medium" panose="020B0600000000000000" charset="-122"/>
                  <a:ea typeface="思源黑体 CN Medium" panose="020B0600000000000000" charset="-122"/>
                  <a:cs typeface="+mn-ea"/>
                  <a:sym typeface="+mn-lt"/>
                </a:rPr>
                <a:t> 02</a:t>
              </a:r>
              <a:endParaRPr lang="zh-CN" altLang="en-US" dirty="0">
                <a:solidFill>
                  <a:srgbClr val="CB0C08"/>
                </a:solidFill>
                <a:latin typeface="思源黑体 CN Medium" panose="020B0600000000000000" charset="-122"/>
                <a:ea typeface="思源黑体 CN Medium" panose="020B0600000000000000" charset="-122"/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915403" y="2669698"/>
              <a:ext cx="3607175" cy="94322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schemeClr val="bg1"/>
                  </a:solidFill>
                  <a:ea typeface="思源黑体 Normal" panose="020B0400000000000000" pitchFamily="34" charset="-122"/>
                  <a:sym typeface="+mn-ea"/>
                </a:rPr>
                <a:t>性格文静，善于思考，学习能力强。喜爱运动跑步、琴棋书画</a:t>
              </a:r>
              <a:endParaRPr lang="zh-CN" altLang="en-US" sz="1200" dirty="0">
                <a:solidFill>
                  <a:schemeClr val="bg1"/>
                </a:solidFill>
                <a:ea typeface="思源黑体 Normal" panose="020B0400000000000000" pitchFamily="34" charset="-122"/>
                <a:cs typeface="+mn-ea"/>
                <a:sym typeface="+mn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290060" y="1778000"/>
            <a:ext cx="556895" cy="2108200"/>
            <a:chOff x="5693320" y="2142655"/>
            <a:chExt cx="813903" cy="3081331"/>
          </a:xfrm>
        </p:grpSpPr>
        <p:grpSp>
          <p:nvGrpSpPr>
            <p:cNvPr id="17" name="组合 16"/>
            <p:cNvGrpSpPr/>
            <p:nvPr/>
          </p:nvGrpSpPr>
          <p:grpSpPr>
            <a:xfrm>
              <a:off x="5733713" y="3569022"/>
              <a:ext cx="773510" cy="558912"/>
              <a:chOff x="5733713" y="3569022"/>
              <a:chExt cx="773510" cy="558912"/>
            </a:xfrm>
          </p:grpSpPr>
          <p:sp>
            <p:nvSpPr>
              <p:cNvPr id="2" name="矩形 1"/>
              <p:cNvSpPr/>
              <p:nvPr/>
            </p:nvSpPr>
            <p:spPr>
              <a:xfrm flipH="1">
                <a:off x="6127198" y="3935429"/>
                <a:ext cx="380025" cy="192505"/>
              </a:xfrm>
              <a:prstGeom prst="rect">
                <a:avLst/>
              </a:prstGeom>
              <a:solidFill>
                <a:srgbClr val="CB0C08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rgbClr val="18ADC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" name="矩形 2"/>
              <p:cNvSpPr/>
              <p:nvPr/>
            </p:nvSpPr>
            <p:spPr>
              <a:xfrm flipH="1">
                <a:off x="5939504" y="3761527"/>
                <a:ext cx="192505" cy="192505"/>
              </a:xfrm>
              <a:prstGeom prst="rect">
                <a:avLst/>
              </a:prstGeom>
              <a:solidFill>
                <a:srgbClr val="CB0C08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rgbClr val="18ADC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 flipH="1">
                <a:off x="5733713" y="3569022"/>
                <a:ext cx="205789" cy="192505"/>
              </a:xfrm>
              <a:prstGeom prst="rect">
                <a:avLst/>
              </a:prstGeom>
              <a:solidFill>
                <a:srgbClr val="CB0C08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rgbClr val="18ADC7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5693320" y="2142655"/>
              <a:ext cx="627931" cy="558912"/>
              <a:chOff x="5693320" y="2142655"/>
              <a:chExt cx="627931" cy="558912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5693320" y="2509062"/>
                <a:ext cx="242921" cy="192505"/>
              </a:xfrm>
              <a:prstGeom prst="rect">
                <a:avLst/>
              </a:prstGeom>
              <a:solidFill>
                <a:srgbClr val="CB0C08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rgbClr val="18ADC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5936241" y="2335160"/>
                <a:ext cx="192505" cy="192505"/>
              </a:xfrm>
              <a:prstGeom prst="rect">
                <a:avLst/>
              </a:prstGeom>
              <a:solidFill>
                <a:srgbClr val="CB0C08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rgbClr val="18ADC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6128746" y="2142655"/>
                <a:ext cx="192505" cy="192505"/>
              </a:xfrm>
              <a:prstGeom prst="rect">
                <a:avLst/>
              </a:prstGeom>
              <a:solidFill>
                <a:srgbClr val="CB0C08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rgbClr val="18ADC7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5766859" y="4665074"/>
              <a:ext cx="627931" cy="558912"/>
              <a:chOff x="5766859" y="4665074"/>
              <a:chExt cx="627931" cy="558912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5766859" y="5031481"/>
                <a:ext cx="237933" cy="192505"/>
              </a:xfrm>
              <a:prstGeom prst="rect">
                <a:avLst/>
              </a:prstGeom>
              <a:solidFill>
                <a:srgbClr val="CB0C08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rgbClr val="18ADC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6009780" y="4857579"/>
                <a:ext cx="192505" cy="192505"/>
              </a:xfrm>
              <a:prstGeom prst="rect">
                <a:avLst/>
              </a:prstGeom>
              <a:solidFill>
                <a:srgbClr val="CB0C08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rgbClr val="18ADC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6202285" y="4665074"/>
                <a:ext cx="192505" cy="192505"/>
              </a:xfrm>
              <a:prstGeom prst="rect">
                <a:avLst/>
              </a:prstGeom>
              <a:solidFill>
                <a:srgbClr val="CB0C08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rgbClr val="18ADC7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1021715" y="3754755"/>
            <a:ext cx="3434715" cy="864788"/>
            <a:chOff x="916558" y="5031481"/>
            <a:chExt cx="5019683" cy="1264496"/>
          </a:xfrm>
        </p:grpSpPr>
        <p:sp>
          <p:nvSpPr>
            <p:cNvPr id="32" name="任意多边形 31"/>
            <p:cNvSpPr/>
            <p:nvPr/>
          </p:nvSpPr>
          <p:spPr>
            <a:xfrm>
              <a:off x="916558" y="5031481"/>
              <a:ext cx="5019683" cy="1264496"/>
            </a:xfrm>
            <a:custGeom>
              <a:avLst/>
              <a:gdLst>
                <a:gd name="connsiteX0" fmla="*/ 4112391 w 5019683"/>
                <a:gd name="connsiteY0" fmla="*/ 126700 h 1264496"/>
                <a:gd name="connsiteX1" fmla="*/ 3890922 w 5019683"/>
                <a:gd name="connsiteY1" fmla="*/ 348169 h 1264496"/>
                <a:gd name="connsiteX2" fmla="*/ 3890922 w 5019683"/>
                <a:gd name="connsiteY2" fmla="*/ 905003 h 1264496"/>
                <a:gd name="connsiteX3" fmla="*/ 4112391 w 5019683"/>
                <a:gd name="connsiteY3" fmla="*/ 1126472 h 1264496"/>
                <a:gd name="connsiteX4" fmla="*/ 4669225 w 5019683"/>
                <a:gd name="connsiteY4" fmla="*/ 1126472 h 1264496"/>
                <a:gd name="connsiteX5" fmla="*/ 4890694 w 5019683"/>
                <a:gd name="connsiteY5" fmla="*/ 905003 h 1264496"/>
                <a:gd name="connsiteX6" fmla="*/ 4890694 w 5019683"/>
                <a:gd name="connsiteY6" fmla="*/ 348169 h 1264496"/>
                <a:gd name="connsiteX7" fmla="*/ 4669225 w 5019683"/>
                <a:gd name="connsiteY7" fmla="*/ 126700 h 1264496"/>
                <a:gd name="connsiteX8" fmla="*/ 632248 w 5019683"/>
                <a:gd name="connsiteY8" fmla="*/ 0 h 1264496"/>
                <a:gd name="connsiteX9" fmla="*/ 3977533 w 5019683"/>
                <a:gd name="connsiteY9" fmla="*/ 0 h 1264496"/>
                <a:gd name="connsiteX10" fmla="*/ 4218053 w 5019683"/>
                <a:gd name="connsiteY10" fmla="*/ 0 h 1264496"/>
                <a:gd name="connsiteX11" fmla="*/ 4808661 w 5019683"/>
                <a:gd name="connsiteY11" fmla="*/ 0 h 1264496"/>
                <a:gd name="connsiteX12" fmla="*/ 5019683 w 5019683"/>
                <a:gd name="connsiteY12" fmla="*/ 211022 h 1264496"/>
                <a:gd name="connsiteX13" fmla="*/ 5019683 w 5019683"/>
                <a:gd name="connsiteY13" fmla="*/ 1053473 h 1264496"/>
                <a:gd name="connsiteX14" fmla="*/ 4808661 w 5019683"/>
                <a:gd name="connsiteY14" fmla="*/ 1264495 h 1264496"/>
                <a:gd name="connsiteX15" fmla="*/ 4218063 w 5019683"/>
                <a:gd name="connsiteY15" fmla="*/ 1264495 h 1264496"/>
                <a:gd name="connsiteX16" fmla="*/ 4218053 w 5019683"/>
                <a:gd name="connsiteY16" fmla="*/ 1264496 h 1264496"/>
                <a:gd name="connsiteX17" fmla="*/ 632248 w 5019683"/>
                <a:gd name="connsiteY17" fmla="*/ 1264496 h 1264496"/>
                <a:gd name="connsiteX18" fmla="*/ 0 w 5019683"/>
                <a:gd name="connsiteY18" fmla="*/ 632248 h 1264496"/>
                <a:gd name="connsiteX19" fmla="*/ 632248 w 5019683"/>
                <a:gd name="connsiteY19" fmla="*/ 0 h 126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019683" h="1264496">
                  <a:moveTo>
                    <a:pt x="4112391" y="126700"/>
                  </a:moveTo>
                  <a:cubicBezTo>
                    <a:pt x="3990077" y="126700"/>
                    <a:pt x="3890922" y="225855"/>
                    <a:pt x="3890922" y="348169"/>
                  </a:cubicBezTo>
                  <a:lnTo>
                    <a:pt x="3890922" y="905003"/>
                  </a:lnTo>
                  <a:cubicBezTo>
                    <a:pt x="3890922" y="1027317"/>
                    <a:pt x="3990077" y="1126472"/>
                    <a:pt x="4112391" y="1126472"/>
                  </a:cubicBezTo>
                  <a:lnTo>
                    <a:pt x="4669225" y="1126472"/>
                  </a:lnTo>
                  <a:cubicBezTo>
                    <a:pt x="4791539" y="1126472"/>
                    <a:pt x="4890694" y="1027317"/>
                    <a:pt x="4890694" y="905003"/>
                  </a:cubicBezTo>
                  <a:lnTo>
                    <a:pt x="4890694" y="348169"/>
                  </a:lnTo>
                  <a:cubicBezTo>
                    <a:pt x="4890694" y="225855"/>
                    <a:pt x="4791539" y="126700"/>
                    <a:pt x="4669225" y="126700"/>
                  </a:cubicBezTo>
                  <a:close/>
                  <a:moveTo>
                    <a:pt x="632248" y="0"/>
                  </a:moveTo>
                  <a:lnTo>
                    <a:pt x="3977533" y="0"/>
                  </a:lnTo>
                  <a:lnTo>
                    <a:pt x="4218053" y="0"/>
                  </a:lnTo>
                  <a:lnTo>
                    <a:pt x="4808661" y="0"/>
                  </a:lnTo>
                  <a:cubicBezTo>
                    <a:pt x="4925205" y="0"/>
                    <a:pt x="5019683" y="94478"/>
                    <a:pt x="5019683" y="211022"/>
                  </a:cubicBezTo>
                  <a:lnTo>
                    <a:pt x="5019683" y="1053473"/>
                  </a:lnTo>
                  <a:cubicBezTo>
                    <a:pt x="5019683" y="1170017"/>
                    <a:pt x="4925205" y="1264495"/>
                    <a:pt x="4808661" y="1264495"/>
                  </a:cubicBezTo>
                  <a:lnTo>
                    <a:pt x="4218063" y="1264495"/>
                  </a:lnTo>
                  <a:lnTo>
                    <a:pt x="4218053" y="1264496"/>
                  </a:lnTo>
                  <a:lnTo>
                    <a:pt x="632248" y="1264496"/>
                  </a:lnTo>
                  <a:cubicBezTo>
                    <a:pt x="283067" y="1264496"/>
                    <a:pt x="0" y="981429"/>
                    <a:pt x="0" y="632248"/>
                  </a:cubicBezTo>
                  <a:cubicBezTo>
                    <a:pt x="0" y="283067"/>
                    <a:pt x="283067" y="0"/>
                    <a:pt x="632248" y="0"/>
                  </a:cubicBezTo>
                  <a:close/>
                </a:path>
              </a:pathLst>
            </a:custGeom>
            <a:solidFill>
              <a:srgbClr val="CB0C08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18ADC7"/>
                </a:solidFill>
                <a:cs typeface="+mn-ea"/>
                <a:sym typeface="+mn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4820656" y="5309786"/>
              <a:ext cx="926253" cy="74094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rgbClr val="CB0C08"/>
                  </a:solidFill>
                  <a:latin typeface="思源黑体 CN Medium" panose="020B0600000000000000" charset="-122"/>
                  <a:ea typeface="思源黑体 CN Medium" panose="020B0600000000000000" charset="-122"/>
                  <a:cs typeface="+mn-ea"/>
                  <a:sym typeface="+mn-lt"/>
                </a:rPr>
                <a:t> 04</a:t>
              </a:r>
              <a:endParaRPr lang="zh-CN" altLang="en-US" dirty="0">
                <a:solidFill>
                  <a:srgbClr val="CB0C08"/>
                </a:solidFill>
                <a:latin typeface="思源黑体 CN Medium" panose="020B0600000000000000" charset="-122"/>
                <a:ea typeface="思源黑体 CN Medium" panose="020B0600000000000000" charset="-122"/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916558" y="5192051"/>
              <a:ext cx="3605374" cy="94335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schemeClr val="bg1"/>
                  </a:solidFill>
                  <a:ea typeface="思源黑体 Normal" panose="020B0400000000000000" pitchFamily="34" charset="-122"/>
                  <a:sym typeface="+mn-ea"/>
                </a:rPr>
                <a:t>性格文静，善于思考，学习能力强。喜爱运动跑步、琴棋书画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2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7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红旗"/>
          <p:cNvPicPr>
            <a:picLocks noChangeAspect="1"/>
          </p:cNvPicPr>
          <p:nvPr/>
        </p:nvPicPr>
        <p:blipFill>
          <a:blip r:embed="rId2"/>
          <a:srcRect r="21222" b="66588"/>
          <a:stretch>
            <a:fillRect/>
          </a:stretch>
        </p:blipFill>
        <p:spPr>
          <a:xfrm>
            <a:off x="0" y="0"/>
            <a:ext cx="6593840" cy="2111375"/>
          </a:xfrm>
          <a:prstGeom prst="rect">
            <a:avLst/>
          </a:prstGeom>
        </p:spPr>
      </p:pic>
      <p:pic>
        <p:nvPicPr>
          <p:cNvPr id="17" name="图片 16" descr="鸽子"/>
          <p:cNvPicPr>
            <a:picLocks noChangeAspect="1"/>
          </p:cNvPicPr>
          <p:nvPr/>
        </p:nvPicPr>
        <p:blipFill>
          <a:blip r:embed="rId3"/>
          <a:srcRect l="60802" t="3063" r="6260" b="78594"/>
          <a:stretch>
            <a:fillRect/>
          </a:stretch>
        </p:blipFill>
        <p:spPr>
          <a:xfrm flipH="1">
            <a:off x="6987540" y="236855"/>
            <a:ext cx="1799590" cy="1003935"/>
          </a:xfrm>
          <a:prstGeom prst="rect">
            <a:avLst/>
          </a:prstGeom>
        </p:spPr>
      </p:pic>
      <p:sp>
        <p:nvSpPr>
          <p:cNvPr id="20" name="圆角矩形 19"/>
          <p:cNvSpPr/>
          <p:nvPr/>
        </p:nvSpPr>
        <p:spPr>
          <a:xfrm>
            <a:off x="2896235" y="2707640"/>
            <a:ext cx="3351530" cy="501015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19200">
              <a:lnSpc>
                <a:spcPct val="100000"/>
              </a:lnSpc>
              <a:defRPr/>
            </a:pPr>
            <a:r>
              <a:rPr lang="zh-CN" altLang="en-US" sz="3200" kern="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宣誓拉票</a:t>
            </a:r>
            <a:endParaRPr lang="zh-CN" altLang="en-US" sz="3200" kern="0" dirty="0">
              <a:solidFill>
                <a:schemeClr val="bg1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pic>
        <p:nvPicPr>
          <p:cNvPr id="5" name="图片 4" descr="少先队员卡通"/>
          <p:cNvPicPr>
            <a:picLocks noChangeAspect="1"/>
          </p:cNvPicPr>
          <p:nvPr/>
        </p:nvPicPr>
        <p:blipFill>
          <a:blip r:embed="rId4"/>
          <a:srcRect l="14572" t="12161" r="14302"/>
          <a:stretch>
            <a:fillRect/>
          </a:stretch>
        </p:blipFill>
        <p:spPr>
          <a:xfrm>
            <a:off x="3898265" y="1121410"/>
            <a:ext cx="1347470" cy="1440180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0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64" y="1083764"/>
            <a:ext cx="9142871" cy="2955916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016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4" name="文本框 13"/>
          <p:cNvSpPr txBox="1"/>
          <p:nvPr/>
        </p:nvSpPr>
        <p:spPr>
          <a:xfrm>
            <a:off x="7359650" y="1557655"/>
            <a:ext cx="1252855" cy="9220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5400" spc="1000" dirty="0">
                <a:solidFill>
                  <a:srgbClr val="C3000E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目</a:t>
            </a:r>
            <a:endParaRPr lang="zh-CN" altLang="en-US" sz="5400" spc="1000" dirty="0">
              <a:solidFill>
                <a:srgbClr val="C3000E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889240" y="2218690"/>
            <a:ext cx="1026795" cy="9220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5400" spc="1000" dirty="0">
                <a:solidFill>
                  <a:srgbClr val="C3000E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录</a:t>
            </a:r>
            <a:endParaRPr lang="zh-CN" altLang="en-US" sz="5400" spc="1000" dirty="0">
              <a:solidFill>
                <a:srgbClr val="C3000E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 rot="5400000">
            <a:off x="7305040" y="2846070"/>
            <a:ext cx="113284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C3000E"/>
                </a:solidFill>
                <a:latin typeface="思源黑体 CN Bold" panose="020B0800000000000000" charset="-122"/>
                <a:ea typeface="思源黑体 CN Bold" panose="020B0800000000000000" charset="-122"/>
                <a:cs typeface="阿里巴巴普惠体 L" panose="00020600040101010101" pitchFamily="18" charset="-122"/>
              </a:rPr>
              <a:t>CONTENTS</a:t>
            </a:r>
            <a:endParaRPr lang="en-US" altLang="zh-CN" sz="1400" dirty="0">
              <a:solidFill>
                <a:srgbClr val="C3000E"/>
              </a:solidFill>
              <a:latin typeface="思源黑体 CN Bold" panose="020B0800000000000000" charset="-122"/>
              <a:ea typeface="思源黑体 CN Bold" panose="020B0800000000000000" charset="-122"/>
              <a:cs typeface="阿里巴巴普惠体 L" panose="00020600040101010101" pitchFamily="18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632575" y="1462405"/>
            <a:ext cx="233680" cy="2198370"/>
            <a:chOff x="10445" y="2303"/>
            <a:chExt cx="368" cy="3462"/>
          </a:xfrm>
        </p:grpSpPr>
        <p:grpSp>
          <p:nvGrpSpPr>
            <p:cNvPr id="21" name="组合 20"/>
            <p:cNvGrpSpPr/>
            <p:nvPr/>
          </p:nvGrpSpPr>
          <p:grpSpPr>
            <a:xfrm rot="5400000">
              <a:off x="8898" y="4034"/>
              <a:ext cx="3462" cy="0"/>
              <a:chOff x="4611757" y="4791732"/>
              <a:chExt cx="2931207" cy="0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4611757" y="4791732"/>
                <a:ext cx="1080000" cy="0"/>
              </a:xfrm>
              <a:prstGeom prst="line">
                <a:avLst/>
              </a:prstGeom>
              <a:ln w="19050">
                <a:solidFill>
                  <a:srgbClr val="C3000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6462964" y="4791732"/>
                <a:ext cx="1080000" cy="0"/>
              </a:xfrm>
              <a:prstGeom prst="line">
                <a:avLst/>
              </a:prstGeom>
              <a:ln w="19050">
                <a:solidFill>
                  <a:srgbClr val="C3000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" name="五角星 4"/>
            <p:cNvSpPr/>
            <p:nvPr/>
          </p:nvSpPr>
          <p:spPr>
            <a:xfrm>
              <a:off x="10445" y="3850"/>
              <a:ext cx="368" cy="368"/>
            </a:xfrm>
            <a:prstGeom prst="star5">
              <a:avLst/>
            </a:prstGeom>
            <a:solidFill>
              <a:schemeClr val="bg1"/>
            </a:solidFill>
            <a:ln w="22225">
              <a:solidFill>
                <a:srgbClr val="C300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02260" y="1765935"/>
            <a:ext cx="2713990" cy="706120"/>
            <a:chOff x="476" y="2781"/>
            <a:chExt cx="4274" cy="1112"/>
          </a:xfrm>
        </p:grpSpPr>
        <p:sp>
          <p:nvSpPr>
            <p:cNvPr id="3" name="文本框 2"/>
            <p:cNvSpPr txBox="1"/>
            <p:nvPr/>
          </p:nvSpPr>
          <p:spPr>
            <a:xfrm>
              <a:off x="476" y="2781"/>
              <a:ext cx="1764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spc="-3000" dirty="0">
                  <a:solidFill>
                    <a:srgbClr val="C3000E"/>
                  </a:solidFill>
                  <a:latin typeface="思源黑体 CN Bold" panose="020B0800000000000000" charset="-122"/>
                  <a:ea typeface="思源黑体 CN Bold" panose="020B0800000000000000" charset="-122"/>
                </a:rPr>
                <a:t>1</a:t>
              </a:r>
              <a:endParaRPr lang="en-US" altLang="zh-CN" sz="4000" spc="-3000" dirty="0">
                <a:solidFill>
                  <a:srgbClr val="C3000E"/>
                </a:solidFill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2090" y="2975"/>
              <a:ext cx="2660" cy="7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zh-CN" altLang="en-US" sz="2400" dirty="0">
                  <a:solidFill>
                    <a:srgbClr val="C3000E"/>
                  </a:solidFill>
                  <a:latin typeface="思源黑体 CN Medium" panose="020B0600000000000000" charset="-122"/>
                  <a:ea typeface="思源黑体 CN Medium" panose="020B0600000000000000" charset="-122"/>
                  <a:sym typeface="+mn-ea"/>
                </a:rPr>
                <a:t>自我介绍</a:t>
              </a:r>
              <a:endParaRPr lang="zh-CN" altLang="en-US" sz="2400" i="0" dirty="0">
                <a:solidFill>
                  <a:srgbClr val="C3000E"/>
                </a:solidFill>
                <a:effectLst/>
                <a:latin typeface="思源黑体 CN Medium" panose="020B0600000000000000" charset="-122"/>
                <a:ea typeface="思源黑体 CN Medium" panose="020B0600000000000000" charset="-122"/>
                <a:cs typeface="阿里巴巴普惠体 R" panose="00020600040101010101" pitchFamily="18" charset="-122"/>
                <a:sym typeface="+mn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00990" y="2651125"/>
            <a:ext cx="2715260" cy="706120"/>
            <a:chOff x="474" y="4175"/>
            <a:chExt cx="4276" cy="1112"/>
          </a:xfrm>
        </p:grpSpPr>
        <p:sp>
          <p:nvSpPr>
            <p:cNvPr id="17" name="文本框 16"/>
            <p:cNvSpPr txBox="1"/>
            <p:nvPr/>
          </p:nvSpPr>
          <p:spPr>
            <a:xfrm>
              <a:off x="474" y="4175"/>
              <a:ext cx="1767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spc="-3000" dirty="0">
                  <a:solidFill>
                    <a:srgbClr val="C3000E"/>
                  </a:solidFill>
                  <a:latin typeface="思源黑体 CN Bold" panose="020B0800000000000000" charset="-122"/>
                  <a:ea typeface="思源黑体 CN Bold" panose="020B0800000000000000" charset="-122"/>
                </a:rPr>
                <a:t>2</a:t>
              </a:r>
              <a:endParaRPr lang="en-US" altLang="zh-CN" sz="4000" spc="-3000" dirty="0">
                <a:solidFill>
                  <a:srgbClr val="C3000E"/>
                </a:solidFill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2090" y="4369"/>
              <a:ext cx="2660" cy="7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zh-CN" altLang="en-US" sz="2400" dirty="0">
                  <a:solidFill>
                    <a:schemeClr val="tx2"/>
                  </a:solidFill>
                  <a:latin typeface="思源黑体 CN Medium" panose="020B0600000000000000" charset="-122"/>
                  <a:ea typeface="思源黑体 CN Medium" panose="020B0600000000000000" charset="-122"/>
                  <a:sym typeface="+mn-ea"/>
                </a:rPr>
                <a:t>优势特点</a:t>
              </a:r>
              <a:endParaRPr lang="zh-CN" altLang="en-US" sz="2400" i="0" dirty="0">
                <a:solidFill>
                  <a:srgbClr val="C3000E"/>
                </a:solidFill>
                <a:effectLst/>
                <a:latin typeface="思源黑体 CN Medium" panose="020B0600000000000000" charset="-122"/>
                <a:ea typeface="思源黑体 CN Medium" panose="020B0600000000000000" charset="-122"/>
                <a:cs typeface="阿里巴巴普惠体 R" panose="00020600040101010101" pitchFamily="18" charset="-122"/>
                <a:sym typeface="+mn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234055" y="1765935"/>
            <a:ext cx="2715895" cy="706120"/>
            <a:chOff x="5093" y="2781"/>
            <a:chExt cx="4277" cy="1112"/>
          </a:xfrm>
        </p:grpSpPr>
        <p:sp>
          <p:nvSpPr>
            <p:cNvPr id="18" name="文本框 17"/>
            <p:cNvSpPr txBox="1"/>
            <p:nvPr/>
          </p:nvSpPr>
          <p:spPr>
            <a:xfrm>
              <a:off x="5093" y="2781"/>
              <a:ext cx="176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spc="-3000" dirty="0">
                  <a:solidFill>
                    <a:srgbClr val="C3000E"/>
                  </a:solidFill>
                  <a:latin typeface="思源黑体 CN Bold" panose="020B0800000000000000" charset="-122"/>
                  <a:ea typeface="思源黑体 CN Bold" panose="020B0800000000000000" charset="-122"/>
                </a:rPr>
                <a:t>3</a:t>
              </a:r>
              <a:endParaRPr lang="en-US" altLang="zh-CN" sz="4000" spc="-3000" dirty="0">
                <a:solidFill>
                  <a:srgbClr val="C3000E"/>
                </a:solidFill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710" y="2975"/>
              <a:ext cx="2660" cy="7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zh-CN" altLang="en-US" sz="2400" dirty="0">
                  <a:solidFill>
                    <a:srgbClr val="C3000E"/>
                  </a:solidFill>
                  <a:latin typeface="思源黑体 CN Medium" panose="020B0600000000000000" charset="-122"/>
                  <a:ea typeface="思源黑体 CN Medium" panose="020B0600000000000000" charset="-122"/>
                  <a:sym typeface="+mn-ea"/>
                </a:rPr>
                <a:t>兴趣爱好</a:t>
              </a:r>
              <a:endParaRPr lang="zh-CN" altLang="en-US" sz="2400" i="0" dirty="0">
                <a:solidFill>
                  <a:srgbClr val="C3000E"/>
                </a:solidFill>
                <a:effectLst/>
                <a:latin typeface="思源黑体 CN Medium" panose="020B0600000000000000" charset="-122"/>
                <a:ea typeface="思源黑体 CN Medium" panose="020B0600000000000000" charset="-122"/>
                <a:cs typeface="阿里巴巴普惠体 R" panose="00020600040101010101" pitchFamily="18" charset="-122"/>
                <a:sym typeface="+mn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234055" y="2651125"/>
            <a:ext cx="2715895" cy="706120"/>
            <a:chOff x="5093" y="4175"/>
            <a:chExt cx="4277" cy="1112"/>
          </a:xfrm>
        </p:grpSpPr>
        <p:sp>
          <p:nvSpPr>
            <p:cNvPr id="29" name="文本框 28"/>
            <p:cNvSpPr txBox="1"/>
            <p:nvPr/>
          </p:nvSpPr>
          <p:spPr>
            <a:xfrm>
              <a:off x="5093" y="4175"/>
              <a:ext cx="176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spc="-3000" dirty="0">
                  <a:solidFill>
                    <a:srgbClr val="C3000E"/>
                  </a:solidFill>
                  <a:latin typeface="思源黑体 CN Bold" panose="020B0800000000000000" charset="-122"/>
                  <a:ea typeface="思源黑体 CN Bold" panose="020B0800000000000000" charset="-122"/>
                </a:rPr>
                <a:t>4</a:t>
              </a:r>
              <a:endParaRPr lang="en-US" altLang="zh-CN" sz="4000" spc="-3000" dirty="0">
                <a:solidFill>
                  <a:srgbClr val="C3000E"/>
                </a:solidFill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710" y="4369"/>
              <a:ext cx="2660" cy="7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zh-CN" altLang="en-US" sz="2400" dirty="0">
                  <a:solidFill>
                    <a:srgbClr val="C3000E"/>
                  </a:solidFill>
                  <a:latin typeface="思源黑体 CN Medium" panose="020B0600000000000000" charset="-122"/>
                  <a:ea typeface="思源黑体 CN Medium" panose="020B0600000000000000" charset="-122"/>
                  <a:sym typeface="+mn-ea"/>
                </a:rPr>
                <a:t>宣誓拉票</a:t>
              </a:r>
              <a:endParaRPr lang="zh-CN" altLang="en-US" sz="2400" i="0" dirty="0">
                <a:solidFill>
                  <a:srgbClr val="C3000E"/>
                </a:solidFill>
                <a:effectLst/>
                <a:latin typeface="思源黑体 CN Medium" panose="020B0600000000000000" charset="-122"/>
                <a:ea typeface="思源黑体 CN Medium" panose="020B0600000000000000" charset="-122"/>
                <a:cs typeface="阿里巴巴普惠体 R" panose="00020600040101010101" pitchFamily="18" charset="-122"/>
                <a:sym typeface="+mn-ea"/>
              </a:endParaRPr>
            </a:p>
          </p:txBody>
        </p:sp>
      </p:grpSp>
    </p:spTree>
  </p:cSld>
  <p:clrMapOvr>
    <a:masterClrMapping/>
  </p:clrMapOvr>
  <p:transition spd="slow" advClick="0" advTm="2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14" grpId="0" animBg="1"/>
      <p:bldP spid="14" grpId="1" animBg="1"/>
      <p:bldP spid="15" grpId="0" animBg="1"/>
      <p:bldP spid="15" grpId="1" animBg="1"/>
      <p:bldP spid="16" grpId="0"/>
      <p:bldP spid="16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标题 26"/>
          <p:cNvSpPr>
            <a:spLocks noGrp="1"/>
          </p:cNvSpPr>
          <p:nvPr>
            <p:ph type="title"/>
          </p:nvPr>
        </p:nvSpPr>
        <p:spPr>
          <a:xfrm>
            <a:off x="876300" y="150495"/>
            <a:ext cx="5039360" cy="426085"/>
          </a:xfrm>
        </p:spPr>
        <p:txBody>
          <a:bodyPr/>
          <a:lstStyle/>
          <a:p>
            <a:r>
              <a:rPr lang="zh-CN" altLang="en-US" sz="2400" dirty="0">
                <a:solidFill>
                  <a:srgbClr val="C0131B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宣誓拉票</a:t>
            </a:r>
            <a:r>
              <a:rPr lang="en-US" altLang="zh-CN" sz="2400" dirty="0">
                <a:solidFill>
                  <a:srgbClr val="C0131B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/My oath canvassing</a:t>
            </a:r>
            <a:endParaRPr lang="en-US" altLang="zh-CN" sz="2400" dirty="0">
              <a:solidFill>
                <a:srgbClr val="C0131B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pic>
        <p:nvPicPr>
          <p:cNvPr id="30" name="图片 29" descr="图7"/>
          <p:cNvPicPr>
            <a:picLocks noChangeAspect="1"/>
          </p:cNvPicPr>
          <p:nvPr/>
        </p:nvPicPr>
        <p:blipFill>
          <a:blip r:embed="rId1"/>
          <a:srcRect r="29033" b="43033"/>
          <a:stretch>
            <a:fillRect/>
          </a:stretch>
        </p:blipFill>
        <p:spPr>
          <a:xfrm>
            <a:off x="134620" y="60325"/>
            <a:ext cx="755015" cy="606425"/>
          </a:xfrm>
          <a:prstGeom prst="rect">
            <a:avLst/>
          </a:prstGeom>
        </p:spPr>
      </p:pic>
      <p:cxnSp>
        <p:nvCxnSpPr>
          <p:cNvPr id="29" name="直接连接符 28"/>
          <p:cNvCxnSpPr/>
          <p:nvPr/>
        </p:nvCxnSpPr>
        <p:spPr>
          <a:xfrm>
            <a:off x="914400" y="591185"/>
            <a:ext cx="7239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"/>
          <p:cNvSpPr/>
          <p:nvPr/>
        </p:nvSpPr>
        <p:spPr>
          <a:xfrm>
            <a:off x="3197225" y="1510665"/>
            <a:ext cx="4902200" cy="13144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rIns="135000" rtlCol="0" anchor="ctr"/>
          <a:lstStyle/>
          <a:p>
            <a:pPr>
              <a:lnSpc>
                <a:spcPct val="150000"/>
              </a:lnSpc>
            </a:pPr>
            <a:endParaRPr lang="zh-CN" altLang="en-US" sz="1200" spc="150" dirty="0">
              <a:solidFill>
                <a:schemeClr val="accent1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421380" y="1706245"/>
            <a:ext cx="4422140" cy="1039495"/>
            <a:chOff x="5388" y="2687"/>
            <a:chExt cx="6964" cy="1637"/>
          </a:xfrm>
        </p:grpSpPr>
        <p:sp>
          <p:nvSpPr>
            <p:cNvPr id="8" name="文本"/>
            <p:cNvSpPr txBox="1"/>
            <p:nvPr/>
          </p:nvSpPr>
          <p:spPr>
            <a:xfrm>
              <a:off x="5388" y="3308"/>
              <a:ext cx="6964" cy="101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indent="467995">
                <a:lnSpc>
                  <a:spcPct val="150000"/>
                </a:lnSpc>
                <a:spcAft>
                  <a:spcPts val="1500"/>
                </a:spcAft>
                <a:defRPr sz="1600" spc="15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defRPr>
              </a:lvl1pPr>
            </a:lstStyle>
            <a:p>
              <a:pPr algn="l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schemeClr val="bg1"/>
                  </a:solidFill>
                  <a:ea typeface="思源黑体 Normal" panose="020B0400000000000000" pitchFamily="34" charset="-122"/>
                  <a:sym typeface="+mn-ea"/>
                </a:rPr>
                <a:t>假如我当选上，我一定竭尽全力为队员们服务，做好辅导员的左右手，不辜负辅导员和队员们的期望。</a:t>
              </a:r>
              <a:endParaRPr lang="zh-CN" altLang="en-US" sz="1200" dirty="0">
                <a:solidFill>
                  <a:schemeClr val="bg1"/>
                </a:solidFill>
                <a:ea typeface="思源黑体 Normal" panose="020B0400000000000000" pitchFamily="34" charset="-122"/>
                <a:sym typeface="+mn-ea"/>
              </a:endParaRPr>
            </a:p>
          </p:txBody>
        </p:sp>
        <p:sp>
          <p:nvSpPr>
            <p:cNvPr id="9" name="标题"/>
            <p:cNvSpPr/>
            <p:nvPr/>
          </p:nvSpPr>
          <p:spPr>
            <a:xfrm>
              <a:off x="5388" y="2687"/>
              <a:ext cx="1728" cy="580"/>
            </a:xfrm>
            <a:prstGeom prst="rect">
              <a:avLst/>
            </a:prstGeom>
          </p:spPr>
          <p:txBody>
            <a:bodyPr wrap="none" anchor="t">
              <a:spAutoFit/>
            </a:bodyPr>
            <a:lstStyle/>
            <a:p>
              <a:pPr lvl="0" algn="l">
                <a:lnSpc>
                  <a:spcPct val="100000"/>
                </a:lnSpc>
              </a:pPr>
              <a:r>
                <a:rPr lang="zh-CN" altLang="en-US" dirty="0">
                  <a:solidFill>
                    <a:schemeClr val="bg1"/>
                  </a:solidFill>
                  <a:ea typeface="思源黑体 CN Medium" panose="020B0600000000000000" charset="-122"/>
                  <a:sym typeface="+mn-ea"/>
                </a:rPr>
                <a:t>宣誓拉票</a:t>
              </a:r>
              <a:endParaRPr lang="zh-CN" altLang="en-US" spc="250" dirty="0">
                <a:solidFill>
                  <a:schemeClr val="bg1"/>
                </a:solidFill>
                <a:latin typeface="思源黑体 CN Medium" panose="020B0600000000000000" charset="-122"/>
                <a:ea typeface="思源黑体 CN Medium" panose="020B0600000000000000" charset="-122"/>
                <a:sym typeface="+mn-ea"/>
              </a:endParaRPr>
            </a:p>
          </p:txBody>
        </p:sp>
      </p:grpSp>
      <p:sp>
        <p:nvSpPr>
          <p:cNvPr id="10" name="矩形"/>
          <p:cNvSpPr/>
          <p:nvPr/>
        </p:nvSpPr>
        <p:spPr>
          <a:xfrm>
            <a:off x="1044575" y="3021330"/>
            <a:ext cx="4902200" cy="13144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rIns="135000" rtlCol="0" anchor="ctr"/>
          <a:lstStyle/>
          <a:p>
            <a:pPr>
              <a:lnSpc>
                <a:spcPct val="150000"/>
              </a:lnSpc>
            </a:pPr>
            <a:endParaRPr lang="zh-CN" altLang="en-US" sz="1200" spc="150" dirty="0">
              <a:solidFill>
                <a:schemeClr val="accent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343660" y="3216910"/>
            <a:ext cx="4389120" cy="1038860"/>
            <a:chOff x="2116" y="5066"/>
            <a:chExt cx="6912" cy="1636"/>
          </a:xfrm>
        </p:grpSpPr>
        <p:sp>
          <p:nvSpPr>
            <p:cNvPr id="11" name="文本"/>
            <p:cNvSpPr txBox="1"/>
            <p:nvPr/>
          </p:nvSpPr>
          <p:spPr>
            <a:xfrm>
              <a:off x="2116" y="5686"/>
              <a:ext cx="6913" cy="101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indent="467995">
                <a:lnSpc>
                  <a:spcPct val="150000"/>
                </a:lnSpc>
                <a:spcAft>
                  <a:spcPts val="1500"/>
                </a:spcAft>
                <a:defRPr sz="1600" spc="15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defRPr>
              </a:lvl1pPr>
            </a:lstStyle>
            <a:p>
              <a:pPr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schemeClr val="bg1"/>
                  </a:solidFill>
                  <a:ea typeface="思源黑体 Normal" panose="020B0400000000000000" pitchFamily="34" charset="-122"/>
                  <a:sym typeface="+mn-ea"/>
                </a:rPr>
                <a:t>协助辅导员开展好丰富多彩的少先队活动，让每一个队员都能在少先队组织里愉快地生活，不断进步。</a:t>
              </a:r>
              <a:endParaRPr lang="zh-CN" altLang="en-US" sz="1200" dirty="0">
                <a:solidFill>
                  <a:schemeClr val="bg1"/>
                </a:solidFill>
                <a:ea typeface="思源黑体 Normal" panose="020B0400000000000000" pitchFamily="34" charset="-122"/>
                <a:sym typeface="+mn-ea"/>
              </a:endParaRPr>
            </a:p>
          </p:txBody>
        </p:sp>
        <p:sp>
          <p:nvSpPr>
            <p:cNvPr id="12" name="标题"/>
            <p:cNvSpPr/>
            <p:nvPr/>
          </p:nvSpPr>
          <p:spPr>
            <a:xfrm>
              <a:off x="2116" y="5066"/>
              <a:ext cx="1728" cy="580"/>
            </a:xfrm>
            <a:prstGeom prst="rect">
              <a:avLst/>
            </a:prstGeom>
          </p:spPr>
          <p:txBody>
            <a:bodyPr wrap="none" anchor="t">
              <a:spAutoFit/>
            </a:bodyPr>
            <a:lstStyle/>
            <a:p>
              <a:pPr lvl="0" algn="l">
                <a:lnSpc>
                  <a:spcPct val="100000"/>
                </a:lnSpc>
              </a:pPr>
              <a:r>
                <a:rPr lang="zh-CN" altLang="en-US" dirty="0">
                  <a:solidFill>
                    <a:schemeClr val="bg1"/>
                  </a:solidFill>
                  <a:ea typeface="思源黑体 CN Medium" panose="020B0600000000000000" charset="-122"/>
                  <a:sym typeface="+mn-ea"/>
                </a:rPr>
                <a:t>宣誓拉票</a:t>
              </a:r>
              <a:endParaRPr lang="zh-CN" altLang="en-US" spc="250" dirty="0">
                <a:solidFill>
                  <a:schemeClr val="bg1"/>
                </a:solidFill>
                <a:latin typeface="思源黑体 CN Medium" panose="020B0600000000000000" charset="-122"/>
                <a:ea typeface="思源黑体 CN Medium" panose="020B0600000000000000" charset="-122"/>
                <a:sym typeface="+mn-ea"/>
              </a:endParaRPr>
            </a:p>
          </p:txBody>
        </p:sp>
      </p:grpSp>
      <p:pic>
        <p:nvPicPr>
          <p:cNvPr id="2" name="图片 1" descr="小学生敬礼红领巾"/>
          <p:cNvPicPr>
            <a:picLocks noChangeAspect="1"/>
          </p:cNvPicPr>
          <p:nvPr/>
        </p:nvPicPr>
        <p:blipFill>
          <a:blip r:embed="rId2"/>
          <a:srcRect l="38833" t="37646" b="3781"/>
          <a:stretch>
            <a:fillRect/>
          </a:stretch>
        </p:blipFill>
        <p:spPr>
          <a:xfrm>
            <a:off x="6517640" y="3021330"/>
            <a:ext cx="1635760" cy="1566545"/>
          </a:xfrm>
          <a:prstGeom prst="rect">
            <a:avLst/>
          </a:prstGeom>
        </p:spPr>
      </p:pic>
      <p:pic>
        <p:nvPicPr>
          <p:cNvPr id="3" name="图片 2" descr="图6"/>
          <p:cNvPicPr>
            <a:picLocks noChangeAspect="1"/>
          </p:cNvPicPr>
          <p:nvPr/>
        </p:nvPicPr>
        <p:blipFill>
          <a:blip r:embed="rId3"/>
          <a:srcRect l="11733" t="7200" r="45467" b="39383"/>
          <a:stretch>
            <a:fillRect/>
          </a:stretch>
        </p:blipFill>
        <p:spPr>
          <a:xfrm>
            <a:off x="1272540" y="1277620"/>
            <a:ext cx="1295400" cy="1617345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7" grpId="1"/>
      <p:bldP spid="4" grpId="0" animBg="1"/>
      <p:bldP spid="4" grpId="1" animBg="1"/>
      <p:bldP spid="10" grpId="0" animBg="1"/>
      <p:bldP spid="10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标题 26"/>
          <p:cNvSpPr>
            <a:spLocks noGrp="1"/>
          </p:cNvSpPr>
          <p:nvPr>
            <p:ph type="title"/>
          </p:nvPr>
        </p:nvSpPr>
        <p:spPr>
          <a:xfrm>
            <a:off x="876300" y="150495"/>
            <a:ext cx="5039360" cy="426085"/>
          </a:xfrm>
        </p:spPr>
        <p:txBody>
          <a:bodyPr/>
          <a:lstStyle/>
          <a:p>
            <a:r>
              <a:rPr lang="zh-CN" altLang="en-US" sz="2400" dirty="0">
                <a:solidFill>
                  <a:srgbClr val="C0131B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宣誓拉票</a:t>
            </a:r>
            <a:r>
              <a:rPr lang="en-US" altLang="zh-CN" sz="2400" dirty="0">
                <a:solidFill>
                  <a:srgbClr val="C0131B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/My oath canvassing</a:t>
            </a:r>
            <a:endParaRPr lang="en-US" altLang="zh-CN" sz="2400" dirty="0">
              <a:solidFill>
                <a:srgbClr val="C0131B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pic>
        <p:nvPicPr>
          <p:cNvPr id="30" name="图片 29" descr="图7"/>
          <p:cNvPicPr>
            <a:picLocks noChangeAspect="1"/>
          </p:cNvPicPr>
          <p:nvPr/>
        </p:nvPicPr>
        <p:blipFill>
          <a:blip r:embed="rId1"/>
          <a:srcRect r="29033" b="43033"/>
          <a:stretch>
            <a:fillRect/>
          </a:stretch>
        </p:blipFill>
        <p:spPr>
          <a:xfrm>
            <a:off x="134620" y="60325"/>
            <a:ext cx="755015" cy="606425"/>
          </a:xfrm>
          <a:prstGeom prst="rect">
            <a:avLst/>
          </a:prstGeom>
        </p:spPr>
      </p:pic>
      <p:cxnSp>
        <p:nvCxnSpPr>
          <p:cNvPr id="29" name="直接连接符 28"/>
          <p:cNvCxnSpPr/>
          <p:nvPr/>
        </p:nvCxnSpPr>
        <p:spPr>
          <a:xfrm>
            <a:off x="914400" y="591185"/>
            <a:ext cx="7239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/>
          <p:cNvGrpSpPr/>
          <p:nvPr/>
        </p:nvGrpSpPr>
        <p:grpSpPr>
          <a:xfrm>
            <a:off x="5029835" y="1861185"/>
            <a:ext cx="632460" cy="641350"/>
            <a:chOff x="8321" y="3011"/>
            <a:chExt cx="996" cy="1010"/>
          </a:xfrm>
        </p:grpSpPr>
        <p:grpSp>
          <p:nvGrpSpPr>
            <p:cNvPr id="34" name="组合"/>
            <p:cNvGrpSpPr/>
            <p:nvPr/>
          </p:nvGrpSpPr>
          <p:grpSpPr>
            <a:xfrm>
              <a:off x="8321" y="3011"/>
              <a:ext cx="996" cy="1011"/>
              <a:chOff x="6572067" y="2121591"/>
              <a:chExt cx="843284" cy="855595"/>
            </a:xfrm>
          </p:grpSpPr>
          <p:sp>
            <p:nvSpPr>
              <p:cNvPr id="35" name="椭圆"/>
              <p:cNvSpPr/>
              <p:nvPr/>
            </p:nvSpPr>
            <p:spPr bwMode="auto">
              <a:xfrm>
                <a:off x="6621598" y="2171844"/>
                <a:ext cx="744223" cy="755088"/>
              </a:xfrm>
              <a:prstGeom prst="ellipse">
                <a:avLst/>
              </a:prstGeom>
              <a:solidFill>
                <a:schemeClr val="accent1"/>
              </a:solidFill>
              <a:ln w="3175" cmpd="sng">
                <a:noFill/>
                <a:prstDash val="soli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200" dirty="0"/>
              </a:p>
            </p:txBody>
          </p:sp>
          <p:sp>
            <p:nvSpPr>
              <p:cNvPr id="36" name="椭圆"/>
              <p:cNvSpPr/>
              <p:nvPr/>
            </p:nvSpPr>
            <p:spPr bwMode="auto">
              <a:xfrm>
                <a:off x="6572067" y="2121591"/>
                <a:ext cx="843284" cy="855595"/>
              </a:xfrm>
              <a:prstGeom prst="ellipse">
                <a:avLst/>
              </a:prstGeom>
              <a:noFill/>
              <a:ln w="3175" cmpd="sng">
                <a:solidFill>
                  <a:schemeClr val="accent1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200" dirty="0"/>
              </a:p>
            </p:txBody>
          </p:sp>
        </p:grpSp>
        <p:sp>
          <p:nvSpPr>
            <p:cNvPr id="40" name="图标"/>
            <p:cNvSpPr>
              <a:spLocks noChangeAspect="1"/>
            </p:cNvSpPr>
            <p:nvPr/>
          </p:nvSpPr>
          <p:spPr bwMode="auto">
            <a:xfrm>
              <a:off x="8650" y="3314"/>
              <a:ext cx="337" cy="378"/>
            </a:xfrm>
            <a:custGeom>
              <a:avLst/>
              <a:gdLst>
                <a:gd name="T0" fmla="*/ 41 w 114"/>
                <a:gd name="T1" fmla="*/ 101 h 128"/>
                <a:gd name="T2" fmla="*/ 51 w 114"/>
                <a:gd name="T3" fmla="*/ 98 h 128"/>
                <a:gd name="T4" fmla="*/ 51 w 114"/>
                <a:gd name="T5" fmla="*/ 98 h 128"/>
                <a:gd name="T6" fmla="*/ 107 w 114"/>
                <a:gd name="T7" fmla="*/ 41 h 128"/>
                <a:gd name="T8" fmla="*/ 107 w 114"/>
                <a:gd name="T9" fmla="*/ 41 h 128"/>
                <a:gd name="T10" fmla="*/ 114 w 114"/>
                <a:gd name="T11" fmla="*/ 25 h 128"/>
                <a:gd name="T12" fmla="*/ 89 w 114"/>
                <a:gd name="T13" fmla="*/ 0 h 128"/>
                <a:gd name="T14" fmla="*/ 71 w 114"/>
                <a:gd name="T15" fmla="*/ 8 h 128"/>
                <a:gd name="T16" fmla="*/ 10 w 114"/>
                <a:gd name="T17" fmla="*/ 69 h 128"/>
                <a:gd name="T18" fmla="*/ 10 w 114"/>
                <a:gd name="T19" fmla="*/ 69 h 128"/>
                <a:gd name="T20" fmla="*/ 0 w 114"/>
                <a:gd name="T21" fmla="*/ 94 h 128"/>
                <a:gd name="T22" fmla="*/ 34 w 114"/>
                <a:gd name="T23" fmla="*/ 128 h 128"/>
                <a:gd name="T24" fmla="*/ 59 w 114"/>
                <a:gd name="T25" fmla="*/ 117 h 128"/>
                <a:gd name="T26" fmla="*/ 105 w 114"/>
                <a:gd name="T27" fmla="*/ 71 h 128"/>
                <a:gd name="T28" fmla="*/ 99 w 114"/>
                <a:gd name="T29" fmla="*/ 64 h 128"/>
                <a:gd name="T30" fmla="*/ 69 w 114"/>
                <a:gd name="T31" fmla="*/ 94 h 128"/>
                <a:gd name="T32" fmla="*/ 52 w 114"/>
                <a:gd name="T33" fmla="*/ 111 h 128"/>
                <a:gd name="T34" fmla="*/ 52 w 114"/>
                <a:gd name="T35" fmla="*/ 111 h 128"/>
                <a:gd name="T36" fmla="*/ 34 w 114"/>
                <a:gd name="T37" fmla="*/ 118 h 128"/>
                <a:gd name="T38" fmla="*/ 10 w 114"/>
                <a:gd name="T39" fmla="*/ 94 h 128"/>
                <a:gd name="T40" fmla="*/ 17 w 114"/>
                <a:gd name="T41" fmla="*/ 76 h 128"/>
                <a:gd name="T42" fmla="*/ 17 w 114"/>
                <a:gd name="T43" fmla="*/ 76 h 128"/>
                <a:gd name="T44" fmla="*/ 79 w 114"/>
                <a:gd name="T45" fmla="*/ 14 h 128"/>
                <a:gd name="T46" fmla="*/ 79 w 114"/>
                <a:gd name="T47" fmla="*/ 14 h 128"/>
                <a:gd name="T48" fmla="*/ 89 w 114"/>
                <a:gd name="T49" fmla="*/ 10 h 128"/>
                <a:gd name="T50" fmla="*/ 104 w 114"/>
                <a:gd name="T51" fmla="*/ 25 h 128"/>
                <a:gd name="T52" fmla="*/ 100 w 114"/>
                <a:gd name="T53" fmla="*/ 34 h 128"/>
                <a:gd name="T54" fmla="*/ 100 w 114"/>
                <a:gd name="T55" fmla="*/ 34 h 128"/>
                <a:gd name="T56" fmla="*/ 45 w 114"/>
                <a:gd name="T57" fmla="*/ 90 h 128"/>
                <a:gd name="T58" fmla="*/ 45 w 114"/>
                <a:gd name="T59" fmla="*/ 90 h 128"/>
                <a:gd name="T60" fmla="*/ 41 w 114"/>
                <a:gd name="T61" fmla="*/ 92 h 128"/>
                <a:gd name="T62" fmla="*/ 36 w 114"/>
                <a:gd name="T63" fmla="*/ 87 h 128"/>
                <a:gd name="T64" fmla="*/ 37 w 114"/>
                <a:gd name="T65" fmla="*/ 84 h 128"/>
                <a:gd name="T66" fmla="*/ 78 w 114"/>
                <a:gd name="T67" fmla="*/ 43 h 128"/>
                <a:gd name="T68" fmla="*/ 71 w 114"/>
                <a:gd name="T69" fmla="*/ 36 h 128"/>
                <a:gd name="T70" fmla="*/ 30 w 114"/>
                <a:gd name="T71" fmla="*/ 77 h 128"/>
                <a:gd name="T72" fmla="*/ 30 w 114"/>
                <a:gd name="T73" fmla="*/ 77 h 128"/>
                <a:gd name="T74" fmla="*/ 27 w 114"/>
                <a:gd name="T75" fmla="*/ 87 h 128"/>
                <a:gd name="T76" fmla="*/ 41 w 114"/>
                <a:gd name="T77" fmla="*/ 10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4" h="128">
                  <a:moveTo>
                    <a:pt x="41" y="101"/>
                  </a:moveTo>
                  <a:cubicBezTo>
                    <a:pt x="45" y="101"/>
                    <a:pt x="48" y="100"/>
                    <a:pt x="51" y="98"/>
                  </a:cubicBezTo>
                  <a:cubicBezTo>
                    <a:pt x="51" y="98"/>
                    <a:pt x="51" y="98"/>
                    <a:pt x="51" y="98"/>
                  </a:cubicBezTo>
                  <a:cubicBezTo>
                    <a:pt x="107" y="41"/>
                    <a:pt x="107" y="41"/>
                    <a:pt x="107" y="41"/>
                  </a:cubicBezTo>
                  <a:cubicBezTo>
                    <a:pt x="107" y="41"/>
                    <a:pt x="107" y="41"/>
                    <a:pt x="107" y="41"/>
                  </a:cubicBezTo>
                  <a:cubicBezTo>
                    <a:pt x="111" y="37"/>
                    <a:pt x="114" y="31"/>
                    <a:pt x="114" y="25"/>
                  </a:cubicBezTo>
                  <a:cubicBezTo>
                    <a:pt x="114" y="11"/>
                    <a:pt x="103" y="0"/>
                    <a:pt x="89" y="0"/>
                  </a:cubicBezTo>
                  <a:cubicBezTo>
                    <a:pt x="82" y="0"/>
                    <a:pt x="76" y="3"/>
                    <a:pt x="71" y="8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4" y="76"/>
                    <a:pt x="0" y="84"/>
                    <a:pt x="0" y="94"/>
                  </a:cubicBezTo>
                  <a:cubicBezTo>
                    <a:pt x="0" y="113"/>
                    <a:pt x="15" y="128"/>
                    <a:pt x="34" y="128"/>
                  </a:cubicBezTo>
                  <a:cubicBezTo>
                    <a:pt x="44" y="128"/>
                    <a:pt x="53" y="124"/>
                    <a:pt x="59" y="117"/>
                  </a:cubicBezTo>
                  <a:cubicBezTo>
                    <a:pt x="105" y="71"/>
                    <a:pt x="105" y="71"/>
                    <a:pt x="105" y="71"/>
                  </a:cubicBezTo>
                  <a:cubicBezTo>
                    <a:pt x="99" y="64"/>
                    <a:pt x="99" y="64"/>
                    <a:pt x="99" y="64"/>
                  </a:cubicBezTo>
                  <a:cubicBezTo>
                    <a:pt x="69" y="94"/>
                    <a:pt x="69" y="94"/>
                    <a:pt x="69" y="94"/>
                  </a:cubicBezTo>
                  <a:cubicBezTo>
                    <a:pt x="69" y="94"/>
                    <a:pt x="52" y="111"/>
                    <a:pt x="52" y="111"/>
                  </a:cubicBezTo>
                  <a:cubicBezTo>
                    <a:pt x="52" y="111"/>
                    <a:pt x="52" y="111"/>
                    <a:pt x="52" y="111"/>
                  </a:cubicBezTo>
                  <a:cubicBezTo>
                    <a:pt x="47" y="115"/>
                    <a:pt x="41" y="118"/>
                    <a:pt x="34" y="118"/>
                  </a:cubicBezTo>
                  <a:cubicBezTo>
                    <a:pt x="21" y="118"/>
                    <a:pt x="10" y="107"/>
                    <a:pt x="10" y="94"/>
                  </a:cubicBezTo>
                  <a:cubicBezTo>
                    <a:pt x="10" y="87"/>
                    <a:pt x="13" y="81"/>
                    <a:pt x="17" y="76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82" y="12"/>
                    <a:pt x="85" y="10"/>
                    <a:pt x="89" y="10"/>
                  </a:cubicBezTo>
                  <a:cubicBezTo>
                    <a:pt x="98" y="10"/>
                    <a:pt x="104" y="16"/>
                    <a:pt x="104" y="25"/>
                  </a:cubicBezTo>
                  <a:cubicBezTo>
                    <a:pt x="104" y="28"/>
                    <a:pt x="103" y="32"/>
                    <a:pt x="100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45" y="90"/>
                    <a:pt x="45" y="90"/>
                    <a:pt x="45" y="90"/>
                  </a:cubicBezTo>
                  <a:cubicBezTo>
                    <a:pt x="45" y="90"/>
                    <a:pt x="45" y="90"/>
                    <a:pt x="45" y="90"/>
                  </a:cubicBezTo>
                  <a:cubicBezTo>
                    <a:pt x="44" y="91"/>
                    <a:pt x="42" y="92"/>
                    <a:pt x="41" y="92"/>
                  </a:cubicBezTo>
                  <a:cubicBezTo>
                    <a:pt x="39" y="92"/>
                    <a:pt x="36" y="89"/>
                    <a:pt x="36" y="87"/>
                  </a:cubicBezTo>
                  <a:cubicBezTo>
                    <a:pt x="36" y="86"/>
                    <a:pt x="37" y="85"/>
                    <a:pt x="37" y="84"/>
                  </a:cubicBezTo>
                  <a:cubicBezTo>
                    <a:pt x="78" y="43"/>
                    <a:pt x="78" y="43"/>
                    <a:pt x="78" y="43"/>
                  </a:cubicBezTo>
                  <a:cubicBezTo>
                    <a:pt x="71" y="36"/>
                    <a:pt x="71" y="36"/>
                    <a:pt x="71" y="36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28" y="80"/>
                    <a:pt x="27" y="83"/>
                    <a:pt x="27" y="87"/>
                  </a:cubicBezTo>
                  <a:cubicBezTo>
                    <a:pt x="27" y="95"/>
                    <a:pt x="33" y="101"/>
                    <a:pt x="41" y="1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algn="ctr"/>
              <a:endParaRPr lang="zh-CN" altLang="en-US" sz="1200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029835" y="3114675"/>
            <a:ext cx="632460" cy="641350"/>
            <a:chOff x="8321" y="5445"/>
            <a:chExt cx="996" cy="1010"/>
          </a:xfrm>
        </p:grpSpPr>
        <p:grpSp>
          <p:nvGrpSpPr>
            <p:cNvPr id="37" name="组合"/>
            <p:cNvGrpSpPr/>
            <p:nvPr/>
          </p:nvGrpSpPr>
          <p:grpSpPr>
            <a:xfrm>
              <a:off x="8321" y="5445"/>
              <a:ext cx="996" cy="1011"/>
              <a:chOff x="6572067" y="4165614"/>
              <a:chExt cx="843284" cy="855595"/>
            </a:xfrm>
          </p:grpSpPr>
          <p:sp>
            <p:nvSpPr>
              <p:cNvPr id="38" name="椭圆"/>
              <p:cNvSpPr/>
              <p:nvPr/>
            </p:nvSpPr>
            <p:spPr bwMode="auto">
              <a:xfrm>
                <a:off x="6621598" y="4215867"/>
                <a:ext cx="744223" cy="755088"/>
              </a:xfrm>
              <a:prstGeom prst="ellipse">
                <a:avLst/>
              </a:prstGeom>
              <a:solidFill>
                <a:schemeClr val="accent2"/>
              </a:solidFill>
              <a:ln w="3175" cmpd="sng">
                <a:noFill/>
                <a:prstDash val="soli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200" dirty="0"/>
              </a:p>
            </p:txBody>
          </p:sp>
          <p:sp>
            <p:nvSpPr>
              <p:cNvPr id="39" name="椭圆"/>
              <p:cNvSpPr/>
              <p:nvPr/>
            </p:nvSpPr>
            <p:spPr bwMode="auto">
              <a:xfrm>
                <a:off x="6572067" y="4165614"/>
                <a:ext cx="843284" cy="855595"/>
              </a:xfrm>
              <a:prstGeom prst="ellipse">
                <a:avLst/>
              </a:prstGeom>
              <a:noFill/>
              <a:ln w="3175" cmpd="sng">
                <a:solidFill>
                  <a:schemeClr val="accent2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200" dirty="0"/>
              </a:p>
            </p:txBody>
          </p:sp>
        </p:grpSp>
        <p:sp>
          <p:nvSpPr>
            <p:cNvPr id="41" name="图标"/>
            <p:cNvSpPr>
              <a:spLocks noChangeAspect="1" noEditPoints="1"/>
            </p:cNvSpPr>
            <p:nvPr/>
          </p:nvSpPr>
          <p:spPr bwMode="auto">
            <a:xfrm>
              <a:off x="8627" y="5720"/>
              <a:ext cx="383" cy="408"/>
            </a:xfrm>
            <a:custGeom>
              <a:avLst/>
              <a:gdLst>
                <a:gd name="T0" fmla="*/ 147 w 243"/>
                <a:gd name="T1" fmla="*/ 240 h 269"/>
                <a:gd name="T2" fmla="*/ 90 w 243"/>
                <a:gd name="T3" fmla="*/ 234 h 269"/>
                <a:gd name="T4" fmla="*/ 147 w 243"/>
                <a:gd name="T5" fmla="*/ 227 h 269"/>
                <a:gd name="T6" fmla="*/ 147 w 243"/>
                <a:gd name="T7" fmla="*/ 243 h 269"/>
                <a:gd name="T8" fmla="*/ 90 w 243"/>
                <a:gd name="T9" fmla="*/ 252 h 269"/>
                <a:gd name="T10" fmla="*/ 96 w 243"/>
                <a:gd name="T11" fmla="*/ 256 h 269"/>
                <a:gd name="T12" fmla="*/ 105 w 243"/>
                <a:gd name="T13" fmla="*/ 262 h 269"/>
                <a:gd name="T14" fmla="*/ 126 w 243"/>
                <a:gd name="T15" fmla="*/ 269 h 269"/>
                <a:gd name="T16" fmla="*/ 138 w 243"/>
                <a:gd name="T17" fmla="*/ 261 h 269"/>
                <a:gd name="T18" fmla="*/ 147 w 243"/>
                <a:gd name="T19" fmla="*/ 256 h 269"/>
                <a:gd name="T20" fmla="*/ 147 w 243"/>
                <a:gd name="T21" fmla="*/ 243 h 269"/>
                <a:gd name="T22" fmla="*/ 128 w 243"/>
                <a:gd name="T23" fmla="*/ 32 h 269"/>
                <a:gd name="T24" fmla="*/ 122 w 243"/>
                <a:gd name="T25" fmla="*/ 0 h 269"/>
                <a:gd name="T26" fmla="*/ 115 w 243"/>
                <a:gd name="T27" fmla="*/ 32 h 269"/>
                <a:gd name="T28" fmla="*/ 54 w 243"/>
                <a:gd name="T29" fmla="*/ 63 h 269"/>
                <a:gd name="T30" fmla="*/ 63 w 243"/>
                <a:gd name="T31" fmla="*/ 63 h 269"/>
                <a:gd name="T32" fmla="*/ 45 w 243"/>
                <a:gd name="T33" fmla="*/ 36 h 269"/>
                <a:gd name="T34" fmla="*/ 36 w 243"/>
                <a:gd name="T35" fmla="*/ 45 h 269"/>
                <a:gd name="T36" fmla="*/ 38 w 243"/>
                <a:gd name="T37" fmla="*/ 122 h 269"/>
                <a:gd name="T38" fmla="*/ 6 w 243"/>
                <a:gd name="T39" fmla="*/ 115 h 269"/>
                <a:gd name="T40" fmla="*/ 6 w 243"/>
                <a:gd name="T41" fmla="*/ 128 h 269"/>
                <a:gd name="T42" fmla="*/ 38 w 243"/>
                <a:gd name="T43" fmla="*/ 122 h 269"/>
                <a:gd name="T44" fmla="*/ 36 w 243"/>
                <a:gd name="T45" fmla="*/ 199 h 269"/>
                <a:gd name="T46" fmla="*/ 40 w 243"/>
                <a:gd name="T47" fmla="*/ 209 h 269"/>
                <a:gd name="T48" fmla="*/ 63 w 243"/>
                <a:gd name="T49" fmla="*/ 189 h 269"/>
                <a:gd name="T50" fmla="*/ 54 w 243"/>
                <a:gd name="T51" fmla="*/ 180 h 269"/>
                <a:gd name="T52" fmla="*/ 180 w 243"/>
                <a:gd name="T53" fmla="*/ 180 h 269"/>
                <a:gd name="T54" fmla="*/ 199 w 243"/>
                <a:gd name="T55" fmla="*/ 208 h 269"/>
                <a:gd name="T56" fmla="*/ 208 w 243"/>
                <a:gd name="T57" fmla="*/ 208 h 269"/>
                <a:gd name="T58" fmla="*/ 189 w 243"/>
                <a:gd name="T59" fmla="*/ 180 h 269"/>
                <a:gd name="T60" fmla="*/ 211 w 243"/>
                <a:gd name="T61" fmla="*/ 115 h 269"/>
                <a:gd name="T62" fmla="*/ 211 w 243"/>
                <a:gd name="T63" fmla="*/ 128 h 269"/>
                <a:gd name="T64" fmla="*/ 243 w 243"/>
                <a:gd name="T65" fmla="*/ 122 h 269"/>
                <a:gd name="T66" fmla="*/ 185 w 243"/>
                <a:gd name="T67" fmla="*/ 65 h 269"/>
                <a:gd name="T68" fmla="*/ 208 w 243"/>
                <a:gd name="T69" fmla="*/ 45 h 269"/>
                <a:gd name="T70" fmla="*/ 199 w 243"/>
                <a:gd name="T71" fmla="*/ 36 h 269"/>
                <a:gd name="T72" fmla="*/ 180 w 243"/>
                <a:gd name="T73" fmla="*/ 63 h 269"/>
                <a:gd name="T74" fmla="*/ 154 w 243"/>
                <a:gd name="T75" fmla="*/ 218 h 269"/>
                <a:gd name="T76" fmla="*/ 96 w 243"/>
                <a:gd name="T77" fmla="*/ 224 h 269"/>
                <a:gd name="T78" fmla="*/ 96 w 243"/>
                <a:gd name="T79" fmla="*/ 211 h 269"/>
                <a:gd name="T80" fmla="*/ 122 w 243"/>
                <a:gd name="T81" fmla="*/ 58 h 269"/>
                <a:gd name="T82" fmla="*/ 148 w 243"/>
                <a:gd name="T83" fmla="*/ 211 h 269"/>
                <a:gd name="T84" fmla="*/ 107 w 243"/>
                <a:gd name="T85" fmla="*/ 76 h 269"/>
                <a:gd name="T86" fmla="*/ 67 w 243"/>
                <a:gd name="T87" fmla="*/ 111 h 269"/>
                <a:gd name="T88" fmla="*/ 72 w 243"/>
                <a:gd name="T89" fmla="*/ 117 h 269"/>
                <a:gd name="T90" fmla="*/ 104 w 243"/>
                <a:gd name="T91" fmla="*/ 82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3" h="269">
                  <a:moveTo>
                    <a:pt x="154" y="234"/>
                  </a:moveTo>
                  <a:cubicBezTo>
                    <a:pt x="154" y="237"/>
                    <a:pt x="151" y="240"/>
                    <a:pt x="147" y="240"/>
                  </a:cubicBezTo>
                  <a:cubicBezTo>
                    <a:pt x="96" y="240"/>
                    <a:pt x="96" y="240"/>
                    <a:pt x="96" y="240"/>
                  </a:cubicBezTo>
                  <a:cubicBezTo>
                    <a:pt x="92" y="240"/>
                    <a:pt x="90" y="237"/>
                    <a:pt x="90" y="234"/>
                  </a:cubicBezTo>
                  <a:cubicBezTo>
                    <a:pt x="90" y="230"/>
                    <a:pt x="92" y="227"/>
                    <a:pt x="96" y="227"/>
                  </a:cubicBezTo>
                  <a:cubicBezTo>
                    <a:pt x="147" y="227"/>
                    <a:pt x="147" y="227"/>
                    <a:pt x="147" y="227"/>
                  </a:cubicBezTo>
                  <a:cubicBezTo>
                    <a:pt x="151" y="227"/>
                    <a:pt x="154" y="230"/>
                    <a:pt x="154" y="234"/>
                  </a:cubicBezTo>
                  <a:close/>
                  <a:moveTo>
                    <a:pt x="147" y="243"/>
                  </a:moveTo>
                  <a:cubicBezTo>
                    <a:pt x="96" y="243"/>
                    <a:pt x="96" y="243"/>
                    <a:pt x="96" y="243"/>
                  </a:cubicBezTo>
                  <a:cubicBezTo>
                    <a:pt x="92" y="243"/>
                    <a:pt x="89" y="247"/>
                    <a:pt x="90" y="252"/>
                  </a:cubicBezTo>
                  <a:cubicBezTo>
                    <a:pt x="91" y="254"/>
                    <a:pt x="93" y="256"/>
                    <a:pt x="96" y="256"/>
                  </a:cubicBezTo>
                  <a:cubicBezTo>
                    <a:pt x="96" y="256"/>
                    <a:pt x="96" y="256"/>
                    <a:pt x="96" y="256"/>
                  </a:cubicBezTo>
                  <a:cubicBezTo>
                    <a:pt x="100" y="256"/>
                    <a:pt x="103" y="258"/>
                    <a:pt x="105" y="261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7" y="266"/>
                    <a:pt x="112" y="269"/>
                    <a:pt x="117" y="269"/>
                  </a:cubicBezTo>
                  <a:cubicBezTo>
                    <a:pt x="126" y="269"/>
                    <a:pt x="126" y="269"/>
                    <a:pt x="126" y="269"/>
                  </a:cubicBezTo>
                  <a:cubicBezTo>
                    <a:pt x="131" y="269"/>
                    <a:pt x="136" y="266"/>
                    <a:pt x="138" y="262"/>
                  </a:cubicBezTo>
                  <a:cubicBezTo>
                    <a:pt x="138" y="261"/>
                    <a:pt x="138" y="261"/>
                    <a:pt x="138" y="261"/>
                  </a:cubicBezTo>
                  <a:cubicBezTo>
                    <a:pt x="140" y="258"/>
                    <a:pt x="143" y="256"/>
                    <a:pt x="147" y="256"/>
                  </a:cubicBezTo>
                  <a:cubicBezTo>
                    <a:pt x="147" y="256"/>
                    <a:pt x="147" y="256"/>
                    <a:pt x="147" y="256"/>
                  </a:cubicBezTo>
                  <a:cubicBezTo>
                    <a:pt x="150" y="256"/>
                    <a:pt x="152" y="254"/>
                    <a:pt x="153" y="252"/>
                  </a:cubicBezTo>
                  <a:cubicBezTo>
                    <a:pt x="155" y="247"/>
                    <a:pt x="151" y="243"/>
                    <a:pt x="147" y="243"/>
                  </a:cubicBezTo>
                  <a:close/>
                  <a:moveTo>
                    <a:pt x="122" y="38"/>
                  </a:moveTo>
                  <a:cubicBezTo>
                    <a:pt x="125" y="38"/>
                    <a:pt x="128" y="36"/>
                    <a:pt x="128" y="32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3"/>
                    <a:pt x="125" y="0"/>
                    <a:pt x="122" y="0"/>
                  </a:cubicBezTo>
                  <a:cubicBezTo>
                    <a:pt x="118" y="0"/>
                    <a:pt x="115" y="3"/>
                    <a:pt x="115" y="6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6"/>
                    <a:pt x="118" y="38"/>
                    <a:pt x="122" y="38"/>
                  </a:cubicBezTo>
                  <a:close/>
                  <a:moveTo>
                    <a:pt x="54" y="63"/>
                  </a:moveTo>
                  <a:cubicBezTo>
                    <a:pt x="55" y="64"/>
                    <a:pt x="57" y="65"/>
                    <a:pt x="58" y="65"/>
                  </a:cubicBezTo>
                  <a:cubicBezTo>
                    <a:pt x="60" y="65"/>
                    <a:pt x="62" y="64"/>
                    <a:pt x="63" y="63"/>
                  </a:cubicBezTo>
                  <a:cubicBezTo>
                    <a:pt x="65" y="60"/>
                    <a:pt x="65" y="56"/>
                    <a:pt x="63" y="54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2" y="33"/>
                    <a:pt x="38" y="33"/>
                    <a:pt x="36" y="36"/>
                  </a:cubicBezTo>
                  <a:cubicBezTo>
                    <a:pt x="33" y="38"/>
                    <a:pt x="33" y="42"/>
                    <a:pt x="36" y="45"/>
                  </a:cubicBezTo>
                  <a:lnTo>
                    <a:pt x="54" y="63"/>
                  </a:lnTo>
                  <a:close/>
                  <a:moveTo>
                    <a:pt x="38" y="122"/>
                  </a:moveTo>
                  <a:cubicBezTo>
                    <a:pt x="38" y="118"/>
                    <a:pt x="36" y="115"/>
                    <a:pt x="32" y="115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3" y="115"/>
                    <a:pt x="0" y="118"/>
                    <a:pt x="0" y="122"/>
                  </a:cubicBezTo>
                  <a:cubicBezTo>
                    <a:pt x="0" y="125"/>
                    <a:pt x="3" y="128"/>
                    <a:pt x="6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6" y="128"/>
                    <a:pt x="38" y="125"/>
                    <a:pt x="38" y="122"/>
                  </a:cubicBezTo>
                  <a:close/>
                  <a:moveTo>
                    <a:pt x="54" y="180"/>
                  </a:moveTo>
                  <a:cubicBezTo>
                    <a:pt x="36" y="199"/>
                    <a:pt x="36" y="199"/>
                    <a:pt x="36" y="199"/>
                  </a:cubicBezTo>
                  <a:cubicBezTo>
                    <a:pt x="33" y="201"/>
                    <a:pt x="33" y="205"/>
                    <a:pt x="36" y="208"/>
                  </a:cubicBezTo>
                  <a:cubicBezTo>
                    <a:pt x="37" y="209"/>
                    <a:pt x="39" y="209"/>
                    <a:pt x="40" y="209"/>
                  </a:cubicBezTo>
                  <a:cubicBezTo>
                    <a:pt x="42" y="209"/>
                    <a:pt x="43" y="209"/>
                    <a:pt x="45" y="208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65" y="187"/>
                    <a:pt x="65" y="183"/>
                    <a:pt x="63" y="180"/>
                  </a:cubicBezTo>
                  <a:cubicBezTo>
                    <a:pt x="60" y="178"/>
                    <a:pt x="56" y="178"/>
                    <a:pt x="54" y="180"/>
                  </a:cubicBezTo>
                  <a:close/>
                  <a:moveTo>
                    <a:pt x="189" y="180"/>
                  </a:moveTo>
                  <a:cubicBezTo>
                    <a:pt x="187" y="178"/>
                    <a:pt x="183" y="178"/>
                    <a:pt x="180" y="180"/>
                  </a:cubicBezTo>
                  <a:cubicBezTo>
                    <a:pt x="178" y="183"/>
                    <a:pt x="178" y="187"/>
                    <a:pt x="180" y="189"/>
                  </a:cubicBezTo>
                  <a:cubicBezTo>
                    <a:pt x="199" y="208"/>
                    <a:pt x="199" y="208"/>
                    <a:pt x="199" y="208"/>
                  </a:cubicBezTo>
                  <a:cubicBezTo>
                    <a:pt x="200" y="209"/>
                    <a:pt x="201" y="209"/>
                    <a:pt x="203" y="209"/>
                  </a:cubicBezTo>
                  <a:cubicBezTo>
                    <a:pt x="205" y="209"/>
                    <a:pt x="206" y="209"/>
                    <a:pt x="208" y="208"/>
                  </a:cubicBezTo>
                  <a:cubicBezTo>
                    <a:pt x="210" y="205"/>
                    <a:pt x="210" y="201"/>
                    <a:pt x="208" y="199"/>
                  </a:cubicBezTo>
                  <a:lnTo>
                    <a:pt x="189" y="180"/>
                  </a:lnTo>
                  <a:close/>
                  <a:moveTo>
                    <a:pt x="237" y="115"/>
                  </a:moveTo>
                  <a:cubicBezTo>
                    <a:pt x="211" y="115"/>
                    <a:pt x="211" y="115"/>
                    <a:pt x="211" y="115"/>
                  </a:cubicBezTo>
                  <a:cubicBezTo>
                    <a:pt x="208" y="115"/>
                    <a:pt x="205" y="118"/>
                    <a:pt x="205" y="122"/>
                  </a:cubicBezTo>
                  <a:cubicBezTo>
                    <a:pt x="205" y="125"/>
                    <a:pt x="208" y="128"/>
                    <a:pt x="211" y="128"/>
                  </a:cubicBezTo>
                  <a:cubicBezTo>
                    <a:pt x="237" y="128"/>
                    <a:pt x="237" y="128"/>
                    <a:pt x="237" y="128"/>
                  </a:cubicBezTo>
                  <a:cubicBezTo>
                    <a:pt x="240" y="128"/>
                    <a:pt x="243" y="125"/>
                    <a:pt x="243" y="122"/>
                  </a:cubicBezTo>
                  <a:cubicBezTo>
                    <a:pt x="243" y="118"/>
                    <a:pt x="240" y="115"/>
                    <a:pt x="237" y="115"/>
                  </a:cubicBezTo>
                  <a:close/>
                  <a:moveTo>
                    <a:pt x="185" y="65"/>
                  </a:moveTo>
                  <a:cubicBezTo>
                    <a:pt x="187" y="65"/>
                    <a:pt x="188" y="64"/>
                    <a:pt x="189" y="63"/>
                  </a:cubicBezTo>
                  <a:cubicBezTo>
                    <a:pt x="208" y="45"/>
                    <a:pt x="208" y="45"/>
                    <a:pt x="208" y="45"/>
                  </a:cubicBezTo>
                  <a:cubicBezTo>
                    <a:pt x="210" y="42"/>
                    <a:pt x="210" y="38"/>
                    <a:pt x="208" y="36"/>
                  </a:cubicBezTo>
                  <a:cubicBezTo>
                    <a:pt x="205" y="33"/>
                    <a:pt x="201" y="33"/>
                    <a:pt x="199" y="36"/>
                  </a:cubicBezTo>
                  <a:cubicBezTo>
                    <a:pt x="180" y="54"/>
                    <a:pt x="180" y="54"/>
                    <a:pt x="180" y="54"/>
                  </a:cubicBezTo>
                  <a:cubicBezTo>
                    <a:pt x="178" y="56"/>
                    <a:pt x="178" y="60"/>
                    <a:pt x="180" y="63"/>
                  </a:cubicBezTo>
                  <a:cubicBezTo>
                    <a:pt x="182" y="64"/>
                    <a:pt x="183" y="65"/>
                    <a:pt x="185" y="65"/>
                  </a:cubicBezTo>
                  <a:close/>
                  <a:moveTo>
                    <a:pt x="154" y="218"/>
                  </a:moveTo>
                  <a:cubicBezTo>
                    <a:pt x="154" y="221"/>
                    <a:pt x="151" y="224"/>
                    <a:pt x="147" y="224"/>
                  </a:cubicBezTo>
                  <a:cubicBezTo>
                    <a:pt x="96" y="224"/>
                    <a:pt x="96" y="224"/>
                    <a:pt x="96" y="224"/>
                  </a:cubicBezTo>
                  <a:cubicBezTo>
                    <a:pt x="92" y="224"/>
                    <a:pt x="90" y="221"/>
                    <a:pt x="90" y="218"/>
                  </a:cubicBezTo>
                  <a:cubicBezTo>
                    <a:pt x="90" y="214"/>
                    <a:pt x="92" y="211"/>
                    <a:pt x="96" y="211"/>
                  </a:cubicBezTo>
                  <a:cubicBezTo>
                    <a:pt x="92" y="175"/>
                    <a:pt x="54" y="167"/>
                    <a:pt x="54" y="125"/>
                  </a:cubicBezTo>
                  <a:cubicBezTo>
                    <a:pt x="54" y="88"/>
                    <a:pt x="84" y="58"/>
                    <a:pt x="122" y="58"/>
                  </a:cubicBezTo>
                  <a:cubicBezTo>
                    <a:pt x="159" y="58"/>
                    <a:pt x="189" y="88"/>
                    <a:pt x="189" y="125"/>
                  </a:cubicBezTo>
                  <a:cubicBezTo>
                    <a:pt x="189" y="167"/>
                    <a:pt x="152" y="175"/>
                    <a:pt x="148" y="211"/>
                  </a:cubicBezTo>
                  <a:cubicBezTo>
                    <a:pt x="151" y="211"/>
                    <a:pt x="154" y="214"/>
                    <a:pt x="154" y="218"/>
                  </a:cubicBezTo>
                  <a:close/>
                  <a:moveTo>
                    <a:pt x="107" y="76"/>
                  </a:moveTo>
                  <a:cubicBezTo>
                    <a:pt x="106" y="73"/>
                    <a:pt x="103" y="72"/>
                    <a:pt x="101" y="73"/>
                  </a:cubicBezTo>
                  <a:cubicBezTo>
                    <a:pt x="84" y="80"/>
                    <a:pt x="72" y="94"/>
                    <a:pt x="67" y="111"/>
                  </a:cubicBezTo>
                  <a:cubicBezTo>
                    <a:pt x="67" y="113"/>
                    <a:pt x="68" y="116"/>
                    <a:pt x="71" y="117"/>
                  </a:cubicBezTo>
                  <a:cubicBezTo>
                    <a:pt x="71" y="117"/>
                    <a:pt x="72" y="117"/>
                    <a:pt x="72" y="117"/>
                  </a:cubicBezTo>
                  <a:cubicBezTo>
                    <a:pt x="74" y="117"/>
                    <a:pt x="76" y="115"/>
                    <a:pt x="77" y="113"/>
                  </a:cubicBezTo>
                  <a:cubicBezTo>
                    <a:pt x="80" y="99"/>
                    <a:pt x="91" y="87"/>
                    <a:pt x="104" y="82"/>
                  </a:cubicBezTo>
                  <a:cubicBezTo>
                    <a:pt x="107" y="81"/>
                    <a:pt x="108" y="78"/>
                    <a:pt x="107" y="7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algn="ctr"/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897880" y="1862455"/>
            <a:ext cx="2127250" cy="956310"/>
            <a:chOff x="9288" y="3013"/>
            <a:chExt cx="3350" cy="1506"/>
          </a:xfrm>
        </p:grpSpPr>
        <p:sp>
          <p:nvSpPr>
            <p:cNvPr id="42" name="文本"/>
            <p:cNvSpPr/>
            <p:nvPr/>
          </p:nvSpPr>
          <p:spPr>
            <a:xfrm>
              <a:off x="9288" y="3503"/>
              <a:ext cx="3351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思源黑体 Normal" panose="020B0400000000000000" pitchFamily="34" charset="-122"/>
                  <a:sym typeface="+mn-ea"/>
                </a:rPr>
                <a:t>用自己的言行感染身边的同学们，营造和谐的班级氛围。</a:t>
              </a:r>
              <a:endParaRPr lang="zh-CN" altLang="en-US" sz="1200" spc="150" dirty="0">
                <a:solidFill>
                  <a:schemeClr val="accent3"/>
                </a:solidFill>
                <a:latin typeface="+mn-ea"/>
              </a:endParaRPr>
            </a:p>
          </p:txBody>
        </p:sp>
        <p:sp>
          <p:nvSpPr>
            <p:cNvPr id="43" name="文本"/>
            <p:cNvSpPr/>
            <p:nvPr/>
          </p:nvSpPr>
          <p:spPr>
            <a:xfrm>
              <a:off x="9288" y="3013"/>
              <a:ext cx="1728" cy="5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l">
                <a:lnSpc>
                  <a:spcPct val="100000"/>
                </a:lnSpc>
              </a:pPr>
              <a:r>
                <a:rPr lang="zh-CN" altLang="en-US" dirty="0">
                  <a:solidFill>
                    <a:srgbClr val="C00000"/>
                  </a:solidFill>
                  <a:ea typeface="思源黑体 CN Medium" panose="020B0600000000000000" charset="-122"/>
                  <a:sym typeface="+mn-ea"/>
                </a:rPr>
                <a:t>宣誓拉票</a:t>
              </a:r>
              <a:endParaRPr lang="zh-CN" altLang="en-US" b="1" spc="25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897880" y="3116580"/>
            <a:ext cx="2236470" cy="1232535"/>
            <a:chOff x="9288" y="5448"/>
            <a:chExt cx="3522" cy="1941"/>
          </a:xfrm>
        </p:grpSpPr>
        <p:sp>
          <p:nvSpPr>
            <p:cNvPr id="44" name="文本"/>
            <p:cNvSpPr/>
            <p:nvPr/>
          </p:nvSpPr>
          <p:spPr>
            <a:xfrm>
              <a:off x="9288" y="5937"/>
              <a:ext cx="3523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思源黑体 Normal" panose="020B0400000000000000" pitchFamily="34" charset="-122"/>
                  <a:sym typeface="+mn-ea"/>
                </a:rPr>
                <a:t>我会继续热心帮助同学，为大家服务好，我会和大家共同努力，为班级争取更多的荣誉。</a:t>
              </a:r>
              <a:endParaRPr lang="zh-CN" altLang="en-US" sz="1200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思源黑体 Normal" panose="020B0400000000000000" pitchFamily="34" charset="-122"/>
                <a:sym typeface="+mn-ea"/>
              </a:endParaRPr>
            </a:p>
          </p:txBody>
        </p:sp>
        <p:sp>
          <p:nvSpPr>
            <p:cNvPr id="45" name="文本"/>
            <p:cNvSpPr/>
            <p:nvPr/>
          </p:nvSpPr>
          <p:spPr>
            <a:xfrm>
              <a:off x="9288" y="5448"/>
              <a:ext cx="1728" cy="5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l">
                <a:lnSpc>
                  <a:spcPct val="100000"/>
                </a:lnSpc>
              </a:pPr>
              <a:r>
                <a:rPr lang="zh-CN" altLang="en-US" dirty="0">
                  <a:solidFill>
                    <a:srgbClr val="C00000"/>
                  </a:solidFill>
                  <a:ea typeface="思源黑体 CN Medium" panose="020B0600000000000000" charset="-122"/>
                  <a:sym typeface="+mn-ea"/>
                </a:rPr>
                <a:t>宣誓拉票</a:t>
              </a:r>
              <a:endParaRPr lang="zh-CN" altLang="en-US" b="1" spc="250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</p:grpSp>
      <p:pic>
        <p:nvPicPr>
          <p:cNvPr id="17" name="图片 16" descr="鸽子"/>
          <p:cNvPicPr>
            <a:picLocks noChangeAspect="1"/>
          </p:cNvPicPr>
          <p:nvPr/>
        </p:nvPicPr>
        <p:blipFill>
          <a:blip r:embed="rId2"/>
          <a:srcRect l="60802" t="3063" r="6260" b="78594"/>
          <a:stretch>
            <a:fillRect/>
          </a:stretch>
        </p:blipFill>
        <p:spPr>
          <a:xfrm flipH="1">
            <a:off x="876300" y="1490345"/>
            <a:ext cx="1747520" cy="975360"/>
          </a:xfrm>
          <a:prstGeom prst="rect">
            <a:avLst/>
          </a:prstGeom>
        </p:spPr>
      </p:pic>
      <p:pic>
        <p:nvPicPr>
          <p:cNvPr id="18" name="图片 17" descr="少先队员卡通"/>
          <p:cNvPicPr>
            <a:picLocks noChangeAspect="1"/>
          </p:cNvPicPr>
          <p:nvPr/>
        </p:nvPicPr>
        <p:blipFill>
          <a:blip r:embed="rId3"/>
          <a:srcRect l="14572" t="12161" r="14302"/>
          <a:stretch>
            <a:fillRect/>
          </a:stretch>
        </p:blipFill>
        <p:spPr>
          <a:xfrm>
            <a:off x="2444750" y="1898650"/>
            <a:ext cx="2062480" cy="2204720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7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标题 26"/>
          <p:cNvSpPr>
            <a:spLocks noGrp="1"/>
          </p:cNvSpPr>
          <p:nvPr>
            <p:ph type="title"/>
          </p:nvPr>
        </p:nvSpPr>
        <p:spPr>
          <a:xfrm>
            <a:off x="876300" y="150495"/>
            <a:ext cx="5039360" cy="426085"/>
          </a:xfrm>
        </p:spPr>
        <p:txBody>
          <a:bodyPr/>
          <a:lstStyle/>
          <a:p>
            <a:r>
              <a:rPr lang="zh-CN" altLang="en-US" sz="2400" dirty="0">
                <a:solidFill>
                  <a:srgbClr val="C0131B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宣誓拉票</a:t>
            </a:r>
            <a:r>
              <a:rPr lang="en-US" altLang="zh-CN" sz="2400" dirty="0">
                <a:solidFill>
                  <a:srgbClr val="C0131B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/My oath canvassing</a:t>
            </a:r>
            <a:endParaRPr lang="en-US" altLang="zh-CN" sz="2400" dirty="0">
              <a:solidFill>
                <a:srgbClr val="C0131B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pic>
        <p:nvPicPr>
          <p:cNvPr id="30" name="图片 29" descr="图7"/>
          <p:cNvPicPr>
            <a:picLocks noChangeAspect="1"/>
          </p:cNvPicPr>
          <p:nvPr/>
        </p:nvPicPr>
        <p:blipFill>
          <a:blip r:embed="rId1"/>
          <a:srcRect r="29033" b="43033"/>
          <a:stretch>
            <a:fillRect/>
          </a:stretch>
        </p:blipFill>
        <p:spPr>
          <a:xfrm>
            <a:off x="134620" y="60325"/>
            <a:ext cx="755015" cy="606425"/>
          </a:xfrm>
          <a:prstGeom prst="rect">
            <a:avLst/>
          </a:prstGeom>
        </p:spPr>
      </p:pic>
      <p:cxnSp>
        <p:nvCxnSpPr>
          <p:cNvPr id="29" name="直接连接符 28"/>
          <p:cNvCxnSpPr/>
          <p:nvPr/>
        </p:nvCxnSpPr>
        <p:spPr>
          <a:xfrm>
            <a:off x="914400" y="591185"/>
            <a:ext cx="7239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线"/>
          <p:cNvCxnSpPr/>
          <p:nvPr/>
        </p:nvCxnSpPr>
        <p:spPr>
          <a:xfrm>
            <a:off x="1505585" y="2924175"/>
            <a:ext cx="755650" cy="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线"/>
          <p:cNvCxnSpPr/>
          <p:nvPr/>
        </p:nvCxnSpPr>
        <p:spPr>
          <a:xfrm>
            <a:off x="3298190" y="2924175"/>
            <a:ext cx="755650" cy="0"/>
          </a:xfrm>
          <a:prstGeom prst="line">
            <a:avLst/>
          </a:prstGeom>
          <a:ln w="317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线"/>
          <p:cNvCxnSpPr/>
          <p:nvPr/>
        </p:nvCxnSpPr>
        <p:spPr>
          <a:xfrm>
            <a:off x="5090795" y="2924175"/>
            <a:ext cx="755650" cy="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线"/>
          <p:cNvCxnSpPr/>
          <p:nvPr/>
        </p:nvCxnSpPr>
        <p:spPr>
          <a:xfrm>
            <a:off x="6883400" y="2924175"/>
            <a:ext cx="755650" cy="0"/>
          </a:xfrm>
          <a:prstGeom prst="line">
            <a:avLst/>
          </a:prstGeom>
          <a:ln w="317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1121410" y="3072130"/>
            <a:ext cx="1524000" cy="1245235"/>
            <a:chOff x="1766" y="4838"/>
            <a:chExt cx="2400" cy="1961"/>
          </a:xfrm>
        </p:grpSpPr>
        <p:sp>
          <p:nvSpPr>
            <p:cNvPr id="13" name="文本"/>
            <p:cNvSpPr/>
            <p:nvPr/>
          </p:nvSpPr>
          <p:spPr>
            <a:xfrm>
              <a:off x="1766" y="5347"/>
              <a:ext cx="2401" cy="1452"/>
            </a:xfrm>
            <a:prstGeom prst="rect">
              <a:avLst/>
            </a:prstGeom>
            <a:noFill/>
          </p:spPr>
          <p:txBody>
            <a:bodyPr wrap="square" lIns="108000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思源黑体 Normal" panose="020B0400000000000000" pitchFamily="34" charset="-122"/>
                  <a:sym typeface="+mn-ea"/>
                </a:rPr>
                <a:t>用自己的言行感染身边的同学们，营造和谐的班级氛围。</a:t>
              </a:r>
              <a:endParaRPr lang="zh-CN" altLang="en-US" sz="1200" spc="150" dirty="0">
                <a:solidFill>
                  <a:schemeClr val="tx1">
                    <a:lumMod val="75000"/>
                    <a:lumOff val="25000"/>
                  </a:schemeClr>
                </a:solidFill>
                <a:ea typeface="思源黑体 Normal" panose="020B0400000000000000" pitchFamily="34" charset="-122"/>
                <a:sym typeface="+mn-ea"/>
              </a:endParaRPr>
            </a:p>
          </p:txBody>
        </p:sp>
        <p:sp>
          <p:nvSpPr>
            <p:cNvPr id="17" name="文本"/>
            <p:cNvSpPr/>
            <p:nvPr/>
          </p:nvSpPr>
          <p:spPr>
            <a:xfrm>
              <a:off x="1855" y="4838"/>
              <a:ext cx="2223" cy="5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00000"/>
                </a:lnSpc>
              </a:pPr>
              <a:r>
                <a:rPr lang="zh-CN" altLang="en-US" dirty="0">
                  <a:solidFill>
                    <a:srgbClr val="C00000"/>
                  </a:solidFill>
                  <a:ea typeface="思源黑体 CN Medium" panose="020B0600000000000000" charset="-122"/>
                  <a:sym typeface="+mn-ea"/>
                </a:rPr>
                <a:t>宣誓拉票</a:t>
              </a:r>
              <a:endParaRPr lang="zh-CN" altLang="en-US" spc="250" dirty="0">
                <a:solidFill>
                  <a:schemeClr val="accent1"/>
                </a:solidFill>
                <a:latin typeface="思源黑体 CN Medium" panose="020B0600000000000000" charset="-122"/>
                <a:ea typeface="思源黑体 CN Medium" panose="020B0600000000000000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971165" y="3072130"/>
            <a:ext cx="1410970" cy="1245235"/>
            <a:chOff x="4679" y="4838"/>
            <a:chExt cx="2222" cy="1961"/>
          </a:xfrm>
        </p:grpSpPr>
        <p:sp>
          <p:nvSpPr>
            <p:cNvPr id="14" name="文本"/>
            <p:cNvSpPr/>
            <p:nvPr/>
          </p:nvSpPr>
          <p:spPr>
            <a:xfrm>
              <a:off x="4787" y="5347"/>
              <a:ext cx="2007" cy="1452"/>
            </a:xfrm>
            <a:prstGeom prst="rect">
              <a:avLst/>
            </a:prstGeom>
            <a:noFill/>
          </p:spPr>
          <p:txBody>
            <a:bodyPr wrap="square" lIns="108000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思源黑体 Normal" panose="020B0400000000000000" pitchFamily="34" charset="-122"/>
                  <a:sym typeface="+mn-ea"/>
                </a:rPr>
                <a:t>我会继续热心帮助同学，为大家服务好。</a:t>
              </a:r>
              <a:endParaRPr lang="zh-CN" altLang="en-US" sz="1200" spc="150" dirty="0">
                <a:solidFill>
                  <a:schemeClr val="tx1">
                    <a:lumMod val="75000"/>
                    <a:lumOff val="25000"/>
                  </a:schemeClr>
                </a:solidFill>
                <a:ea typeface="思源黑体 Normal" panose="020B0400000000000000" pitchFamily="34" charset="-122"/>
                <a:sym typeface="+mn-ea"/>
              </a:endParaRPr>
            </a:p>
          </p:txBody>
        </p:sp>
        <p:sp>
          <p:nvSpPr>
            <p:cNvPr id="18" name="文本"/>
            <p:cNvSpPr/>
            <p:nvPr/>
          </p:nvSpPr>
          <p:spPr>
            <a:xfrm>
              <a:off x="4679" y="4838"/>
              <a:ext cx="2223" cy="5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00000"/>
                </a:lnSpc>
              </a:pPr>
              <a:r>
                <a:rPr lang="zh-CN" altLang="en-US" dirty="0">
                  <a:solidFill>
                    <a:srgbClr val="C00000"/>
                  </a:solidFill>
                  <a:ea typeface="思源黑体 CN Medium" panose="020B0600000000000000" charset="-122"/>
                  <a:sym typeface="+mn-ea"/>
                </a:rPr>
                <a:t>宣誓拉票</a:t>
              </a:r>
              <a:endParaRPr lang="zh-CN" altLang="en-US" spc="250" dirty="0">
                <a:solidFill>
                  <a:schemeClr val="accent2"/>
                </a:solidFill>
                <a:latin typeface="思源黑体 CN Medium" panose="020B0600000000000000" charset="-122"/>
                <a:ea typeface="思源黑体 CN Medium" panose="020B0600000000000000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763135" y="3072130"/>
            <a:ext cx="1410970" cy="1245235"/>
            <a:chOff x="7501" y="4838"/>
            <a:chExt cx="2222" cy="1961"/>
          </a:xfrm>
        </p:grpSpPr>
        <p:sp>
          <p:nvSpPr>
            <p:cNvPr id="15" name="文本"/>
            <p:cNvSpPr/>
            <p:nvPr/>
          </p:nvSpPr>
          <p:spPr>
            <a:xfrm>
              <a:off x="7610" y="5347"/>
              <a:ext cx="2005" cy="1452"/>
            </a:xfrm>
            <a:prstGeom prst="rect">
              <a:avLst/>
            </a:prstGeom>
            <a:noFill/>
          </p:spPr>
          <p:txBody>
            <a:bodyPr wrap="square" lIns="108000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思源黑体 Normal" panose="020B0400000000000000" pitchFamily="34" charset="-122"/>
                  <a:sym typeface="+mn-ea"/>
                </a:rPr>
                <a:t>我会和大家共同努力，为班级争取更多的荣誉。</a:t>
              </a:r>
              <a:endParaRPr lang="zh-CN" altLang="en-US" sz="1200" spc="150" dirty="0">
                <a:solidFill>
                  <a:schemeClr val="tx1">
                    <a:lumMod val="75000"/>
                    <a:lumOff val="25000"/>
                  </a:schemeClr>
                </a:solidFill>
                <a:ea typeface="思源黑体 Normal" panose="020B0400000000000000" pitchFamily="34" charset="-122"/>
                <a:sym typeface="+mn-ea"/>
              </a:endParaRPr>
            </a:p>
          </p:txBody>
        </p:sp>
        <p:sp>
          <p:nvSpPr>
            <p:cNvPr id="19" name="文本"/>
            <p:cNvSpPr/>
            <p:nvPr/>
          </p:nvSpPr>
          <p:spPr>
            <a:xfrm>
              <a:off x="7501" y="4838"/>
              <a:ext cx="2223" cy="5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00000"/>
                </a:lnSpc>
              </a:pPr>
              <a:r>
                <a:rPr lang="zh-CN" altLang="en-US" dirty="0">
                  <a:solidFill>
                    <a:srgbClr val="C00000"/>
                  </a:solidFill>
                  <a:ea typeface="思源黑体 CN Medium" panose="020B0600000000000000" charset="-122"/>
                  <a:sym typeface="+mn-ea"/>
                </a:rPr>
                <a:t>宣誓拉票</a:t>
              </a:r>
              <a:endParaRPr lang="zh-CN" altLang="en-US" spc="250" dirty="0">
                <a:solidFill>
                  <a:schemeClr val="accent1"/>
                </a:solidFill>
                <a:latin typeface="思源黑体 CN Medium" panose="020B0600000000000000" charset="-122"/>
                <a:ea typeface="思源黑体 CN Medium" panose="020B0600000000000000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555740" y="3072130"/>
            <a:ext cx="1410970" cy="1245235"/>
            <a:chOff x="10324" y="4838"/>
            <a:chExt cx="2222" cy="1961"/>
          </a:xfrm>
        </p:grpSpPr>
        <p:sp>
          <p:nvSpPr>
            <p:cNvPr id="16" name="文本"/>
            <p:cNvSpPr/>
            <p:nvPr/>
          </p:nvSpPr>
          <p:spPr>
            <a:xfrm>
              <a:off x="10433" y="5347"/>
              <a:ext cx="2004" cy="1452"/>
            </a:xfrm>
            <a:prstGeom prst="rect">
              <a:avLst/>
            </a:prstGeom>
            <a:noFill/>
          </p:spPr>
          <p:txBody>
            <a:bodyPr wrap="square" lIns="108000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让我们的班级更加团结，大家共同进步。</a:t>
              </a:r>
              <a:endParaRPr lang="zh-CN" altLang="en-US" sz="1200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endParaRPr>
            </a:p>
          </p:txBody>
        </p:sp>
        <p:sp>
          <p:nvSpPr>
            <p:cNvPr id="20" name="文本"/>
            <p:cNvSpPr/>
            <p:nvPr/>
          </p:nvSpPr>
          <p:spPr>
            <a:xfrm>
              <a:off x="10324" y="4838"/>
              <a:ext cx="2223" cy="5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00000"/>
                </a:lnSpc>
              </a:pPr>
              <a:r>
                <a:rPr lang="zh-CN" altLang="en-US" dirty="0">
                  <a:solidFill>
                    <a:srgbClr val="C00000"/>
                  </a:solidFill>
                  <a:ea typeface="思源黑体 CN Medium" panose="020B0600000000000000" charset="-122"/>
                  <a:sym typeface="+mn-ea"/>
                </a:rPr>
                <a:t>宣誓拉票</a:t>
              </a:r>
              <a:endParaRPr lang="zh-CN" altLang="en-US" spc="250" dirty="0">
                <a:solidFill>
                  <a:schemeClr val="accent2"/>
                </a:solidFill>
                <a:latin typeface="思源黑体 CN Medium" panose="020B0600000000000000" charset="-122"/>
                <a:ea typeface="思源黑体 CN Medium" panose="020B0600000000000000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217930" y="1457325"/>
            <a:ext cx="1330960" cy="1330960"/>
            <a:chOff x="1918" y="2295"/>
            <a:chExt cx="2096" cy="2096"/>
          </a:xfrm>
        </p:grpSpPr>
        <p:sp>
          <p:nvSpPr>
            <p:cNvPr id="5" name="矩形"/>
            <p:cNvSpPr/>
            <p:nvPr/>
          </p:nvSpPr>
          <p:spPr>
            <a:xfrm>
              <a:off x="1918" y="2295"/>
              <a:ext cx="2096" cy="2096"/>
            </a:xfrm>
            <a:prstGeom prst="flowChartDecision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1" name="图标"/>
            <p:cNvSpPr>
              <a:spLocks noChangeAspect="1" noEditPoints="1"/>
            </p:cNvSpPr>
            <p:nvPr/>
          </p:nvSpPr>
          <p:spPr bwMode="auto">
            <a:xfrm>
              <a:off x="2736" y="3170"/>
              <a:ext cx="460" cy="345"/>
            </a:xfrm>
            <a:custGeom>
              <a:avLst/>
              <a:gdLst>
                <a:gd name="T0" fmla="*/ 107 w 136"/>
                <a:gd name="T1" fmla="*/ 18 h 102"/>
                <a:gd name="T2" fmla="*/ 115 w 136"/>
                <a:gd name="T3" fmla="*/ 20 h 102"/>
                <a:gd name="T4" fmla="*/ 119 w 136"/>
                <a:gd name="T5" fmla="*/ 4 h 102"/>
                <a:gd name="T6" fmla="*/ 105 w 136"/>
                <a:gd name="T7" fmla="*/ 0 h 102"/>
                <a:gd name="T8" fmla="*/ 34 w 136"/>
                <a:gd name="T9" fmla="*/ 61 h 102"/>
                <a:gd name="T10" fmla="*/ 117 w 136"/>
                <a:gd name="T11" fmla="*/ 102 h 102"/>
                <a:gd name="T12" fmla="*/ 34 w 136"/>
                <a:gd name="T13" fmla="*/ 61 h 102"/>
                <a:gd name="T14" fmla="*/ 0 w 136"/>
                <a:gd name="T15" fmla="*/ 65 h 102"/>
                <a:gd name="T16" fmla="*/ 4 w 136"/>
                <a:gd name="T17" fmla="*/ 102 h 102"/>
                <a:gd name="T18" fmla="*/ 10 w 136"/>
                <a:gd name="T19" fmla="*/ 61 h 102"/>
                <a:gd name="T20" fmla="*/ 131 w 136"/>
                <a:gd name="T21" fmla="*/ 61 h 102"/>
                <a:gd name="T22" fmla="*/ 121 w 136"/>
                <a:gd name="T23" fmla="*/ 102 h 102"/>
                <a:gd name="T24" fmla="*/ 136 w 136"/>
                <a:gd name="T25" fmla="*/ 98 h 102"/>
                <a:gd name="T26" fmla="*/ 131 w 136"/>
                <a:gd name="T27" fmla="*/ 61 h 102"/>
                <a:gd name="T28" fmla="*/ 22 w 136"/>
                <a:gd name="T29" fmla="*/ 102 h 102"/>
                <a:gd name="T30" fmla="*/ 30 w 136"/>
                <a:gd name="T31" fmla="*/ 61 h 102"/>
                <a:gd name="T32" fmla="*/ 127 w 136"/>
                <a:gd name="T33" fmla="*/ 49 h 102"/>
                <a:gd name="T34" fmla="*/ 123 w 136"/>
                <a:gd name="T35" fmla="*/ 28 h 102"/>
                <a:gd name="T36" fmla="*/ 8 w 136"/>
                <a:gd name="T37" fmla="*/ 33 h 102"/>
                <a:gd name="T38" fmla="*/ 12 w 136"/>
                <a:gd name="T39" fmla="*/ 53 h 102"/>
                <a:gd name="T40" fmla="*/ 127 w 136"/>
                <a:gd name="T41" fmla="*/ 49 h 102"/>
                <a:gd name="T42" fmla="*/ 33 w 136"/>
                <a:gd name="T43" fmla="*/ 35 h 102"/>
                <a:gd name="T44" fmla="*/ 29 w 136"/>
                <a:gd name="T45" fmla="*/ 35 h 102"/>
                <a:gd name="T46" fmla="*/ 24 w 136"/>
                <a:gd name="T47" fmla="*/ 47 h 102"/>
                <a:gd name="T48" fmla="*/ 20 w 136"/>
                <a:gd name="T49" fmla="*/ 47 h 102"/>
                <a:gd name="T50" fmla="*/ 22 w 136"/>
                <a:gd name="T51" fmla="*/ 33 h 102"/>
                <a:gd name="T52" fmla="*/ 24 w 136"/>
                <a:gd name="T53" fmla="*/ 47 h 102"/>
                <a:gd name="T54" fmla="*/ 29 w 136"/>
                <a:gd name="T55" fmla="*/ 43 h 102"/>
                <a:gd name="T56" fmla="*/ 33 w 136"/>
                <a:gd name="T57" fmla="*/ 43 h 102"/>
                <a:gd name="T58" fmla="*/ 35 w 136"/>
                <a:gd name="T59" fmla="*/ 49 h 102"/>
                <a:gd name="T60" fmla="*/ 35 w 136"/>
                <a:gd name="T61" fmla="*/ 45 h 102"/>
                <a:gd name="T62" fmla="*/ 35 w 136"/>
                <a:gd name="T63" fmla="*/ 49 h 102"/>
                <a:gd name="T64" fmla="*/ 33 w 136"/>
                <a:gd name="T65" fmla="*/ 39 h 102"/>
                <a:gd name="T66" fmla="*/ 37 w 136"/>
                <a:gd name="T67" fmla="*/ 39 h 102"/>
                <a:gd name="T68" fmla="*/ 119 w 136"/>
                <a:gd name="T69" fmla="*/ 45 h 102"/>
                <a:gd name="T70" fmla="*/ 111 w 136"/>
                <a:gd name="T71" fmla="*/ 45 h 102"/>
                <a:gd name="T72" fmla="*/ 115 w 136"/>
                <a:gd name="T73" fmla="*/ 33 h 102"/>
                <a:gd name="T74" fmla="*/ 119 w 136"/>
                <a:gd name="T75" fmla="*/ 45 h 102"/>
                <a:gd name="T76" fmla="*/ 105 w 136"/>
                <a:gd name="T77" fmla="*/ 20 h 102"/>
                <a:gd name="T78" fmla="*/ 103 w 136"/>
                <a:gd name="T79" fmla="*/ 2 h 102"/>
                <a:gd name="T80" fmla="*/ 20 w 136"/>
                <a:gd name="T81" fmla="*/ 0 h 102"/>
                <a:gd name="T82" fmla="*/ 16 w 136"/>
                <a:gd name="T83" fmla="*/ 16 h 102"/>
                <a:gd name="T84" fmla="*/ 82 w 136"/>
                <a:gd name="T85" fmla="*/ 4 h 102"/>
                <a:gd name="T86" fmla="*/ 99 w 136"/>
                <a:gd name="T87" fmla="*/ 16 h 102"/>
                <a:gd name="T88" fmla="*/ 82 w 136"/>
                <a:gd name="T89" fmla="*/ 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6" h="102">
                  <a:moveTo>
                    <a:pt x="107" y="2"/>
                  </a:moveTo>
                  <a:cubicBezTo>
                    <a:pt x="109" y="7"/>
                    <a:pt x="109" y="13"/>
                    <a:pt x="107" y="18"/>
                  </a:cubicBezTo>
                  <a:cubicBezTo>
                    <a:pt x="107" y="19"/>
                    <a:pt x="106" y="20"/>
                    <a:pt x="105" y="20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17" y="20"/>
                    <a:pt x="119" y="18"/>
                    <a:pt x="119" y="16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19" y="1"/>
                    <a:pt x="117" y="0"/>
                    <a:pt x="115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6" y="0"/>
                    <a:pt x="107" y="1"/>
                    <a:pt x="107" y="2"/>
                  </a:cubicBezTo>
                  <a:close/>
                  <a:moveTo>
                    <a:pt x="34" y="61"/>
                  </a:moveTo>
                  <a:cubicBezTo>
                    <a:pt x="32" y="75"/>
                    <a:pt x="32" y="89"/>
                    <a:pt x="34" y="102"/>
                  </a:cubicBezTo>
                  <a:cubicBezTo>
                    <a:pt x="117" y="102"/>
                    <a:pt x="117" y="102"/>
                    <a:pt x="117" y="102"/>
                  </a:cubicBezTo>
                  <a:cubicBezTo>
                    <a:pt x="121" y="93"/>
                    <a:pt x="121" y="70"/>
                    <a:pt x="117" y="61"/>
                  </a:cubicBezTo>
                  <a:lnTo>
                    <a:pt x="34" y="61"/>
                  </a:lnTo>
                  <a:close/>
                  <a:moveTo>
                    <a:pt x="4" y="61"/>
                  </a:moveTo>
                  <a:cubicBezTo>
                    <a:pt x="2" y="61"/>
                    <a:pt x="0" y="63"/>
                    <a:pt x="0" y="65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01"/>
                    <a:pt x="2" y="102"/>
                    <a:pt x="4" y="102"/>
                  </a:cubicBezTo>
                  <a:cubicBezTo>
                    <a:pt x="10" y="102"/>
                    <a:pt x="10" y="102"/>
                    <a:pt x="10" y="102"/>
                  </a:cubicBezTo>
                  <a:cubicBezTo>
                    <a:pt x="8" y="98"/>
                    <a:pt x="8" y="66"/>
                    <a:pt x="10" y="61"/>
                  </a:cubicBezTo>
                  <a:lnTo>
                    <a:pt x="4" y="61"/>
                  </a:lnTo>
                  <a:close/>
                  <a:moveTo>
                    <a:pt x="131" y="61"/>
                  </a:moveTo>
                  <a:cubicBezTo>
                    <a:pt x="121" y="61"/>
                    <a:pt x="121" y="61"/>
                    <a:pt x="121" y="61"/>
                  </a:cubicBezTo>
                  <a:cubicBezTo>
                    <a:pt x="125" y="70"/>
                    <a:pt x="124" y="95"/>
                    <a:pt x="121" y="102"/>
                  </a:cubicBezTo>
                  <a:cubicBezTo>
                    <a:pt x="131" y="102"/>
                    <a:pt x="131" y="102"/>
                    <a:pt x="131" y="102"/>
                  </a:cubicBezTo>
                  <a:cubicBezTo>
                    <a:pt x="134" y="102"/>
                    <a:pt x="136" y="101"/>
                    <a:pt x="136" y="98"/>
                  </a:cubicBezTo>
                  <a:cubicBezTo>
                    <a:pt x="136" y="65"/>
                    <a:pt x="136" y="65"/>
                    <a:pt x="136" y="65"/>
                  </a:cubicBezTo>
                  <a:cubicBezTo>
                    <a:pt x="136" y="63"/>
                    <a:pt x="134" y="61"/>
                    <a:pt x="131" y="61"/>
                  </a:cubicBezTo>
                  <a:close/>
                  <a:moveTo>
                    <a:pt x="22" y="61"/>
                  </a:moveTo>
                  <a:cubicBezTo>
                    <a:pt x="19" y="69"/>
                    <a:pt x="19" y="95"/>
                    <a:pt x="22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28" y="89"/>
                    <a:pt x="28" y="75"/>
                    <a:pt x="30" y="61"/>
                  </a:cubicBezTo>
                  <a:lnTo>
                    <a:pt x="22" y="61"/>
                  </a:lnTo>
                  <a:close/>
                  <a:moveTo>
                    <a:pt x="127" y="49"/>
                  </a:moveTo>
                  <a:cubicBezTo>
                    <a:pt x="127" y="33"/>
                    <a:pt x="127" y="33"/>
                    <a:pt x="127" y="33"/>
                  </a:cubicBezTo>
                  <a:cubicBezTo>
                    <a:pt x="127" y="30"/>
                    <a:pt x="125" y="28"/>
                    <a:pt x="12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0" y="28"/>
                    <a:pt x="8" y="30"/>
                    <a:pt x="8" y="33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51"/>
                    <a:pt x="10" y="53"/>
                    <a:pt x="12" y="53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5" y="53"/>
                    <a:pt x="127" y="51"/>
                    <a:pt x="127" y="49"/>
                  </a:cubicBezTo>
                  <a:close/>
                  <a:moveTo>
                    <a:pt x="31" y="33"/>
                  </a:moveTo>
                  <a:cubicBezTo>
                    <a:pt x="32" y="33"/>
                    <a:pt x="33" y="33"/>
                    <a:pt x="33" y="35"/>
                  </a:cubicBezTo>
                  <a:cubicBezTo>
                    <a:pt x="33" y="36"/>
                    <a:pt x="32" y="37"/>
                    <a:pt x="31" y="37"/>
                  </a:cubicBezTo>
                  <a:cubicBezTo>
                    <a:pt x="29" y="37"/>
                    <a:pt x="29" y="36"/>
                    <a:pt x="29" y="35"/>
                  </a:cubicBezTo>
                  <a:cubicBezTo>
                    <a:pt x="29" y="33"/>
                    <a:pt x="29" y="33"/>
                    <a:pt x="31" y="33"/>
                  </a:cubicBezTo>
                  <a:close/>
                  <a:moveTo>
                    <a:pt x="24" y="47"/>
                  </a:moveTo>
                  <a:cubicBezTo>
                    <a:pt x="24" y="48"/>
                    <a:pt x="24" y="49"/>
                    <a:pt x="22" y="49"/>
                  </a:cubicBezTo>
                  <a:cubicBezTo>
                    <a:pt x="21" y="49"/>
                    <a:pt x="20" y="48"/>
                    <a:pt x="20" y="47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3"/>
                    <a:pt x="21" y="33"/>
                    <a:pt x="22" y="33"/>
                  </a:cubicBezTo>
                  <a:cubicBezTo>
                    <a:pt x="24" y="33"/>
                    <a:pt x="24" y="33"/>
                    <a:pt x="24" y="35"/>
                  </a:cubicBezTo>
                  <a:lnTo>
                    <a:pt x="24" y="47"/>
                  </a:lnTo>
                  <a:close/>
                  <a:moveTo>
                    <a:pt x="31" y="45"/>
                  </a:moveTo>
                  <a:cubicBezTo>
                    <a:pt x="29" y="45"/>
                    <a:pt x="29" y="44"/>
                    <a:pt x="29" y="43"/>
                  </a:cubicBezTo>
                  <a:cubicBezTo>
                    <a:pt x="29" y="42"/>
                    <a:pt x="29" y="41"/>
                    <a:pt x="31" y="41"/>
                  </a:cubicBezTo>
                  <a:cubicBezTo>
                    <a:pt x="32" y="41"/>
                    <a:pt x="33" y="42"/>
                    <a:pt x="33" y="43"/>
                  </a:cubicBezTo>
                  <a:cubicBezTo>
                    <a:pt x="33" y="44"/>
                    <a:pt x="32" y="45"/>
                    <a:pt x="31" y="45"/>
                  </a:cubicBezTo>
                  <a:close/>
                  <a:moveTo>
                    <a:pt x="35" y="49"/>
                  </a:moveTo>
                  <a:cubicBezTo>
                    <a:pt x="34" y="49"/>
                    <a:pt x="33" y="48"/>
                    <a:pt x="33" y="47"/>
                  </a:cubicBezTo>
                  <a:cubicBezTo>
                    <a:pt x="33" y="46"/>
                    <a:pt x="34" y="45"/>
                    <a:pt x="35" y="45"/>
                  </a:cubicBezTo>
                  <a:cubicBezTo>
                    <a:pt x="36" y="45"/>
                    <a:pt x="37" y="46"/>
                    <a:pt x="37" y="47"/>
                  </a:cubicBezTo>
                  <a:cubicBezTo>
                    <a:pt x="37" y="48"/>
                    <a:pt x="36" y="49"/>
                    <a:pt x="35" y="49"/>
                  </a:cubicBezTo>
                  <a:close/>
                  <a:moveTo>
                    <a:pt x="35" y="41"/>
                  </a:moveTo>
                  <a:cubicBezTo>
                    <a:pt x="34" y="41"/>
                    <a:pt x="33" y="40"/>
                    <a:pt x="33" y="39"/>
                  </a:cubicBezTo>
                  <a:cubicBezTo>
                    <a:pt x="33" y="38"/>
                    <a:pt x="34" y="37"/>
                    <a:pt x="35" y="37"/>
                  </a:cubicBezTo>
                  <a:cubicBezTo>
                    <a:pt x="36" y="37"/>
                    <a:pt x="37" y="38"/>
                    <a:pt x="37" y="39"/>
                  </a:cubicBezTo>
                  <a:cubicBezTo>
                    <a:pt x="37" y="40"/>
                    <a:pt x="36" y="41"/>
                    <a:pt x="35" y="41"/>
                  </a:cubicBezTo>
                  <a:close/>
                  <a:moveTo>
                    <a:pt x="119" y="45"/>
                  </a:moveTo>
                  <a:cubicBezTo>
                    <a:pt x="119" y="47"/>
                    <a:pt x="117" y="49"/>
                    <a:pt x="115" y="49"/>
                  </a:cubicBezTo>
                  <a:cubicBezTo>
                    <a:pt x="113" y="49"/>
                    <a:pt x="111" y="47"/>
                    <a:pt x="111" y="45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111" y="34"/>
                    <a:pt x="113" y="33"/>
                    <a:pt x="115" y="33"/>
                  </a:cubicBezTo>
                  <a:cubicBezTo>
                    <a:pt x="117" y="33"/>
                    <a:pt x="119" y="34"/>
                    <a:pt x="119" y="37"/>
                  </a:cubicBezTo>
                  <a:lnTo>
                    <a:pt x="119" y="45"/>
                  </a:lnTo>
                  <a:close/>
                  <a:moveTo>
                    <a:pt x="20" y="20"/>
                  </a:moveTo>
                  <a:cubicBezTo>
                    <a:pt x="105" y="20"/>
                    <a:pt x="105" y="20"/>
                    <a:pt x="105" y="20"/>
                  </a:cubicBezTo>
                  <a:cubicBezTo>
                    <a:pt x="104" y="20"/>
                    <a:pt x="103" y="19"/>
                    <a:pt x="103" y="18"/>
                  </a:cubicBezTo>
                  <a:cubicBezTo>
                    <a:pt x="105" y="13"/>
                    <a:pt x="105" y="7"/>
                    <a:pt x="103" y="2"/>
                  </a:cubicBezTo>
                  <a:cubicBezTo>
                    <a:pt x="103" y="1"/>
                    <a:pt x="104" y="0"/>
                    <a:pt x="10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8" y="0"/>
                    <a:pt x="16" y="1"/>
                    <a:pt x="16" y="4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8"/>
                    <a:pt x="18" y="20"/>
                    <a:pt x="20" y="20"/>
                  </a:cubicBezTo>
                  <a:close/>
                  <a:moveTo>
                    <a:pt x="82" y="4"/>
                  </a:moveTo>
                  <a:cubicBezTo>
                    <a:pt x="99" y="4"/>
                    <a:pt x="99" y="4"/>
                    <a:pt x="99" y="4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82" y="16"/>
                    <a:pt x="82" y="16"/>
                    <a:pt x="82" y="16"/>
                  </a:cubicBezTo>
                  <a:lnTo>
                    <a:pt x="82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algn="ctr"/>
              <a:endParaRPr lang="en-US" sz="1200">
                <a:solidFill>
                  <a:srgbClr val="000000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011170" y="1457325"/>
            <a:ext cx="1330960" cy="1330960"/>
            <a:chOff x="4742" y="2295"/>
            <a:chExt cx="2096" cy="2096"/>
          </a:xfrm>
        </p:grpSpPr>
        <p:sp>
          <p:nvSpPr>
            <p:cNvPr id="6" name="矩形"/>
            <p:cNvSpPr/>
            <p:nvPr/>
          </p:nvSpPr>
          <p:spPr>
            <a:xfrm>
              <a:off x="4742" y="2295"/>
              <a:ext cx="2096" cy="2096"/>
            </a:xfrm>
            <a:prstGeom prst="flowChartDecision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2" name="图标"/>
            <p:cNvSpPr>
              <a:spLocks noChangeAspect="1" noEditPoints="1"/>
            </p:cNvSpPr>
            <p:nvPr/>
          </p:nvSpPr>
          <p:spPr bwMode="auto">
            <a:xfrm>
              <a:off x="5559" y="3062"/>
              <a:ext cx="460" cy="489"/>
            </a:xfrm>
            <a:custGeom>
              <a:avLst/>
              <a:gdLst>
                <a:gd name="T0" fmla="*/ 79 w 159"/>
                <a:gd name="T1" fmla="*/ 66 h 169"/>
                <a:gd name="T2" fmla="*/ 112 w 159"/>
                <a:gd name="T3" fmla="*/ 33 h 169"/>
                <a:gd name="T4" fmla="*/ 79 w 159"/>
                <a:gd name="T5" fmla="*/ 0 h 169"/>
                <a:gd name="T6" fmla="*/ 46 w 159"/>
                <a:gd name="T7" fmla="*/ 33 h 169"/>
                <a:gd name="T8" fmla="*/ 79 w 159"/>
                <a:gd name="T9" fmla="*/ 66 h 169"/>
                <a:gd name="T10" fmla="*/ 156 w 159"/>
                <a:gd name="T11" fmla="*/ 117 h 169"/>
                <a:gd name="T12" fmla="*/ 134 w 159"/>
                <a:gd name="T13" fmla="*/ 86 h 169"/>
                <a:gd name="T14" fmla="*/ 125 w 159"/>
                <a:gd name="T15" fmla="*/ 119 h 169"/>
                <a:gd name="T16" fmla="*/ 128 w 159"/>
                <a:gd name="T17" fmla="*/ 122 h 169"/>
                <a:gd name="T18" fmla="*/ 111 w 159"/>
                <a:gd name="T19" fmla="*/ 130 h 169"/>
                <a:gd name="T20" fmla="*/ 106 w 159"/>
                <a:gd name="T21" fmla="*/ 148 h 169"/>
                <a:gd name="T22" fmla="*/ 124 w 159"/>
                <a:gd name="T23" fmla="*/ 153 h 169"/>
                <a:gd name="T24" fmla="*/ 150 w 159"/>
                <a:gd name="T25" fmla="*/ 141 h 169"/>
                <a:gd name="T26" fmla="*/ 156 w 159"/>
                <a:gd name="T27" fmla="*/ 117 h 169"/>
                <a:gd name="T28" fmla="*/ 99 w 159"/>
                <a:gd name="T29" fmla="*/ 153 h 169"/>
                <a:gd name="T30" fmla="*/ 80 w 159"/>
                <a:gd name="T31" fmla="*/ 162 h 169"/>
                <a:gd name="T32" fmla="*/ 84 w 159"/>
                <a:gd name="T33" fmla="*/ 103 h 169"/>
                <a:gd name="T34" fmla="*/ 93 w 159"/>
                <a:gd name="T35" fmla="*/ 98 h 169"/>
                <a:gd name="T36" fmla="*/ 104 w 159"/>
                <a:gd name="T37" fmla="*/ 95 h 169"/>
                <a:gd name="T38" fmla="*/ 114 w 159"/>
                <a:gd name="T39" fmla="*/ 91 h 169"/>
                <a:gd name="T40" fmla="*/ 131 w 159"/>
                <a:gd name="T41" fmla="*/ 81 h 169"/>
                <a:gd name="T42" fmla="*/ 126 w 159"/>
                <a:gd name="T43" fmla="*/ 75 h 169"/>
                <a:gd name="T44" fmla="*/ 124 w 159"/>
                <a:gd name="T45" fmla="*/ 74 h 169"/>
                <a:gd name="T46" fmla="*/ 112 w 159"/>
                <a:gd name="T47" fmla="*/ 70 h 169"/>
                <a:gd name="T48" fmla="*/ 100 w 159"/>
                <a:gd name="T49" fmla="*/ 70 h 169"/>
                <a:gd name="T50" fmla="*/ 79 w 159"/>
                <a:gd name="T51" fmla="*/ 86 h 169"/>
                <a:gd name="T52" fmla="*/ 59 w 159"/>
                <a:gd name="T53" fmla="*/ 70 h 169"/>
                <a:gd name="T54" fmla="*/ 47 w 159"/>
                <a:gd name="T55" fmla="*/ 70 h 169"/>
                <a:gd name="T56" fmla="*/ 34 w 159"/>
                <a:gd name="T57" fmla="*/ 74 h 169"/>
                <a:gd name="T58" fmla="*/ 33 w 159"/>
                <a:gd name="T59" fmla="*/ 75 h 169"/>
                <a:gd name="T60" fmla="*/ 28 w 159"/>
                <a:gd name="T61" fmla="*/ 81 h 169"/>
                <a:gd name="T62" fmla="*/ 45 w 159"/>
                <a:gd name="T63" fmla="*/ 91 h 169"/>
                <a:gd name="T64" fmla="*/ 55 w 159"/>
                <a:gd name="T65" fmla="*/ 95 h 169"/>
                <a:gd name="T66" fmla="*/ 65 w 159"/>
                <a:gd name="T67" fmla="*/ 98 h 169"/>
                <a:gd name="T68" fmla="*/ 75 w 159"/>
                <a:gd name="T69" fmla="*/ 103 h 169"/>
                <a:gd name="T70" fmla="*/ 78 w 159"/>
                <a:gd name="T71" fmla="*/ 162 h 169"/>
                <a:gd name="T72" fmla="*/ 59 w 159"/>
                <a:gd name="T73" fmla="*/ 152 h 169"/>
                <a:gd name="T74" fmla="*/ 43 w 159"/>
                <a:gd name="T75" fmla="*/ 162 h 169"/>
                <a:gd name="T76" fmla="*/ 79 w 159"/>
                <a:gd name="T77" fmla="*/ 169 h 169"/>
                <a:gd name="T78" fmla="*/ 80 w 159"/>
                <a:gd name="T79" fmla="*/ 169 h 169"/>
                <a:gd name="T80" fmla="*/ 80 w 159"/>
                <a:gd name="T81" fmla="*/ 169 h 169"/>
                <a:gd name="T82" fmla="*/ 116 w 159"/>
                <a:gd name="T83" fmla="*/ 162 h 169"/>
                <a:gd name="T84" fmla="*/ 99 w 159"/>
                <a:gd name="T85" fmla="*/ 153 h 169"/>
                <a:gd name="T86" fmla="*/ 53 w 159"/>
                <a:gd name="T87" fmla="*/ 148 h 169"/>
                <a:gd name="T88" fmla="*/ 48 w 159"/>
                <a:gd name="T89" fmla="*/ 130 h 169"/>
                <a:gd name="T90" fmla="*/ 30 w 159"/>
                <a:gd name="T91" fmla="*/ 122 h 169"/>
                <a:gd name="T92" fmla="*/ 33 w 159"/>
                <a:gd name="T93" fmla="*/ 118 h 169"/>
                <a:gd name="T94" fmla="*/ 24 w 159"/>
                <a:gd name="T95" fmla="*/ 86 h 169"/>
                <a:gd name="T96" fmla="*/ 2 w 159"/>
                <a:gd name="T97" fmla="*/ 117 h 169"/>
                <a:gd name="T98" fmla="*/ 8 w 159"/>
                <a:gd name="T99" fmla="*/ 141 h 169"/>
                <a:gd name="T100" fmla="*/ 35 w 159"/>
                <a:gd name="T101" fmla="*/ 153 h 169"/>
                <a:gd name="T102" fmla="*/ 53 w 159"/>
                <a:gd name="T103" fmla="*/ 148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9" h="169">
                  <a:moveTo>
                    <a:pt x="79" y="66"/>
                  </a:moveTo>
                  <a:cubicBezTo>
                    <a:pt x="97" y="66"/>
                    <a:pt x="112" y="51"/>
                    <a:pt x="112" y="33"/>
                  </a:cubicBezTo>
                  <a:cubicBezTo>
                    <a:pt x="112" y="15"/>
                    <a:pt x="97" y="0"/>
                    <a:pt x="79" y="0"/>
                  </a:cubicBezTo>
                  <a:cubicBezTo>
                    <a:pt x="61" y="0"/>
                    <a:pt x="46" y="15"/>
                    <a:pt x="46" y="33"/>
                  </a:cubicBezTo>
                  <a:cubicBezTo>
                    <a:pt x="46" y="51"/>
                    <a:pt x="61" y="66"/>
                    <a:pt x="79" y="66"/>
                  </a:cubicBezTo>
                  <a:close/>
                  <a:moveTo>
                    <a:pt x="156" y="117"/>
                  </a:moveTo>
                  <a:cubicBezTo>
                    <a:pt x="134" y="86"/>
                    <a:pt x="134" y="86"/>
                    <a:pt x="134" y="86"/>
                  </a:cubicBezTo>
                  <a:cubicBezTo>
                    <a:pt x="132" y="97"/>
                    <a:pt x="129" y="108"/>
                    <a:pt x="125" y="119"/>
                  </a:cubicBezTo>
                  <a:cubicBezTo>
                    <a:pt x="128" y="122"/>
                    <a:pt x="128" y="122"/>
                    <a:pt x="128" y="122"/>
                  </a:cubicBezTo>
                  <a:cubicBezTo>
                    <a:pt x="111" y="130"/>
                    <a:pt x="111" y="130"/>
                    <a:pt x="111" y="130"/>
                  </a:cubicBezTo>
                  <a:cubicBezTo>
                    <a:pt x="104" y="133"/>
                    <a:pt x="102" y="142"/>
                    <a:pt x="106" y="148"/>
                  </a:cubicBezTo>
                  <a:cubicBezTo>
                    <a:pt x="109" y="154"/>
                    <a:pt x="118" y="156"/>
                    <a:pt x="124" y="153"/>
                  </a:cubicBezTo>
                  <a:cubicBezTo>
                    <a:pt x="150" y="141"/>
                    <a:pt x="150" y="141"/>
                    <a:pt x="150" y="141"/>
                  </a:cubicBezTo>
                  <a:cubicBezTo>
                    <a:pt x="155" y="139"/>
                    <a:pt x="159" y="121"/>
                    <a:pt x="156" y="117"/>
                  </a:cubicBezTo>
                  <a:close/>
                  <a:moveTo>
                    <a:pt x="99" y="153"/>
                  </a:moveTo>
                  <a:cubicBezTo>
                    <a:pt x="91" y="155"/>
                    <a:pt x="83" y="158"/>
                    <a:pt x="80" y="162"/>
                  </a:cubicBezTo>
                  <a:cubicBezTo>
                    <a:pt x="81" y="143"/>
                    <a:pt x="83" y="123"/>
                    <a:pt x="84" y="103"/>
                  </a:cubicBezTo>
                  <a:cubicBezTo>
                    <a:pt x="86" y="101"/>
                    <a:pt x="90" y="100"/>
                    <a:pt x="93" y="98"/>
                  </a:cubicBezTo>
                  <a:cubicBezTo>
                    <a:pt x="97" y="97"/>
                    <a:pt x="100" y="96"/>
                    <a:pt x="104" y="95"/>
                  </a:cubicBezTo>
                  <a:cubicBezTo>
                    <a:pt x="107" y="93"/>
                    <a:pt x="111" y="92"/>
                    <a:pt x="114" y="91"/>
                  </a:cubicBezTo>
                  <a:cubicBezTo>
                    <a:pt x="121" y="88"/>
                    <a:pt x="127" y="84"/>
                    <a:pt x="131" y="81"/>
                  </a:cubicBezTo>
                  <a:cubicBezTo>
                    <a:pt x="130" y="79"/>
                    <a:pt x="128" y="77"/>
                    <a:pt x="126" y="75"/>
                  </a:cubicBezTo>
                  <a:cubicBezTo>
                    <a:pt x="125" y="74"/>
                    <a:pt x="125" y="74"/>
                    <a:pt x="124" y="74"/>
                  </a:cubicBezTo>
                  <a:cubicBezTo>
                    <a:pt x="121" y="71"/>
                    <a:pt x="117" y="70"/>
                    <a:pt x="112" y="70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79" y="86"/>
                    <a:pt x="79" y="86"/>
                    <a:pt x="79" y="86"/>
                  </a:cubicBezTo>
                  <a:cubicBezTo>
                    <a:pt x="59" y="70"/>
                    <a:pt x="59" y="70"/>
                    <a:pt x="59" y="70"/>
                  </a:cubicBezTo>
                  <a:cubicBezTo>
                    <a:pt x="47" y="70"/>
                    <a:pt x="47" y="70"/>
                    <a:pt x="47" y="70"/>
                  </a:cubicBezTo>
                  <a:cubicBezTo>
                    <a:pt x="42" y="70"/>
                    <a:pt x="38" y="71"/>
                    <a:pt x="34" y="74"/>
                  </a:cubicBezTo>
                  <a:cubicBezTo>
                    <a:pt x="34" y="74"/>
                    <a:pt x="33" y="74"/>
                    <a:pt x="33" y="75"/>
                  </a:cubicBezTo>
                  <a:cubicBezTo>
                    <a:pt x="31" y="77"/>
                    <a:pt x="29" y="79"/>
                    <a:pt x="28" y="81"/>
                  </a:cubicBezTo>
                  <a:cubicBezTo>
                    <a:pt x="32" y="84"/>
                    <a:pt x="38" y="88"/>
                    <a:pt x="45" y="91"/>
                  </a:cubicBezTo>
                  <a:cubicBezTo>
                    <a:pt x="48" y="92"/>
                    <a:pt x="52" y="93"/>
                    <a:pt x="55" y="95"/>
                  </a:cubicBezTo>
                  <a:cubicBezTo>
                    <a:pt x="59" y="96"/>
                    <a:pt x="62" y="97"/>
                    <a:pt x="65" y="98"/>
                  </a:cubicBezTo>
                  <a:cubicBezTo>
                    <a:pt x="69" y="100"/>
                    <a:pt x="72" y="101"/>
                    <a:pt x="75" y="103"/>
                  </a:cubicBezTo>
                  <a:cubicBezTo>
                    <a:pt x="76" y="123"/>
                    <a:pt x="77" y="143"/>
                    <a:pt x="78" y="162"/>
                  </a:cubicBezTo>
                  <a:cubicBezTo>
                    <a:pt x="75" y="158"/>
                    <a:pt x="67" y="155"/>
                    <a:pt x="59" y="152"/>
                  </a:cubicBezTo>
                  <a:cubicBezTo>
                    <a:pt x="55" y="158"/>
                    <a:pt x="49" y="161"/>
                    <a:pt x="43" y="162"/>
                  </a:cubicBezTo>
                  <a:cubicBezTo>
                    <a:pt x="50" y="164"/>
                    <a:pt x="64" y="168"/>
                    <a:pt x="79" y="169"/>
                  </a:cubicBezTo>
                  <a:cubicBezTo>
                    <a:pt x="80" y="169"/>
                    <a:pt x="80" y="169"/>
                    <a:pt x="80" y="169"/>
                  </a:cubicBezTo>
                  <a:cubicBezTo>
                    <a:pt x="80" y="169"/>
                    <a:pt x="80" y="169"/>
                    <a:pt x="80" y="169"/>
                  </a:cubicBezTo>
                  <a:cubicBezTo>
                    <a:pt x="95" y="169"/>
                    <a:pt x="109" y="164"/>
                    <a:pt x="116" y="162"/>
                  </a:cubicBezTo>
                  <a:cubicBezTo>
                    <a:pt x="109" y="162"/>
                    <a:pt x="103" y="158"/>
                    <a:pt x="99" y="153"/>
                  </a:cubicBezTo>
                  <a:close/>
                  <a:moveTo>
                    <a:pt x="53" y="148"/>
                  </a:moveTo>
                  <a:cubicBezTo>
                    <a:pt x="56" y="142"/>
                    <a:pt x="54" y="133"/>
                    <a:pt x="48" y="130"/>
                  </a:cubicBezTo>
                  <a:cubicBezTo>
                    <a:pt x="30" y="122"/>
                    <a:pt x="30" y="122"/>
                    <a:pt x="30" y="122"/>
                  </a:cubicBezTo>
                  <a:cubicBezTo>
                    <a:pt x="33" y="118"/>
                    <a:pt x="33" y="118"/>
                    <a:pt x="33" y="118"/>
                  </a:cubicBezTo>
                  <a:cubicBezTo>
                    <a:pt x="30" y="108"/>
                    <a:pt x="27" y="97"/>
                    <a:pt x="24" y="86"/>
                  </a:cubicBezTo>
                  <a:cubicBezTo>
                    <a:pt x="2" y="117"/>
                    <a:pt x="2" y="117"/>
                    <a:pt x="2" y="117"/>
                  </a:cubicBezTo>
                  <a:cubicBezTo>
                    <a:pt x="0" y="121"/>
                    <a:pt x="4" y="139"/>
                    <a:pt x="8" y="141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41" y="156"/>
                    <a:pt x="49" y="154"/>
                    <a:pt x="53" y="1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algn="ctr"/>
              <a:endParaRPr lang="en-US" sz="1200">
                <a:solidFill>
                  <a:srgbClr val="000000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803140" y="1457325"/>
            <a:ext cx="1330960" cy="1330960"/>
            <a:chOff x="7564" y="2295"/>
            <a:chExt cx="2096" cy="2096"/>
          </a:xfrm>
        </p:grpSpPr>
        <p:sp>
          <p:nvSpPr>
            <p:cNvPr id="8" name="矩形"/>
            <p:cNvSpPr/>
            <p:nvPr/>
          </p:nvSpPr>
          <p:spPr>
            <a:xfrm>
              <a:off x="7564" y="2295"/>
              <a:ext cx="2096" cy="2096"/>
            </a:xfrm>
            <a:prstGeom prst="flowChartDecision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4" name="图标"/>
            <p:cNvSpPr>
              <a:spLocks noChangeAspect="1"/>
            </p:cNvSpPr>
            <p:nvPr/>
          </p:nvSpPr>
          <p:spPr bwMode="auto">
            <a:xfrm>
              <a:off x="8381" y="3118"/>
              <a:ext cx="460" cy="401"/>
            </a:xfrm>
            <a:custGeom>
              <a:avLst/>
              <a:gdLst>
                <a:gd name="T0" fmla="*/ 64 w 148"/>
                <a:gd name="T1" fmla="*/ 121 h 128"/>
                <a:gd name="T2" fmla="*/ 64 w 148"/>
                <a:gd name="T3" fmla="*/ 123 h 128"/>
                <a:gd name="T4" fmla="*/ 74 w 148"/>
                <a:gd name="T5" fmla="*/ 128 h 128"/>
                <a:gd name="T6" fmla="*/ 83 w 148"/>
                <a:gd name="T7" fmla="*/ 123 h 128"/>
                <a:gd name="T8" fmla="*/ 83 w 148"/>
                <a:gd name="T9" fmla="*/ 121 h 128"/>
                <a:gd name="T10" fmla="*/ 93 w 148"/>
                <a:gd name="T11" fmla="*/ 118 h 128"/>
                <a:gd name="T12" fmla="*/ 148 w 148"/>
                <a:gd name="T13" fmla="*/ 123 h 128"/>
                <a:gd name="T14" fmla="*/ 148 w 148"/>
                <a:gd name="T15" fmla="*/ 24 h 128"/>
                <a:gd name="T16" fmla="*/ 139 w 148"/>
                <a:gd name="T17" fmla="*/ 23 h 128"/>
                <a:gd name="T18" fmla="*/ 139 w 148"/>
                <a:gd name="T19" fmla="*/ 109 h 128"/>
                <a:gd name="T20" fmla="*/ 94 w 148"/>
                <a:gd name="T21" fmla="*/ 104 h 128"/>
                <a:gd name="T22" fmla="*/ 77 w 148"/>
                <a:gd name="T23" fmla="*/ 119 h 128"/>
                <a:gd name="T24" fmla="*/ 75 w 148"/>
                <a:gd name="T25" fmla="*/ 118 h 128"/>
                <a:gd name="T26" fmla="*/ 89 w 148"/>
                <a:gd name="T27" fmla="*/ 99 h 128"/>
                <a:gd name="T28" fmla="*/ 131 w 148"/>
                <a:gd name="T29" fmla="*/ 96 h 128"/>
                <a:gd name="T30" fmla="*/ 131 w 148"/>
                <a:gd name="T31" fmla="*/ 0 h 128"/>
                <a:gd name="T32" fmla="*/ 111 w 148"/>
                <a:gd name="T33" fmla="*/ 5 h 128"/>
                <a:gd name="T34" fmla="*/ 111 w 148"/>
                <a:gd name="T35" fmla="*/ 76 h 128"/>
                <a:gd name="T36" fmla="*/ 100 w 148"/>
                <a:gd name="T37" fmla="*/ 70 h 128"/>
                <a:gd name="T38" fmla="*/ 90 w 148"/>
                <a:gd name="T39" fmla="*/ 83 h 128"/>
                <a:gd name="T40" fmla="*/ 90 w 148"/>
                <a:gd name="T41" fmla="*/ 11 h 128"/>
                <a:gd name="T42" fmla="*/ 90 w 148"/>
                <a:gd name="T43" fmla="*/ 12 h 128"/>
                <a:gd name="T44" fmla="*/ 74 w 148"/>
                <a:gd name="T45" fmla="*/ 26 h 128"/>
                <a:gd name="T46" fmla="*/ 57 w 148"/>
                <a:gd name="T47" fmla="*/ 12 h 128"/>
                <a:gd name="T48" fmla="*/ 16 w 148"/>
                <a:gd name="T49" fmla="*/ 0 h 128"/>
                <a:gd name="T50" fmla="*/ 16 w 148"/>
                <a:gd name="T51" fmla="*/ 96 h 128"/>
                <a:gd name="T52" fmla="*/ 57 w 148"/>
                <a:gd name="T53" fmla="*/ 99 h 128"/>
                <a:gd name="T54" fmla="*/ 72 w 148"/>
                <a:gd name="T55" fmla="*/ 118 h 128"/>
                <a:gd name="T56" fmla="*/ 70 w 148"/>
                <a:gd name="T57" fmla="*/ 119 h 128"/>
                <a:gd name="T58" fmla="*/ 53 w 148"/>
                <a:gd name="T59" fmla="*/ 104 h 128"/>
                <a:gd name="T60" fmla="*/ 8 w 148"/>
                <a:gd name="T61" fmla="*/ 109 h 128"/>
                <a:gd name="T62" fmla="*/ 8 w 148"/>
                <a:gd name="T63" fmla="*/ 23 h 128"/>
                <a:gd name="T64" fmla="*/ 0 w 148"/>
                <a:gd name="T65" fmla="*/ 24 h 128"/>
                <a:gd name="T66" fmla="*/ 0 w 148"/>
                <a:gd name="T67" fmla="*/ 123 h 128"/>
                <a:gd name="T68" fmla="*/ 54 w 148"/>
                <a:gd name="T69" fmla="*/ 118 h 128"/>
                <a:gd name="T70" fmla="*/ 64 w 148"/>
                <a:gd name="T71" fmla="*/ 12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8" h="128">
                  <a:moveTo>
                    <a:pt x="64" y="121"/>
                  </a:moveTo>
                  <a:cubicBezTo>
                    <a:pt x="64" y="122"/>
                    <a:pt x="64" y="122"/>
                    <a:pt x="64" y="123"/>
                  </a:cubicBezTo>
                  <a:cubicBezTo>
                    <a:pt x="64" y="126"/>
                    <a:pt x="68" y="128"/>
                    <a:pt x="74" y="128"/>
                  </a:cubicBezTo>
                  <a:cubicBezTo>
                    <a:pt x="79" y="128"/>
                    <a:pt x="83" y="126"/>
                    <a:pt x="83" y="123"/>
                  </a:cubicBezTo>
                  <a:cubicBezTo>
                    <a:pt x="83" y="122"/>
                    <a:pt x="83" y="122"/>
                    <a:pt x="83" y="121"/>
                  </a:cubicBezTo>
                  <a:cubicBezTo>
                    <a:pt x="86" y="120"/>
                    <a:pt x="89" y="118"/>
                    <a:pt x="93" y="118"/>
                  </a:cubicBezTo>
                  <a:cubicBezTo>
                    <a:pt x="115" y="118"/>
                    <a:pt x="148" y="123"/>
                    <a:pt x="148" y="123"/>
                  </a:cubicBezTo>
                  <a:cubicBezTo>
                    <a:pt x="148" y="24"/>
                    <a:pt x="148" y="24"/>
                    <a:pt x="148" y="24"/>
                  </a:cubicBezTo>
                  <a:cubicBezTo>
                    <a:pt x="148" y="24"/>
                    <a:pt x="144" y="23"/>
                    <a:pt x="139" y="23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39" y="109"/>
                    <a:pt x="113" y="98"/>
                    <a:pt x="94" y="104"/>
                  </a:cubicBezTo>
                  <a:cubicBezTo>
                    <a:pt x="87" y="106"/>
                    <a:pt x="81" y="114"/>
                    <a:pt x="77" y="119"/>
                  </a:cubicBezTo>
                  <a:cubicBezTo>
                    <a:pt x="76" y="118"/>
                    <a:pt x="76" y="118"/>
                    <a:pt x="75" y="118"/>
                  </a:cubicBezTo>
                  <a:cubicBezTo>
                    <a:pt x="78" y="113"/>
                    <a:pt x="83" y="103"/>
                    <a:pt x="89" y="99"/>
                  </a:cubicBezTo>
                  <a:cubicBezTo>
                    <a:pt x="107" y="91"/>
                    <a:pt x="131" y="96"/>
                    <a:pt x="131" y="96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0"/>
                    <a:pt x="122" y="2"/>
                    <a:pt x="111" y="5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90" y="83"/>
                    <a:pt x="90" y="83"/>
                    <a:pt x="90" y="83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90" y="11"/>
                    <a:pt x="90" y="11"/>
                    <a:pt x="90" y="12"/>
                  </a:cubicBezTo>
                  <a:cubicBezTo>
                    <a:pt x="81" y="15"/>
                    <a:pt x="74" y="26"/>
                    <a:pt x="74" y="26"/>
                  </a:cubicBezTo>
                  <a:cubicBezTo>
                    <a:pt x="74" y="26"/>
                    <a:pt x="66" y="15"/>
                    <a:pt x="57" y="12"/>
                  </a:cubicBezTo>
                  <a:cubicBezTo>
                    <a:pt x="40" y="5"/>
                    <a:pt x="16" y="0"/>
                    <a:pt x="16" y="0"/>
                  </a:cubicBezTo>
                  <a:cubicBezTo>
                    <a:pt x="16" y="96"/>
                    <a:pt x="16" y="96"/>
                    <a:pt x="16" y="96"/>
                  </a:cubicBezTo>
                  <a:cubicBezTo>
                    <a:pt x="16" y="96"/>
                    <a:pt x="40" y="91"/>
                    <a:pt x="57" y="99"/>
                  </a:cubicBezTo>
                  <a:cubicBezTo>
                    <a:pt x="64" y="103"/>
                    <a:pt x="69" y="113"/>
                    <a:pt x="72" y="118"/>
                  </a:cubicBezTo>
                  <a:cubicBezTo>
                    <a:pt x="71" y="118"/>
                    <a:pt x="71" y="118"/>
                    <a:pt x="70" y="119"/>
                  </a:cubicBezTo>
                  <a:cubicBezTo>
                    <a:pt x="67" y="114"/>
                    <a:pt x="60" y="106"/>
                    <a:pt x="53" y="104"/>
                  </a:cubicBezTo>
                  <a:cubicBezTo>
                    <a:pt x="34" y="98"/>
                    <a:pt x="8" y="109"/>
                    <a:pt x="8" y="109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3" y="23"/>
                    <a:pt x="0" y="24"/>
                    <a:pt x="0" y="24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32" y="118"/>
                    <a:pt x="54" y="118"/>
                  </a:cubicBezTo>
                  <a:cubicBezTo>
                    <a:pt x="58" y="118"/>
                    <a:pt x="61" y="120"/>
                    <a:pt x="64" y="1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algn="ctr"/>
              <a:endParaRPr lang="en-US" sz="1200">
                <a:solidFill>
                  <a:srgbClr val="000000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595745" y="1457325"/>
            <a:ext cx="1330960" cy="1330960"/>
            <a:chOff x="10387" y="2295"/>
            <a:chExt cx="2096" cy="2096"/>
          </a:xfrm>
        </p:grpSpPr>
        <p:sp>
          <p:nvSpPr>
            <p:cNvPr id="9" name="矩形"/>
            <p:cNvSpPr/>
            <p:nvPr/>
          </p:nvSpPr>
          <p:spPr>
            <a:xfrm>
              <a:off x="10387" y="2295"/>
              <a:ext cx="2096" cy="2096"/>
            </a:xfrm>
            <a:prstGeom prst="flowChartDecision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5" name="图标"/>
            <p:cNvSpPr>
              <a:spLocks noChangeAspect="1" noEditPoints="1"/>
            </p:cNvSpPr>
            <p:nvPr/>
          </p:nvSpPr>
          <p:spPr bwMode="auto">
            <a:xfrm>
              <a:off x="11303" y="3123"/>
              <a:ext cx="460" cy="368"/>
            </a:xfrm>
            <a:custGeom>
              <a:avLst/>
              <a:gdLst>
                <a:gd name="T0" fmla="*/ 575 w 745"/>
                <a:gd name="T1" fmla="*/ 570 h 594"/>
                <a:gd name="T2" fmla="*/ 0 w 745"/>
                <a:gd name="T3" fmla="*/ 570 h 594"/>
                <a:gd name="T4" fmla="*/ 298 w 745"/>
                <a:gd name="T5" fmla="*/ 220 h 594"/>
                <a:gd name="T6" fmla="*/ 288 w 745"/>
                <a:gd name="T7" fmla="*/ 209 h 594"/>
                <a:gd name="T8" fmla="*/ 544 w 745"/>
                <a:gd name="T9" fmla="*/ 245 h 594"/>
                <a:gd name="T10" fmla="*/ 32 w 745"/>
                <a:gd name="T11" fmla="*/ 201 h 594"/>
                <a:gd name="T12" fmla="*/ 205 w 745"/>
                <a:gd name="T13" fmla="*/ 430 h 594"/>
                <a:gd name="T14" fmla="*/ 98 w 745"/>
                <a:gd name="T15" fmla="*/ 362 h 594"/>
                <a:gd name="T16" fmla="*/ 98 w 745"/>
                <a:gd name="T17" fmla="*/ 385 h 594"/>
                <a:gd name="T18" fmla="*/ 312 w 745"/>
                <a:gd name="T19" fmla="*/ 317 h 594"/>
                <a:gd name="T20" fmla="*/ 98 w 745"/>
                <a:gd name="T21" fmla="*/ 317 h 594"/>
                <a:gd name="T22" fmla="*/ 312 w 745"/>
                <a:gd name="T23" fmla="*/ 296 h 594"/>
                <a:gd name="T24" fmla="*/ 552 w 745"/>
                <a:gd name="T25" fmla="*/ 249 h 594"/>
                <a:gd name="T26" fmla="*/ 552 w 745"/>
                <a:gd name="T27" fmla="*/ 249 h 594"/>
                <a:gd name="T28" fmla="*/ 552 w 745"/>
                <a:gd name="T29" fmla="*/ 37 h 594"/>
                <a:gd name="T30" fmla="*/ 338 w 745"/>
                <a:gd name="T31" fmla="*/ 134 h 594"/>
                <a:gd name="T32" fmla="*/ 583 w 745"/>
                <a:gd name="T33" fmla="*/ 148 h 594"/>
                <a:gd name="T34" fmla="*/ 373 w 745"/>
                <a:gd name="T35" fmla="*/ 103 h 594"/>
                <a:gd name="T36" fmla="*/ 591 w 745"/>
                <a:gd name="T37" fmla="*/ 258 h 594"/>
                <a:gd name="T38" fmla="*/ 675 w 745"/>
                <a:gd name="T39" fmla="*/ 154 h 594"/>
                <a:gd name="T40" fmla="*/ 698 w 745"/>
                <a:gd name="T41" fmla="*/ 179 h 594"/>
                <a:gd name="T42" fmla="*/ 685 w 745"/>
                <a:gd name="T43" fmla="*/ 152 h 594"/>
                <a:gd name="T44" fmla="*/ 681 w 745"/>
                <a:gd name="T45" fmla="*/ 290 h 594"/>
                <a:gd name="T46" fmla="*/ 680 w 745"/>
                <a:gd name="T47" fmla="*/ 319 h 594"/>
                <a:gd name="T48" fmla="*/ 703 w 745"/>
                <a:gd name="T49" fmla="*/ 319 h 594"/>
                <a:gd name="T50" fmla="*/ 702 w 745"/>
                <a:gd name="T51" fmla="*/ 290 h 594"/>
                <a:gd name="T52" fmla="*/ 698 w 745"/>
                <a:gd name="T53" fmla="*/ 229 h 594"/>
                <a:gd name="T54" fmla="*/ 344 w 745"/>
                <a:gd name="T55" fmla="*/ 320 h 594"/>
                <a:gd name="T56" fmla="*/ 376 w 745"/>
                <a:gd name="T57" fmla="*/ 447 h 594"/>
                <a:gd name="T58" fmla="*/ 389 w 745"/>
                <a:gd name="T59" fmla="*/ 436 h 594"/>
                <a:gd name="T60" fmla="*/ 394 w 745"/>
                <a:gd name="T61" fmla="*/ 420 h 594"/>
                <a:gd name="T62" fmla="*/ 409 w 745"/>
                <a:gd name="T63" fmla="*/ 430 h 594"/>
                <a:gd name="T64" fmla="*/ 420 w 745"/>
                <a:gd name="T65" fmla="*/ 455 h 594"/>
                <a:gd name="T66" fmla="*/ 434 w 745"/>
                <a:gd name="T67" fmla="*/ 465 h 594"/>
                <a:gd name="T68" fmla="*/ 455 w 745"/>
                <a:gd name="T69" fmla="*/ 462 h 594"/>
                <a:gd name="T70" fmla="*/ 451 w 745"/>
                <a:gd name="T71" fmla="*/ 450 h 594"/>
                <a:gd name="T72" fmla="*/ 440 w 745"/>
                <a:gd name="T73" fmla="*/ 425 h 594"/>
                <a:gd name="T74" fmla="*/ 425 w 745"/>
                <a:gd name="T75" fmla="*/ 415 h 594"/>
                <a:gd name="T76" fmla="*/ 463 w 745"/>
                <a:gd name="T77" fmla="*/ 395 h 594"/>
                <a:gd name="T78" fmla="*/ 448 w 745"/>
                <a:gd name="T79" fmla="*/ 390 h 594"/>
                <a:gd name="T80" fmla="*/ 438 w 745"/>
                <a:gd name="T81" fmla="*/ 377 h 594"/>
                <a:gd name="T82" fmla="*/ 422 w 745"/>
                <a:gd name="T83" fmla="*/ 373 h 594"/>
                <a:gd name="T84" fmla="*/ 411 w 745"/>
                <a:gd name="T85" fmla="*/ 359 h 594"/>
                <a:gd name="T86" fmla="*/ 395 w 745"/>
                <a:gd name="T87" fmla="*/ 355 h 594"/>
                <a:gd name="T88" fmla="*/ 385 w 745"/>
                <a:gd name="T89" fmla="*/ 342 h 594"/>
                <a:gd name="T90" fmla="*/ 369 w 745"/>
                <a:gd name="T91" fmla="*/ 337 h 594"/>
                <a:gd name="T92" fmla="*/ 359 w 745"/>
                <a:gd name="T93" fmla="*/ 324 h 594"/>
                <a:gd name="T94" fmla="*/ 69 w 745"/>
                <a:gd name="T95" fmla="*/ 239 h 594"/>
                <a:gd name="T96" fmla="*/ 69 w 745"/>
                <a:gd name="T97" fmla="*/ 497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45" h="594">
                  <a:moveTo>
                    <a:pt x="0" y="549"/>
                  </a:moveTo>
                  <a:lnTo>
                    <a:pt x="575" y="549"/>
                  </a:lnTo>
                  <a:lnTo>
                    <a:pt x="575" y="570"/>
                  </a:lnTo>
                  <a:cubicBezTo>
                    <a:pt x="575" y="583"/>
                    <a:pt x="565" y="594"/>
                    <a:pt x="551" y="594"/>
                  </a:cubicBezTo>
                  <a:lnTo>
                    <a:pt x="24" y="594"/>
                  </a:lnTo>
                  <a:cubicBezTo>
                    <a:pt x="11" y="594"/>
                    <a:pt x="0" y="583"/>
                    <a:pt x="0" y="570"/>
                  </a:cubicBezTo>
                  <a:lnTo>
                    <a:pt x="0" y="549"/>
                  </a:lnTo>
                  <a:close/>
                  <a:moveTo>
                    <a:pt x="288" y="209"/>
                  </a:moveTo>
                  <a:cubicBezTo>
                    <a:pt x="294" y="209"/>
                    <a:pt x="298" y="214"/>
                    <a:pt x="298" y="220"/>
                  </a:cubicBezTo>
                  <a:cubicBezTo>
                    <a:pt x="298" y="226"/>
                    <a:pt x="294" y="230"/>
                    <a:pt x="288" y="230"/>
                  </a:cubicBezTo>
                  <a:cubicBezTo>
                    <a:pt x="282" y="230"/>
                    <a:pt x="277" y="226"/>
                    <a:pt x="277" y="220"/>
                  </a:cubicBezTo>
                  <a:cubicBezTo>
                    <a:pt x="277" y="214"/>
                    <a:pt x="282" y="209"/>
                    <a:pt x="288" y="209"/>
                  </a:cubicBezTo>
                  <a:close/>
                  <a:moveTo>
                    <a:pt x="32" y="201"/>
                  </a:moveTo>
                  <a:lnTo>
                    <a:pt x="355" y="201"/>
                  </a:lnTo>
                  <a:cubicBezTo>
                    <a:pt x="421" y="205"/>
                    <a:pt x="483" y="217"/>
                    <a:pt x="544" y="245"/>
                  </a:cubicBezTo>
                  <a:lnTo>
                    <a:pt x="544" y="536"/>
                  </a:lnTo>
                  <a:lnTo>
                    <a:pt x="32" y="536"/>
                  </a:lnTo>
                  <a:lnTo>
                    <a:pt x="32" y="201"/>
                  </a:lnTo>
                  <a:close/>
                  <a:moveTo>
                    <a:pt x="98" y="407"/>
                  </a:moveTo>
                  <a:lnTo>
                    <a:pt x="205" y="407"/>
                  </a:lnTo>
                  <a:lnTo>
                    <a:pt x="205" y="430"/>
                  </a:lnTo>
                  <a:lnTo>
                    <a:pt x="98" y="430"/>
                  </a:lnTo>
                  <a:lnTo>
                    <a:pt x="98" y="407"/>
                  </a:lnTo>
                  <a:close/>
                  <a:moveTo>
                    <a:pt x="98" y="362"/>
                  </a:moveTo>
                  <a:lnTo>
                    <a:pt x="312" y="362"/>
                  </a:lnTo>
                  <a:lnTo>
                    <a:pt x="312" y="385"/>
                  </a:lnTo>
                  <a:lnTo>
                    <a:pt x="98" y="385"/>
                  </a:lnTo>
                  <a:lnTo>
                    <a:pt x="98" y="362"/>
                  </a:lnTo>
                  <a:close/>
                  <a:moveTo>
                    <a:pt x="98" y="317"/>
                  </a:moveTo>
                  <a:lnTo>
                    <a:pt x="312" y="317"/>
                  </a:lnTo>
                  <a:lnTo>
                    <a:pt x="312" y="340"/>
                  </a:lnTo>
                  <a:lnTo>
                    <a:pt x="98" y="340"/>
                  </a:lnTo>
                  <a:lnTo>
                    <a:pt x="98" y="317"/>
                  </a:lnTo>
                  <a:close/>
                  <a:moveTo>
                    <a:pt x="98" y="273"/>
                  </a:moveTo>
                  <a:lnTo>
                    <a:pt x="312" y="273"/>
                  </a:lnTo>
                  <a:lnTo>
                    <a:pt x="312" y="296"/>
                  </a:lnTo>
                  <a:lnTo>
                    <a:pt x="98" y="296"/>
                  </a:lnTo>
                  <a:lnTo>
                    <a:pt x="98" y="273"/>
                  </a:lnTo>
                  <a:close/>
                  <a:moveTo>
                    <a:pt x="552" y="249"/>
                  </a:moveTo>
                  <a:cubicBezTo>
                    <a:pt x="560" y="252"/>
                    <a:pt x="579" y="262"/>
                    <a:pt x="584" y="265"/>
                  </a:cubicBezTo>
                  <a:cubicBezTo>
                    <a:pt x="598" y="274"/>
                    <a:pt x="563" y="279"/>
                    <a:pt x="552" y="280"/>
                  </a:cubicBezTo>
                  <a:lnTo>
                    <a:pt x="552" y="249"/>
                  </a:lnTo>
                  <a:close/>
                  <a:moveTo>
                    <a:pt x="675" y="154"/>
                  </a:moveTo>
                  <a:cubicBezTo>
                    <a:pt x="644" y="120"/>
                    <a:pt x="613" y="85"/>
                    <a:pt x="581" y="50"/>
                  </a:cubicBezTo>
                  <a:cubicBezTo>
                    <a:pt x="571" y="39"/>
                    <a:pt x="566" y="39"/>
                    <a:pt x="552" y="37"/>
                  </a:cubicBezTo>
                  <a:lnTo>
                    <a:pt x="227" y="1"/>
                  </a:lnTo>
                  <a:cubicBezTo>
                    <a:pt x="221" y="0"/>
                    <a:pt x="218" y="4"/>
                    <a:pt x="223" y="9"/>
                  </a:cubicBezTo>
                  <a:lnTo>
                    <a:pt x="338" y="134"/>
                  </a:lnTo>
                  <a:cubicBezTo>
                    <a:pt x="357" y="97"/>
                    <a:pt x="370" y="78"/>
                    <a:pt x="429" y="85"/>
                  </a:cubicBezTo>
                  <a:cubicBezTo>
                    <a:pt x="469" y="90"/>
                    <a:pt x="498" y="98"/>
                    <a:pt x="536" y="113"/>
                  </a:cubicBezTo>
                  <a:cubicBezTo>
                    <a:pt x="559" y="122"/>
                    <a:pt x="572" y="129"/>
                    <a:pt x="583" y="148"/>
                  </a:cubicBezTo>
                  <a:cubicBezTo>
                    <a:pt x="574" y="136"/>
                    <a:pt x="558" y="128"/>
                    <a:pt x="541" y="121"/>
                  </a:cubicBezTo>
                  <a:cubicBezTo>
                    <a:pt x="507" y="107"/>
                    <a:pt x="469" y="98"/>
                    <a:pt x="432" y="93"/>
                  </a:cubicBezTo>
                  <a:cubicBezTo>
                    <a:pt x="410" y="91"/>
                    <a:pt x="388" y="91"/>
                    <a:pt x="373" y="103"/>
                  </a:cubicBezTo>
                  <a:cubicBezTo>
                    <a:pt x="360" y="113"/>
                    <a:pt x="340" y="158"/>
                    <a:pt x="331" y="175"/>
                  </a:cubicBezTo>
                  <a:cubicBezTo>
                    <a:pt x="326" y="187"/>
                    <a:pt x="333" y="191"/>
                    <a:pt x="342" y="191"/>
                  </a:cubicBezTo>
                  <a:cubicBezTo>
                    <a:pt x="429" y="195"/>
                    <a:pt x="513" y="218"/>
                    <a:pt x="591" y="258"/>
                  </a:cubicBezTo>
                  <a:lnTo>
                    <a:pt x="592" y="214"/>
                  </a:lnTo>
                  <a:cubicBezTo>
                    <a:pt x="620" y="218"/>
                    <a:pt x="647" y="222"/>
                    <a:pt x="675" y="226"/>
                  </a:cubicBezTo>
                  <a:lnTo>
                    <a:pt x="675" y="154"/>
                  </a:lnTo>
                  <a:close/>
                  <a:moveTo>
                    <a:pt x="738" y="234"/>
                  </a:moveTo>
                  <a:cubicBezTo>
                    <a:pt x="742" y="235"/>
                    <a:pt x="745" y="230"/>
                    <a:pt x="741" y="226"/>
                  </a:cubicBezTo>
                  <a:cubicBezTo>
                    <a:pt x="727" y="210"/>
                    <a:pt x="712" y="195"/>
                    <a:pt x="698" y="179"/>
                  </a:cubicBezTo>
                  <a:lnTo>
                    <a:pt x="698" y="158"/>
                  </a:lnTo>
                  <a:cubicBezTo>
                    <a:pt x="698" y="155"/>
                    <a:pt x="695" y="152"/>
                    <a:pt x="691" y="152"/>
                  </a:cubicBezTo>
                  <a:lnTo>
                    <a:pt x="685" y="152"/>
                  </a:lnTo>
                  <a:lnTo>
                    <a:pt x="685" y="277"/>
                  </a:lnTo>
                  <a:cubicBezTo>
                    <a:pt x="683" y="278"/>
                    <a:pt x="682" y="279"/>
                    <a:pt x="682" y="282"/>
                  </a:cubicBezTo>
                  <a:lnTo>
                    <a:pt x="681" y="290"/>
                  </a:lnTo>
                  <a:cubicBezTo>
                    <a:pt x="681" y="295"/>
                    <a:pt x="683" y="296"/>
                    <a:pt x="683" y="300"/>
                  </a:cubicBezTo>
                  <a:lnTo>
                    <a:pt x="682" y="310"/>
                  </a:lnTo>
                  <a:cubicBezTo>
                    <a:pt x="682" y="313"/>
                    <a:pt x="680" y="315"/>
                    <a:pt x="680" y="319"/>
                  </a:cubicBezTo>
                  <a:lnTo>
                    <a:pt x="671" y="393"/>
                  </a:lnTo>
                  <a:cubicBezTo>
                    <a:pt x="675" y="401"/>
                    <a:pt x="707" y="402"/>
                    <a:pt x="712" y="393"/>
                  </a:cubicBezTo>
                  <a:lnTo>
                    <a:pt x="703" y="319"/>
                  </a:lnTo>
                  <a:cubicBezTo>
                    <a:pt x="703" y="315"/>
                    <a:pt x="701" y="314"/>
                    <a:pt x="700" y="310"/>
                  </a:cubicBezTo>
                  <a:lnTo>
                    <a:pt x="700" y="300"/>
                  </a:lnTo>
                  <a:cubicBezTo>
                    <a:pt x="700" y="296"/>
                    <a:pt x="702" y="296"/>
                    <a:pt x="702" y="290"/>
                  </a:cubicBezTo>
                  <a:lnTo>
                    <a:pt x="701" y="282"/>
                  </a:lnTo>
                  <a:cubicBezTo>
                    <a:pt x="701" y="279"/>
                    <a:pt x="700" y="278"/>
                    <a:pt x="697" y="277"/>
                  </a:cubicBezTo>
                  <a:lnTo>
                    <a:pt x="698" y="229"/>
                  </a:lnTo>
                  <a:cubicBezTo>
                    <a:pt x="711" y="231"/>
                    <a:pt x="724" y="232"/>
                    <a:pt x="738" y="234"/>
                  </a:cubicBezTo>
                  <a:close/>
                  <a:moveTo>
                    <a:pt x="351" y="318"/>
                  </a:moveTo>
                  <a:lnTo>
                    <a:pt x="344" y="320"/>
                  </a:lnTo>
                  <a:lnTo>
                    <a:pt x="370" y="455"/>
                  </a:lnTo>
                  <a:lnTo>
                    <a:pt x="378" y="453"/>
                  </a:lnTo>
                  <a:lnTo>
                    <a:pt x="376" y="447"/>
                  </a:lnTo>
                  <a:lnTo>
                    <a:pt x="383" y="445"/>
                  </a:lnTo>
                  <a:lnTo>
                    <a:pt x="382" y="438"/>
                  </a:lnTo>
                  <a:lnTo>
                    <a:pt x="389" y="436"/>
                  </a:lnTo>
                  <a:lnTo>
                    <a:pt x="388" y="429"/>
                  </a:lnTo>
                  <a:lnTo>
                    <a:pt x="395" y="428"/>
                  </a:lnTo>
                  <a:lnTo>
                    <a:pt x="394" y="420"/>
                  </a:lnTo>
                  <a:lnTo>
                    <a:pt x="400" y="419"/>
                  </a:lnTo>
                  <a:lnTo>
                    <a:pt x="403" y="432"/>
                  </a:lnTo>
                  <a:lnTo>
                    <a:pt x="409" y="430"/>
                  </a:lnTo>
                  <a:lnTo>
                    <a:pt x="412" y="443"/>
                  </a:lnTo>
                  <a:lnTo>
                    <a:pt x="418" y="442"/>
                  </a:lnTo>
                  <a:lnTo>
                    <a:pt x="420" y="455"/>
                  </a:lnTo>
                  <a:lnTo>
                    <a:pt x="427" y="453"/>
                  </a:lnTo>
                  <a:lnTo>
                    <a:pt x="429" y="466"/>
                  </a:lnTo>
                  <a:lnTo>
                    <a:pt x="434" y="465"/>
                  </a:lnTo>
                  <a:lnTo>
                    <a:pt x="435" y="472"/>
                  </a:lnTo>
                  <a:lnTo>
                    <a:pt x="457" y="468"/>
                  </a:lnTo>
                  <a:lnTo>
                    <a:pt x="455" y="462"/>
                  </a:lnTo>
                  <a:lnTo>
                    <a:pt x="460" y="461"/>
                  </a:lnTo>
                  <a:lnTo>
                    <a:pt x="458" y="448"/>
                  </a:lnTo>
                  <a:lnTo>
                    <a:pt x="451" y="450"/>
                  </a:lnTo>
                  <a:lnTo>
                    <a:pt x="449" y="437"/>
                  </a:lnTo>
                  <a:lnTo>
                    <a:pt x="443" y="438"/>
                  </a:lnTo>
                  <a:lnTo>
                    <a:pt x="440" y="425"/>
                  </a:lnTo>
                  <a:lnTo>
                    <a:pt x="434" y="427"/>
                  </a:lnTo>
                  <a:lnTo>
                    <a:pt x="432" y="414"/>
                  </a:lnTo>
                  <a:lnTo>
                    <a:pt x="425" y="415"/>
                  </a:lnTo>
                  <a:lnTo>
                    <a:pt x="424" y="409"/>
                  </a:lnTo>
                  <a:lnTo>
                    <a:pt x="465" y="401"/>
                  </a:lnTo>
                  <a:lnTo>
                    <a:pt x="463" y="395"/>
                  </a:lnTo>
                  <a:lnTo>
                    <a:pt x="457" y="396"/>
                  </a:lnTo>
                  <a:lnTo>
                    <a:pt x="455" y="389"/>
                  </a:lnTo>
                  <a:lnTo>
                    <a:pt x="448" y="390"/>
                  </a:lnTo>
                  <a:lnTo>
                    <a:pt x="446" y="383"/>
                  </a:lnTo>
                  <a:lnTo>
                    <a:pt x="439" y="384"/>
                  </a:lnTo>
                  <a:lnTo>
                    <a:pt x="438" y="377"/>
                  </a:lnTo>
                  <a:lnTo>
                    <a:pt x="430" y="378"/>
                  </a:lnTo>
                  <a:lnTo>
                    <a:pt x="429" y="371"/>
                  </a:lnTo>
                  <a:lnTo>
                    <a:pt x="422" y="373"/>
                  </a:lnTo>
                  <a:lnTo>
                    <a:pt x="420" y="365"/>
                  </a:lnTo>
                  <a:lnTo>
                    <a:pt x="413" y="367"/>
                  </a:lnTo>
                  <a:lnTo>
                    <a:pt x="411" y="359"/>
                  </a:lnTo>
                  <a:lnTo>
                    <a:pt x="404" y="361"/>
                  </a:lnTo>
                  <a:lnTo>
                    <a:pt x="403" y="354"/>
                  </a:lnTo>
                  <a:lnTo>
                    <a:pt x="395" y="355"/>
                  </a:lnTo>
                  <a:lnTo>
                    <a:pt x="394" y="348"/>
                  </a:lnTo>
                  <a:lnTo>
                    <a:pt x="387" y="349"/>
                  </a:lnTo>
                  <a:lnTo>
                    <a:pt x="385" y="342"/>
                  </a:lnTo>
                  <a:lnTo>
                    <a:pt x="378" y="343"/>
                  </a:lnTo>
                  <a:lnTo>
                    <a:pt x="377" y="336"/>
                  </a:lnTo>
                  <a:lnTo>
                    <a:pt x="369" y="337"/>
                  </a:lnTo>
                  <a:lnTo>
                    <a:pt x="368" y="330"/>
                  </a:lnTo>
                  <a:lnTo>
                    <a:pt x="360" y="331"/>
                  </a:lnTo>
                  <a:lnTo>
                    <a:pt x="359" y="324"/>
                  </a:lnTo>
                  <a:lnTo>
                    <a:pt x="353" y="325"/>
                  </a:lnTo>
                  <a:lnTo>
                    <a:pt x="351" y="318"/>
                  </a:lnTo>
                  <a:close/>
                  <a:moveTo>
                    <a:pt x="69" y="239"/>
                  </a:moveTo>
                  <a:lnTo>
                    <a:pt x="506" y="239"/>
                  </a:lnTo>
                  <a:lnTo>
                    <a:pt x="506" y="497"/>
                  </a:lnTo>
                  <a:lnTo>
                    <a:pt x="69" y="497"/>
                  </a:lnTo>
                  <a:lnTo>
                    <a:pt x="69" y="2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pPr algn="ctr"/>
              <a:endParaRPr lang="zh-CN" altLang="en-US" sz="1200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p:transition spd="slow" advClick="0" advTm="2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7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标题 26"/>
          <p:cNvSpPr>
            <a:spLocks noGrp="1"/>
          </p:cNvSpPr>
          <p:nvPr>
            <p:ph type="title"/>
          </p:nvPr>
        </p:nvSpPr>
        <p:spPr>
          <a:xfrm>
            <a:off x="876300" y="150495"/>
            <a:ext cx="5039360" cy="426085"/>
          </a:xfrm>
        </p:spPr>
        <p:txBody>
          <a:bodyPr/>
          <a:lstStyle/>
          <a:p>
            <a:r>
              <a:rPr lang="zh-CN" altLang="en-US" sz="2400" dirty="0">
                <a:solidFill>
                  <a:srgbClr val="C0131B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宣誓拉票</a:t>
            </a:r>
            <a:r>
              <a:rPr lang="en-US" altLang="zh-CN" sz="2400" dirty="0">
                <a:solidFill>
                  <a:srgbClr val="C0131B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/My oath canvassing</a:t>
            </a:r>
            <a:endParaRPr lang="en-US" altLang="zh-CN" sz="2400" dirty="0">
              <a:solidFill>
                <a:srgbClr val="C0131B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pic>
        <p:nvPicPr>
          <p:cNvPr id="30" name="图片 29" descr="图7"/>
          <p:cNvPicPr>
            <a:picLocks noChangeAspect="1"/>
          </p:cNvPicPr>
          <p:nvPr/>
        </p:nvPicPr>
        <p:blipFill>
          <a:blip r:embed="rId1"/>
          <a:srcRect r="29033" b="43033"/>
          <a:stretch>
            <a:fillRect/>
          </a:stretch>
        </p:blipFill>
        <p:spPr>
          <a:xfrm>
            <a:off x="134620" y="60325"/>
            <a:ext cx="755015" cy="606425"/>
          </a:xfrm>
          <a:prstGeom prst="rect">
            <a:avLst/>
          </a:prstGeom>
        </p:spPr>
      </p:pic>
      <p:cxnSp>
        <p:nvCxnSpPr>
          <p:cNvPr id="29" name="直接连接符 28"/>
          <p:cNvCxnSpPr/>
          <p:nvPr/>
        </p:nvCxnSpPr>
        <p:spPr>
          <a:xfrm>
            <a:off x="914400" y="591185"/>
            <a:ext cx="7239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5891530" y="1501775"/>
            <a:ext cx="2109470" cy="944880"/>
            <a:chOff x="9518" y="2365"/>
            <a:chExt cx="3322" cy="1488"/>
          </a:xfrm>
        </p:grpSpPr>
        <p:sp>
          <p:nvSpPr>
            <p:cNvPr id="5" name="文本"/>
            <p:cNvSpPr/>
            <p:nvPr/>
          </p:nvSpPr>
          <p:spPr>
            <a:xfrm>
              <a:off x="9518" y="2365"/>
              <a:ext cx="1728" cy="5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l">
                <a:lnSpc>
                  <a:spcPct val="100000"/>
                </a:lnSpc>
              </a:pPr>
              <a:r>
                <a:rPr lang="zh-CN" altLang="en-US" dirty="0">
                  <a:solidFill>
                    <a:srgbClr val="C00000"/>
                  </a:solidFill>
                  <a:ea typeface="思源黑体 CN Medium" panose="020B0600000000000000" charset="-122"/>
                  <a:sym typeface="+mn-ea"/>
                </a:rPr>
                <a:t>宣誓拉票</a:t>
              </a:r>
              <a:endParaRPr lang="zh-CN" altLang="en-US" b="1" spc="250" dirty="0">
                <a:solidFill>
                  <a:srgbClr val="C00000"/>
                </a:solidFill>
                <a:latin typeface="+mj-ea"/>
                <a:ea typeface="思源黑体 CN Medium" panose="020B0600000000000000" charset="-122"/>
                <a:sym typeface="+mn-ea"/>
              </a:endParaRPr>
            </a:p>
          </p:txBody>
        </p:sp>
        <p:sp>
          <p:nvSpPr>
            <p:cNvPr id="11" name="文本"/>
            <p:cNvSpPr/>
            <p:nvPr/>
          </p:nvSpPr>
          <p:spPr>
            <a:xfrm>
              <a:off x="9518" y="2837"/>
              <a:ext cx="3322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sym typeface="+mn-ea"/>
                </a:rPr>
                <a:t>我会继续热心帮助同学，为大家服务好。</a:t>
              </a:r>
              <a:endParaRPr lang="zh-CN" altLang="en-US" sz="1200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426200" y="2529205"/>
            <a:ext cx="1889760" cy="942975"/>
            <a:chOff x="10360" y="4223"/>
            <a:chExt cx="2976" cy="1485"/>
          </a:xfrm>
        </p:grpSpPr>
        <p:sp>
          <p:nvSpPr>
            <p:cNvPr id="6" name="文本"/>
            <p:cNvSpPr/>
            <p:nvPr/>
          </p:nvSpPr>
          <p:spPr>
            <a:xfrm>
              <a:off x="10360" y="4223"/>
              <a:ext cx="1728" cy="5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l">
                <a:lnSpc>
                  <a:spcPct val="100000"/>
                </a:lnSpc>
              </a:pPr>
              <a:r>
                <a:rPr lang="zh-CN" altLang="en-US" dirty="0">
                  <a:solidFill>
                    <a:srgbClr val="C00000"/>
                  </a:solidFill>
                  <a:ea typeface="思源黑体 CN Medium" panose="020B0600000000000000" charset="-122"/>
                  <a:sym typeface="+mn-ea"/>
                </a:rPr>
                <a:t>宣誓拉票</a:t>
              </a:r>
              <a:endParaRPr lang="zh-CN" altLang="en-US" b="1" spc="250" dirty="0">
                <a:solidFill>
                  <a:srgbClr val="C00000"/>
                </a:solidFill>
                <a:latin typeface="+mj-ea"/>
                <a:ea typeface="思源黑体 CN Medium" panose="020B0600000000000000" charset="-122"/>
                <a:sym typeface="+mn-ea"/>
              </a:endParaRPr>
            </a:p>
          </p:txBody>
        </p:sp>
        <p:sp>
          <p:nvSpPr>
            <p:cNvPr id="12" name="文本"/>
            <p:cNvSpPr/>
            <p:nvPr/>
          </p:nvSpPr>
          <p:spPr>
            <a:xfrm>
              <a:off x="10360" y="4692"/>
              <a:ext cx="2976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sym typeface="+mn-ea"/>
                </a:rPr>
                <a:t>我会继续热心帮助同学，为大家服务好。</a:t>
              </a:r>
              <a:endParaRPr lang="zh-CN" altLang="en-US" sz="1200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891530" y="3556635"/>
            <a:ext cx="1889760" cy="944880"/>
            <a:chOff x="9518" y="6081"/>
            <a:chExt cx="2976" cy="1488"/>
          </a:xfrm>
        </p:grpSpPr>
        <p:sp>
          <p:nvSpPr>
            <p:cNvPr id="8" name="文本"/>
            <p:cNvSpPr/>
            <p:nvPr/>
          </p:nvSpPr>
          <p:spPr>
            <a:xfrm>
              <a:off x="9518" y="6081"/>
              <a:ext cx="1728" cy="5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l">
                <a:lnSpc>
                  <a:spcPct val="100000"/>
                </a:lnSpc>
              </a:pPr>
              <a:r>
                <a:rPr lang="zh-CN" altLang="en-US" dirty="0">
                  <a:solidFill>
                    <a:srgbClr val="C00000"/>
                  </a:solidFill>
                  <a:ea typeface="思源黑体 CN Medium" panose="020B0600000000000000" charset="-122"/>
                  <a:sym typeface="+mn-ea"/>
                </a:rPr>
                <a:t>宣誓拉票</a:t>
              </a:r>
              <a:endParaRPr lang="zh-CN" altLang="en-US" b="1" spc="250" dirty="0">
                <a:solidFill>
                  <a:srgbClr val="C00000"/>
                </a:solidFill>
                <a:latin typeface="+mj-ea"/>
                <a:ea typeface="思源黑体 CN Medium" panose="020B0600000000000000" charset="-122"/>
                <a:sym typeface="+mn-ea"/>
              </a:endParaRPr>
            </a:p>
          </p:txBody>
        </p:sp>
        <p:sp>
          <p:nvSpPr>
            <p:cNvPr id="13" name="文本"/>
            <p:cNvSpPr/>
            <p:nvPr/>
          </p:nvSpPr>
          <p:spPr>
            <a:xfrm>
              <a:off x="9518" y="6553"/>
              <a:ext cx="2976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让我们的班级更加团结，大家共同进步。</a:t>
              </a:r>
              <a:endParaRPr lang="zh-CN" altLang="en-US" sz="1200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028700" y="1501775"/>
            <a:ext cx="2225040" cy="944880"/>
            <a:chOff x="1380" y="2365"/>
            <a:chExt cx="3504" cy="1488"/>
          </a:xfrm>
        </p:grpSpPr>
        <p:sp>
          <p:nvSpPr>
            <p:cNvPr id="9" name="文本"/>
            <p:cNvSpPr/>
            <p:nvPr/>
          </p:nvSpPr>
          <p:spPr>
            <a:xfrm>
              <a:off x="3156" y="2365"/>
              <a:ext cx="1728" cy="5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l">
                <a:lnSpc>
                  <a:spcPct val="100000"/>
                </a:lnSpc>
              </a:pPr>
              <a:r>
                <a:rPr lang="zh-CN" altLang="en-US" dirty="0">
                  <a:solidFill>
                    <a:srgbClr val="C00000"/>
                  </a:solidFill>
                  <a:ea typeface="思源黑体 CN Medium" panose="020B0600000000000000" charset="-122"/>
                  <a:sym typeface="+mn-ea"/>
                </a:rPr>
                <a:t>宣誓拉票</a:t>
              </a:r>
              <a:endParaRPr lang="zh-CN" altLang="en-US" b="1" spc="25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文本"/>
            <p:cNvSpPr/>
            <p:nvPr/>
          </p:nvSpPr>
          <p:spPr>
            <a:xfrm>
              <a:off x="1380" y="2837"/>
              <a:ext cx="3504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思源黑体 Normal" panose="020B0400000000000000" pitchFamily="34" charset="-122"/>
                  <a:sym typeface="+mn-ea"/>
                </a:rPr>
                <a:t>用自己的言行感染身边的同学们，营造和谐的班级氛围</a:t>
              </a:r>
              <a:endParaRPr lang="zh-CN" altLang="en-US" sz="1200" spc="150" dirty="0">
                <a:solidFill>
                  <a:schemeClr val="accent3"/>
                </a:solidFill>
                <a:latin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28040" y="2529205"/>
            <a:ext cx="1889760" cy="942975"/>
            <a:chOff x="1064" y="4223"/>
            <a:chExt cx="2976" cy="1485"/>
          </a:xfrm>
        </p:grpSpPr>
        <p:sp>
          <p:nvSpPr>
            <p:cNvPr id="10" name="文本"/>
            <p:cNvSpPr/>
            <p:nvPr/>
          </p:nvSpPr>
          <p:spPr>
            <a:xfrm>
              <a:off x="2312" y="4223"/>
              <a:ext cx="1728" cy="5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l">
                <a:lnSpc>
                  <a:spcPct val="100000"/>
                </a:lnSpc>
              </a:pPr>
              <a:r>
                <a:rPr lang="zh-CN" altLang="en-US" dirty="0">
                  <a:solidFill>
                    <a:srgbClr val="C00000"/>
                  </a:solidFill>
                  <a:ea typeface="思源黑体 CN Medium" panose="020B0600000000000000" charset="-122"/>
                  <a:sym typeface="+mn-ea"/>
                </a:rPr>
                <a:t>宣誓拉票</a:t>
              </a:r>
              <a:endParaRPr lang="zh-CN" altLang="en-US" b="1" spc="250" dirty="0">
                <a:solidFill>
                  <a:srgbClr val="C00000"/>
                </a:solidFill>
                <a:latin typeface="+mj-ea"/>
                <a:ea typeface="思源黑体 CN Medium" panose="020B0600000000000000" charset="-122"/>
                <a:sym typeface="+mn-ea"/>
              </a:endParaRPr>
            </a:p>
          </p:txBody>
        </p:sp>
        <p:sp>
          <p:nvSpPr>
            <p:cNvPr id="15" name="文本"/>
            <p:cNvSpPr/>
            <p:nvPr/>
          </p:nvSpPr>
          <p:spPr>
            <a:xfrm>
              <a:off x="1064" y="4692"/>
              <a:ext cx="2976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思源黑体 Normal" panose="020B0400000000000000" pitchFamily="34" charset="-122"/>
                  <a:sym typeface="+mn-ea"/>
                </a:rPr>
                <a:t>我会继续热心帮助同学，为大家服务好</a:t>
              </a:r>
              <a:endParaRPr lang="zh-CN" altLang="en-US" sz="1200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思源黑体 Normal" panose="020B0400000000000000" pitchFamily="34" charset="-122"/>
                <a:sym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363980" y="3556635"/>
            <a:ext cx="1889760" cy="944880"/>
            <a:chOff x="1908" y="6081"/>
            <a:chExt cx="2976" cy="1488"/>
          </a:xfrm>
        </p:grpSpPr>
        <p:sp>
          <p:nvSpPr>
            <p:cNvPr id="16" name="文本"/>
            <p:cNvSpPr/>
            <p:nvPr/>
          </p:nvSpPr>
          <p:spPr>
            <a:xfrm>
              <a:off x="1908" y="6553"/>
              <a:ext cx="2976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思源黑体 Normal" panose="020B0400000000000000" pitchFamily="34" charset="-122"/>
                  <a:sym typeface="+mn-ea"/>
                </a:rPr>
                <a:t>我会和大家共同努力，为班级争取更多的荣誉</a:t>
              </a:r>
              <a:endParaRPr lang="zh-CN" altLang="en-US" sz="1200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思源黑体 Normal" panose="020B0400000000000000" pitchFamily="34" charset="-122"/>
                <a:sym typeface="+mn-ea"/>
              </a:endParaRPr>
            </a:p>
          </p:txBody>
        </p:sp>
        <p:sp>
          <p:nvSpPr>
            <p:cNvPr id="17" name="文本"/>
            <p:cNvSpPr/>
            <p:nvPr/>
          </p:nvSpPr>
          <p:spPr>
            <a:xfrm>
              <a:off x="3156" y="6081"/>
              <a:ext cx="1728" cy="5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l">
                <a:lnSpc>
                  <a:spcPct val="100000"/>
                </a:lnSpc>
              </a:pPr>
              <a:r>
                <a:rPr lang="zh-CN" altLang="en-US" dirty="0">
                  <a:solidFill>
                    <a:srgbClr val="C00000"/>
                  </a:solidFill>
                  <a:ea typeface="思源黑体 CN Medium" panose="020B0600000000000000" charset="-122"/>
                  <a:sym typeface="+mn-ea"/>
                </a:rPr>
                <a:t>宣誓拉票</a:t>
              </a:r>
              <a:endParaRPr lang="zh-CN" altLang="en-US" b="1" spc="250" dirty="0">
                <a:solidFill>
                  <a:srgbClr val="C00000"/>
                </a:solidFill>
                <a:latin typeface="+mj-ea"/>
                <a:ea typeface="思源黑体 CN Medium" panose="020B0600000000000000" charset="-122"/>
                <a:sym typeface="+mn-ea"/>
              </a:endParaRPr>
            </a:p>
          </p:txBody>
        </p:sp>
      </p:grpSp>
      <p:pic>
        <p:nvPicPr>
          <p:cNvPr id="18" name="图片 17" descr="少先队员卡通"/>
          <p:cNvPicPr>
            <a:picLocks noChangeAspect="1"/>
          </p:cNvPicPr>
          <p:nvPr/>
        </p:nvPicPr>
        <p:blipFill>
          <a:blip r:embed="rId2"/>
          <a:srcRect l="14572" t="12161" r="14302"/>
          <a:stretch>
            <a:fillRect/>
          </a:stretch>
        </p:blipFill>
        <p:spPr>
          <a:xfrm>
            <a:off x="3460750" y="1623695"/>
            <a:ext cx="2373630" cy="2536825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7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红旗"/>
          <p:cNvPicPr>
            <a:picLocks noChangeAspect="1"/>
          </p:cNvPicPr>
          <p:nvPr/>
        </p:nvPicPr>
        <p:blipFill>
          <a:blip r:embed="rId2"/>
          <a:srcRect r="21222" b="66588"/>
          <a:stretch>
            <a:fillRect/>
          </a:stretch>
        </p:blipFill>
        <p:spPr>
          <a:xfrm>
            <a:off x="0" y="0"/>
            <a:ext cx="4227830" cy="1353820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5538470" y="3215005"/>
            <a:ext cx="3458210" cy="1879600"/>
            <a:chOff x="8872" y="5033"/>
            <a:chExt cx="5446" cy="2960"/>
          </a:xfrm>
        </p:grpSpPr>
        <p:pic>
          <p:nvPicPr>
            <p:cNvPr id="28" name="图片 27" descr="图7"/>
            <p:cNvPicPr>
              <a:picLocks noChangeAspect="1"/>
            </p:cNvPicPr>
            <p:nvPr/>
          </p:nvPicPr>
          <p:blipFill>
            <a:blip r:embed="rId3"/>
            <a:srcRect r="28683" b="42317"/>
            <a:stretch>
              <a:fillRect/>
            </a:stretch>
          </p:blipFill>
          <p:spPr>
            <a:xfrm>
              <a:off x="11378" y="5033"/>
              <a:ext cx="2941" cy="2380"/>
            </a:xfrm>
            <a:prstGeom prst="rect">
              <a:avLst/>
            </a:prstGeom>
          </p:spPr>
        </p:pic>
        <p:grpSp>
          <p:nvGrpSpPr>
            <p:cNvPr id="27" name="组合 26"/>
            <p:cNvGrpSpPr/>
            <p:nvPr/>
          </p:nvGrpSpPr>
          <p:grpSpPr>
            <a:xfrm>
              <a:off x="8872" y="5313"/>
              <a:ext cx="4287" cy="2680"/>
              <a:chOff x="8212" y="5313"/>
              <a:chExt cx="4287" cy="2680"/>
            </a:xfrm>
          </p:grpSpPr>
          <p:pic>
            <p:nvPicPr>
              <p:cNvPr id="22" name="图片 21" descr="图7"/>
              <p:cNvPicPr>
                <a:picLocks noChangeAspect="1"/>
              </p:cNvPicPr>
              <p:nvPr/>
            </p:nvPicPr>
            <p:blipFill>
              <a:blip r:embed="rId3"/>
              <a:srcRect r="28683" b="42317"/>
              <a:stretch>
                <a:fillRect/>
              </a:stretch>
            </p:blipFill>
            <p:spPr>
              <a:xfrm>
                <a:off x="9558" y="5313"/>
                <a:ext cx="2941" cy="2380"/>
              </a:xfrm>
              <a:prstGeom prst="rect">
                <a:avLst/>
              </a:prstGeom>
            </p:spPr>
          </p:pic>
          <p:pic>
            <p:nvPicPr>
              <p:cNvPr id="15" name="图片 14" descr="图7"/>
              <p:cNvPicPr>
                <a:picLocks noChangeAspect="1"/>
              </p:cNvPicPr>
              <p:nvPr/>
            </p:nvPicPr>
            <p:blipFill>
              <a:blip r:embed="rId3"/>
              <a:srcRect r="28683" b="42317"/>
              <a:stretch>
                <a:fillRect/>
              </a:stretch>
            </p:blipFill>
            <p:spPr>
              <a:xfrm>
                <a:off x="8212" y="5613"/>
                <a:ext cx="2941" cy="2380"/>
              </a:xfrm>
              <a:prstGeom prst="rect">
                <a:avLst/>
              </a:prstGeom>
            </p:spPr>
          </p:pic>
        </p:grpSp>
      </p:grpSp>
      <p:pic>
        <p:nvPicPr>
          <p:cNvPr id="2" name="活力汽水！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>
                  <p14:fade in="5000.000000" out="5000.0000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181100" y="5581650"/>
            <a:ext cx="609600" cy="6096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416176" y="1358129"/>
            <a:ext cx="431038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0" dirty="0">
                <a:solidFill>
                  <a:schemeClr val="tx2"/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rPr>
              <a:t>THANKS</a:t>
            </a:r>
            <a:endParaRPr lang="en-US" altLang="zh-CN" sz="8000" dirty="0">
              <a:solidFill>
                <a:schemeClr val="tx2"/>
              </a:solidFill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73998" y="2730909"/>
            <a:ext cx="359473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2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— </a:t>
            </a:r>
            <a:r>
              <a:rPr lang="zh-CN" altLang="en-US" dirty="0">
                <a:solidFill>
                  <a:schemeClr val="tx2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立志向 爱学习 爱劳动 爱祖国</a:t>
            </a:r>
            <a:r>
              <a:rPr lang="en-US" altLang="zh-CN" dirty="0">
                <a:solidFill>
                  <a:schemeClr val="tx2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 —</a:t>
            </a:r>
            <a:endParaRPr lang="en-US" altLang="zh-CN" dirty="0">
              <a:solidFill>
                <a:schemeClr val="tx2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431219" y="2659472"/>
            <a:ext cx="4280291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2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红旗"/>
          <p:cNvPicPr>
            <a:picLocks noChangeAspect="1"/>
          </p:cNvPicPr>
          <p:nvPr/>
        </p:nvPicPr>
        <p:blipFill>
          <a:blip r:embed="rId2"/>
          <a:srcRect r="21222" b="66588"/>
          <a:stretch>
            <a:fillRect/>
          </a:stretch>
        </p:blipFill>
        <p:spPr>
          <a:xfrm>
            <a:off x="0" y="0"/>
            <a:ext cx="6593840" cy="2111375"/>
          </a:xfrm>
          <a:prstGeom prst="rect">
            <a:avLst/>
          </a:prstGeom>
        </p:spPr>
      </p:pic>
      <p:pic>
        <p:nvPicPr>
          <p:cNvPr id="17" name="图片 16" descr="鸽子"/>
          <p:cNvPicPr>
            <a:picLocks noChangeAspect="1"/>
          </p:cNvPicPr>
          <p:nvPr/>
        </p:nvPicPr>
        <p:blipFill>
          <a:blip r:embed="rId3"/>
          <a:srcRect l="60802" t="3063" r="6260" b="78594"/>
          <a:stretch>
            <a:fillRect/>
          </a:stretch>
        </p:blipFill>
        <p:spPr>
          <a:xfrm flipH="1">
            <a:off x="6987540" y="236855"/>
            <a:ext cx="1799590" cy="1003935"/>
          </a:xfrm>
          <a:prstGeom prst="rect">
            <a:avLst/>
          </a:prstGeom>
        </p:spPr>
      </p:pic>
      <p:sp>
        <p:nvSpPr>
          <p:cNvPr id="20" name="圆角矩形 19"/>
          <p:cNvSpPr/>
          <p:nvPr/>
        </p:nvSpPr>
        <p:spPr>
          <a:xfrm>
            <a:off x="2896235" y="2707640"/>
            <a:ext cx="3351530" cy="501015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19200">
              <a:lnSpc>
                <a:spcPct val="100000"/>
              </a:lnSpc>
              <a:defRPr/>
            </a:pPr>
            <a:r>
              <a:rPr lang="zh-CN" altLang="en-US" sz="3200" kern="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自我介绍</a:t>
            </a:r>
            <a:endParaRPr lang="zh-CN" altLang="en-US" sz="3200" kern="0" dirty="0">
              <a:solidFill>
                <a:schemeClr val="bg1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pic>
        <p:nvPicPr>
          <p:cNvPr id="5" name="图片 4" descr="少先队员卡通"/>
          <p:cNvPicPr>
            <a:picLocks noChangeAspect="1"/>
          </p:cNvPicPr>
          <p:nvPr/>
        </p:nvPicPr>
        <p:blipFill>
          <a:blip r:embed="rId4"/>
          <a:srcRect l="14572" t="12161" r="14302"/>
          <a:stretch>
            <a:fillRect/>
          </a:stretch>
        </p:blipFill>
        <p:spPr>
          <a:xfrm>
            <a:off x="3898265" y="1121410"/>
            <a:ext cx="1347470" cy="1440180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标题 26"/>
          <p:cNvSpPr>
            <a:spLocks noGrp="1"/>
          </p:cNvSpPr>
          <p:nvPr>
            <p:ph type="title"/>
          </p:nvPr>
        </p:nvSpPr>
        <p:spPr>
          <a:xfrm>
            <a:off x="876300" y="150495"/>
            <a:ext cx="4366260" cy="426085"/>
          </a:xfrm>
        </p:spPr>
        <p:txBody>
          <a:bodyPr/>
          <a:lstStyle/>
          <a:p>
            <a:r>
              <a:rPr lang="zh-CN" altLang="en-US" sz="2400" dirty="0">
                <a:solidFill>
                  <a:srgbClr val="C0131B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自我介绍</a:t>
            </a:r>
            <a:r>
              <a:rPr lang="en-US" altLang="zh-CN" sz="2400" dirty="0">
                <a:solidFill>
                  <a:srgbClr val="C0131B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/self-introduction</a:t>
            </a:r>
            <a:endParaRPr lang="en-US" altLang="zh-CN" sz="2400" dirty="0">
              <a:solidFill>
                <a:srgbClr val="C0131B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pic>
        <p:nvPicPr>
          <p:cNvPr id="30" name="图片 29" descr="图7"/>
          <p:cNvPicPr>
            <a:picLocks noChangeAspect="1"/>
          </p:cNvPicPr>
          <p:nvPr/>
        </p:nvPicPr>
        <p:blipFill>
          <a:blip r:embed="rId2"/>
          <a:srcRect r="29033" b="43033"/>
          <a:stretch>
            <a:fillRect/>
          </a:stretch>
        </p:blipFill>
        <p:spPr>
          <a:xfrm>
            <a:off x="134620" y="60325"/>
            <a:ext cx="755015" cy="606425"/>
          </a:xfrm>
          <a:prstGeom prst="rect">
            <a:avLst/>
          </a:prstGeom>
        </p:spPr>
      </p:pic>
      <p:cxnSp>
        <p:nvCxnSpPr>
          <p:cNvPr id="29" name="直接连接符 28"/>
          <p:cNvCxnSpPr/>
          <p:nvPr/>
        </p:nvCxnSpPr>
        <p:spPr>
          <a:xfrm>
            <a:off x="914400" y="591185"/>
            <a:ext cx="7239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1718310" y="1106805"/>
            <a:ext cx="6473190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dirty="0">
                <a:solidFill>
                  <a:srgbClr val="C0131B"/>
                </a:solidFill>
                <a:ea typeface="思源黑体 Normal" panose="020B0400000000000000" pitchFamily="34" charset="-122"/>
                <a:sym typeface="+mn-ea"/>
              </a:rPr>
              <a:t>我叫</a:t>
            </a:r>
            <a:r>
              <a:rPr lang="en-US" altLang="zh-CN" dirty="0" err="1">
                <a:solidFill>
                  <a:srgbClr val="C0131B"/>
                </a:solidFill>
                <a:ea typeface="思源黑体 Normal" panose="020B0400000000000000" pitchFamily="34" charset="-122"/>
                <a:sym typeface="+mn-ea"/>
              </a:rPr>
              <a:t>downyi.com</a:t>
            </a:r>
            <a:r>
              <a:rPr lang="zh-CN" altLang="en-US" dirty="0">
                <a:solidFill>
                  <a:srgbClr val="C0131B"/>
                </a:solidFill>
                <a:ea typeface="思源黑体 Normal" panose="020B0400000000000000" pitchFamily="34" charset="-122"/>
                <a:sym typeface="+mn-ea"/>
              </a:rPr>
              <a:t>，是三年级（二）班中队的队员，</a:t>
            </a:r>
            <a:endParaRPr lang="zh-CN" altLang="en-US" dirty="0">
              <a:solidFill>
                <a:srgbClr val="C0131B"/>
              </a:solidFill>
              <a:ea typeface="思源黑体 Normal" panose="020B0400000000000000" pitchFamily="34" charset="-122"/>
              <a:sym typeface="+mn-ea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dirty="0">
                <a:solidFill>
                  <a:srgbClr val="C0131B"/>
                </a:solidFill>
                <a:ea typeface="思源黑体 Normal" panose="020B0400000000000000" pitchFamily="34" charset="-122"/>
                <a:sym typeface="+mn-ea"/>
              </a:rPr>
              <a:t>在这个金风送爽、硕果累累的季节里，我充满了感激之情，</a:t>
            </a:r>
            <a:endParaRPr lang="zh-CN" altLang="en-US" dirty="0">
              <a:solidFill>
                <a:srgbClr val="C0131B"/>
              </a:solidFill>
              <a:ea typeface="思源黑体 Normal" panose="020B0400000000000000" pitchFamily="34" charset="-122"/>
              <a:sym typeface="+mn-ea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dirty="0">
                <a:solidFill>
                  <a:srgbClr val="C0131B"/>
                </a:solidFill>
                <a:ea typeface="思源黑体 Normal" panose="020B0400000000000000" pitchFamily="34" charset="-122"/>
                <a:sym typeface="+mn-ea"/>
              </a:rPr>
              <a:t>感谢我们</a:t>
            </a:r>
            <a:r>
              <a:rPr lang="en-US" altLang="zh-CN" dirty="0" err="1">
                <a:solidFill>
                  <a:srgbClr val="C0131B"/>
                </a:solidFill>
                <a:ea typeface="思源黑体 Normal" panose="020B0400000000000000" pitchFamily="34" charset="-122"/>
                <a:sym typeface="+mn-ea"/>
              </a:rPr>
              <a:t>zcfff</a:t>
            </a:r>
            <a:r>
              <a:rPr lang="zh-CN" altLang="en-US" dirty="0">
                <a:solidFill>
                  <a:srgbClr val="C0131B"/>
                </a:solidFill>
                <a:ea typeface="思源黑体 Normal" panose="020B0400000000000000" pitchFamily="34" charset="-122"/>
                <a:sym typeface="+mn-ea"/>
              </a:rPr>
              <a:t>，把我从一个一无所知的孩子培养成了一名品学兼优的、知书达理的好学生，也正是因为有了这份收获，才使我充满自信地站在这里，参加少先队大队委员竞选活动。</a:t>
            </a:r>
            <a:endParaRPr lang="zh-CN" altLang="en-US" dirty="0">
              <a:solidFill>
                <a:srgbClr val="C0131B"/>
              </a:solidFill>
              <a:ea typeface="思源黑体 Normal" panose="020B0400000000000000" pitchFamily="34" charset="-122"/>
              <a:sym typeface="+mn-ea"/>
            </a:endParaRPr>
          </a:p>
        </p:txBody>
      </p:sp>
    </p:spTree>
  </p:cSld>
  <p:clrMapOvr>
    <a:masterClrMapping/>
  </p:clrMapOvr>
  <p:transition spd="slow" advClick="0" advTm="2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7" grpId="1"/>
      <p:bldP spid="34" grpId="0"/>
      <p:bldP spid="3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红旗"/>
          <p:cNvPicPr>
            <a:picLocks noChangeAspect="1"/>
          </p:cNvPicPr>
          <p:nvPr/>
        </p:nvPicPr>
        <p:blipFill>
          <a:blip r:embed="rId2"/>
          <a:srcRect r="21222" b="66588"/>
          <a:stretch>
            <a:fillRect/>
          </a:stretch>
        </p:blipFill>
        <p:spPr>
          <a:xfrm>
            <a:off x="0" y="0"/>
            <a:ext cx="6593840" cy="2111375"/>
          </a:xfrm>
          <a:prstGeom prst="rect">
            <a:avLst/>
          </a:prstGeom>
        </p:spPr>
      </p:pic>
      <p:pic>
        <p:nvPicPr>
          <p:cNvPr id="17" name="图片 16" descr="鸽子"/>
          <p:cNvPicPr>
            <a:picLocks noChangeAspect="1"/>
          </p:cNvPicPr>
          <p:nvPr/>
        </p:nvPicPr>
        <p:blipFill>
          <a:blip r:embed="rId3"/>
          <a:srcRect l="60802" t="3063" r="6260" b="78594"/>
          <a:stretch>
            <a:fillRect/>
          </a:stretch>
        </p:blipFill>
        <p:spPr>
          <a:xfrm flipH="1">
            <a:off x="6987540" y="236855"/>
            <a:ext cx="1799590" cy="1003935"/>
          </a:xfrm>
          <a:prstGeom prst="rect">
            <a:avLst/>
          </a:prstGeom>
        </p:spPr>
      </p:pic>
      <p:sp>
        <p:nvSpPr>
          <p:cNvPr id="20" name="圆角矩形 19"/>
          <p:cNvSpPr/>
          <p:nvPr/>
        </p:nvSpPr>
        <p:spPr>
          <a:xfrm>
            <a:off x="2896235" y="2707640"/>
            <a:ext cx="3351530" cy="501015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19200">
              <a:lnSpc>
                <a:spcPct val="100000"/>
              </a:lnSpc>
              <a:defRPr/>
            </a:pPr>
            <a:r>
              <a:rPr lang="zh-CN" altLang="en-US" sz="3200" kern="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优势特点</a:t>
            </a:r>
            <a:endParaRPr lang="zh-CN" altLang="en-US" sz="3200" kern="0" dirty="0">
              <a:solidFill>
                <a:schemeClr val="bg1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pic>
        <p:nvPicPr>
          <p:cNvPr id="5" name="图片 4" descr="少先队员卡通"/>
          <p:cNvPicPr>
            <a:picLocks noChangeAspect="1"/>
          </p:cNvPicPr>
          <p:nvPr/>
        </p:nvPicPr>
        <p:blipFill>
          <a:blip r:embed="rId4"/>
          <a:srcRect l="14572" t="12161" r="14302"/>
          <a:stretch>
            <a:fillRect/>
          </a:stretch>
        </p:blipFill>
        <p:spPr>
          <a:xfrm>
            <a:off x="3898265" y="1121410"/>
            <a:ext cx="1347470" cy="1440180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0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少先队员卡通"/>
          <p:cNvPicPr>
            <a:picLocks noChangeAspect="1"/>
          </p:cNvPicPr>
          <p:nvPr/>
        </p:nvPicPr>
        <p:blipFill>
          <a:blip r:embed="rId1"/>
          <a:srcRect l="14572" t="12161" r="14302"/>
          <a:stretch>
            <a:fillRect/>
          </a:stretch>
        </p:blipFill>
        <p:spPr>
          <a:xfrm>
            <a:off x="1161415" y="1430655"/>
            <a:ext cx="1659890" cy="1774190"/>
          </a:xfrm>
          <a:prstGeom prst="rect">
            <a:avLst/>
          </a:prstGeom>
        </p:spPr>
      </p:pic>
      <p:pic>
        <p:nvPicPr>
          <p:cNvPr id="6" name="图片 5" descr="图7"/>
          <p:cNvPicPr>
            <a:picLocks noChangeAspect="1"/>
          </p:cNvPicPr>
          <p:nvPr/>
        </p:nvPicPr>
        <p:blipFill>
          <a:blip r:embed="rId2"/>
          <a:srcRect r="28667" b="43333"/>
          <a:stretch>
            <a:fillRect/>
          </a:stretch>
        </p:blipFill>
        <p:spPr>
          <a:xfrm>
            <a:off x="3366135" y="1505268"/>
            <a:ext cx="2043430" cy="162433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970598" y="3333750"/>
            <a:ext cx="2040890" cy="107315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思源黑体 Normal" panose="020B0400000000000000" pitchFamily="34" charset="-122"/>
                <a:sym typeface="+mn-ea"/>
              </a:rPr>
              <a:t>我有较强的管理能力，从一年级我就一直担任班长这个职务，培养了我管理能力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思源黑体 Normal" panose="020B0400000000000000" pitchFamily="34" charset="-122"/>
              <a:sym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452813" y="3333750"/>
            <a:ext cx="2326005" cy="107378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思源黑体 Normal" panose="020B0400000000000000" pitchFamily="34" charset="-122"/>
                <a:sym typeface="+mn-ea"/>
              </a:rPr>
              <a:t>因此我有很好的锻炼能力的机会，也是我学会了与同学沟通、和别人相处，培养了我管理能力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思源黑体 Normal" panose="020B0400000000000000" pitchFamily="34" charset="-122"/>
              <a:sym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216650" y="3333750"/>
            <a:ext cx="1894205" cy="107378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思源黑体 Normal" panose="020B0400000000000000" pitchFamily="34" charset="-122"/>
                <a:sym typeface="+mn-ea"/>
              </a:rPr>
              <a:t>我热爱学习，从一年级开始，我的成绩一直都是学校、班级的名列前茅。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思源黑体 Normal" panose="020B0400000000000000" pitchFamily="34" charset="-122"/>
              <a:sym typeface="+mn-ea"/>
            </a:endParaRPr>
          </a:p>
        </p:txBody>
      </p:sp>
      <p:sp>
        <p:nvSpPr>
          <p:cNvPr id="27" name="标题 26"/>
          <p:cNvSpPr>
            <a:spLocks noGrp="1"/>
          </p:cNvSpPr>
          <p:nvPr>
            <p:ph type="title"/>
          </p:nvPr>
        </p:nvSpPr>
        <p:spPr>
          <a:xfrm>
            <a:off x="876300" y="150495"/>
            <a:ext cx="5864225" cy="426085"/>
          </a:xfrm>
        </p:spPr>
        <p:txBody>
          <a:bodyPr/>
          <a:lstStyle/>
          <a:p>
            <a:r>
              <a:rPr lang="zh-CN" altLang="en-US" sz="2400" dirty="0">
                <a:solidFill>
                  <a:srgbClr val="C0131B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优势特点</a:t>
            </a:r>
            <a:r>
              <a:rPr lang="en-US" altLang="zh-CN" sz="2400" dirty="0">
                <a:solidFill>
                  <a:srgbClr val="C0131B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/Advantage characteristics</a:t>
            </a:r>
            <a:endParaRPr lang="en-US" altLang="zh-CN" sz="2400" dirty="0">
              <a:solidFill>
                <a:srgbClr val="C0131B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pic>
        <p:nvPicPr>
          <p:cNvPr id="30" name="图片 29" descr="图7"/>
          <p:cNvPicPr>
            <a:picLocks noChangeAspect="1"/>
          </p:cNvPicPr>
          <p:nvPr/>
        </p:nvPicPr>
        <p:blipFill>
          <a:blip r:embed="rId2"/>
          <a:srcRect r="29033" b="43033"/>
          <a:stretch>
            <a:fillRect/>
          </a:stretch>
        </p:blipFill>
        <p:spPr>
          <a:xfrm>
            <a:off x="134620" y="60325"/>
            <a:ext cx="755015" cy="606425"/>
          </a:xfrm>
          <a:prstGeom prst="rect">
            <a:avLst/>
          </a:prstGeom>
        </p:spPr>
      </p:pic>
      <p:cxnSp>
        <p:nvCxnSpPr>
          <p:cNvPr id="29" name="直接连接符 28"/>
          <p:cNvCxnSpPr/>
          <p:nvPr/>
        </p:nvCxnSpPr>
        <p:spPr>
          <a:xfrm>
            <a:off x="914400" y="591185"/>
            <a:ext cx="7239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 descr="小学生敬礼红领巾"/>
          <p:cNvPicPr>
            <a:picLocks noChangeAspect="1"/>
          </p:cNvPicPr>
          <p:nvPr/>
        </p:nvPicPr>
        <p:blipFill>
          <a:blip r:embed="rId3"/>
          <a:srcRect l="38833" t="37646" b="3781"/>
          <a:stretch>
            <a:fillRect/>
          </a:stretch>
        </p:blipFill>
        <p:spPr>
          <a:xfrm>
            <a:off x="6447790" y="1631950"/>
            <a:ext cx="1431925" cy="1371600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3" grpId="1"/>
      <p:bldP spid="24" grpId="0"/>
      <p:bldP spid="24" grpId="1"/>
      <p:bldP spid="25" grpId="0"/>
      <p:bldP spid="25" grpId="1"/>
      <p:bldP spid="27" grpId="0"/>
      <p:bldP spid="2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标题 26"/>
          <p:cNvSpPr>
            <a:spLocks noGrp="1"/>
          </p:cNvSpPr>
          <p:nvPr>
            <p:ph type="title"/>
          </p:nvPr>
        </p:nvSpPr>
        <p:spPr>
          <a:xfrm>
            <a:off x="876300" y="150495"/>
            <a:ext cx="5864225" cy="426085"/>
          </a:xfrm>
        </p:spPr>
        <p:txBody>
          <a:bodyPr/>
          <a:lstStyle/>
          <a:p>
            <a:r>
              <a:rPr lang="zh-CN" altLang="en-US" sz="2400" dirty="0">
                <a:solidFill>
                  <a:srgbClr val="C0131B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优势特点</a:t>
            </a:r>
            <a:r>
              <a:rPr lang="en-US" altLang="zh-CN" sz="2400" dirty="0">
                <a:solidFill>
                  <a:srgbClr val="C0131B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/Advantage characteristics</a:t>
            </a:r>
            <a:endParaRPr lang="en-US" altLang="zh-CN" sz="2400" dirty="0">
              <a:solidFill>
                <a:srgbClr val="C0131B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pic>
        <p:nvPicPr>
          <p:cNvPr id="30" name="图片 29" descr="图7"/>
          <p:cNvPicPr>
            <a:picLocks noChangeAspect="1"/>
          </p:cNvPicPr>
          <p:nvPr/>
        </p:nvPicPr>
        <p:blipFill>
          <a:blip r:embed="rId1"/>
          <a:srcRect r="29033" b="43033"/>
          <a:stretch>
            <a:fillRect/>
          </a:stretch>
        </p:blipFill>
        <p:spPr>
          <a:xfrm>
            <a:off x="134620" y="60325"/>
            <a:ext cx="755015" cy="606425"/>
          </a:xfrm>
          <a:prstGeom prst="rect">
            <a:avLst/>
          </a:prstGeom>
        </p:spPr>
      </p:pic>
      <p:cxnSp>
        <p:nvCxnSpPr>
          <p:cNvPr id="29" name="直接连接符 28"/>
          <p:cNvCxnSpPr/>
          <p:nvPr/>
        </p:nvCxnSpPr>
        <p:spPr>
          <a:xfrm>
            <a:off x="914400" y="591185"/>
            <a:ext cx="7239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844233" y="3491865"/>
            <a:ext cx="412813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我有较强的管理能力，从一年级我就一直担任班长这个职务，因此我有很好的锻炼能力的机会，也是我学会了与同学沟通、和别人相处，培养了我管理能力热爱学习。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158105" y="1330960"/>
            <a:ext cx="2857500" cy="3265805"/>
            <a:chOff x="8123" y="2096"/>
            <a:chExt cx="4500" cy="5143"/>
          </a:xfrm>
        </p:grpSpPr>
        <p:cxnSp>
          <p:nvCxnSpPr>
            <p:cNvPr id="38" name="直接连接符 37"/>
            <p:cNvCxnSpPr/>
            <p:nvPr/>
          </p:nvCxnSpPr>
          <p:spPr>
            <a:xfrm flipH="1">
              <a:off x="12053" y="2096"/>
              <a:ext cx="385" cy="534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H="1">
              <a:off x="11538" y="2204"/>
              <a:ext cx="385" cy="534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H="1">
              <a:off x="8823" y="6596"/>
              <a:ext cx="385" cy="534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H="1">
              <a:off x="8309" y="6705"/>
              <a:ext cx="385" cy="534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组合 2"/>
            <p:cNvGrpSpPr/>
            <p:nvPr/>
          </p:nvGrpSpPr>
          <p:grpSpPr>
            <a:xfrm>
              <a:off x="8123" y="2204"/>
              <a:ext cx="4500" cy="4500"/>
              <a:chOff x="8123" y="2204"/>
              <a:chExt cx="4500" cy="4500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8123" y="2204"/>
                <a:ext cx="4500" cy="4500"/>
              </a:xfrm>
              <a:prstGeom prst="ellipse">
                <a:avLst/>
              </a:prstGeom>
              <a:noFill/>
              <a:ln>
                <a:solidFill>
                  <a:schemeClr val="tx2"/>
                </a:solidFill>
              </a:ln>
              <a:extLst>
                <a:ext uri="{909E8E84-426E-40DD-AFC4-6F175D3DCCD1}">
                  <a14:hiddenFill xmlns:a14="http://schemas.microsoft.com/office/drawing/2010/main">
                    <a:blipFill rotWithShape="1">
                      <a:blip r:embed="rId2"/>
                      <a:stretch>
                        <a:fillRect/>
                      </a:stretch>
                    </a:blip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pic>
            <p:nvPicPr>
              <p:cNvPr id="5" name="图片 4" descr="少先队员卡通"/>
              <p:cNvPicPr>
                <a:picLocks noChangeAspect="1"/>
              </p:cNvPicPr>
              <p:nvPr/>
            </p:nvPicPr>
            <p:blipFill>
              <a:blip r:embed="rId3"/>
              <a:srcRect l="14572" t="12161" r="14302"/>
              <a:stretch>
                <a:fillRect/>
              </a:stretch>
            </p:blipFill>
            <p:spPr>
              <a:xfrm>
                <a:off x="8625" y="2622"/>
                <a:ext cx="3428" cy="3664"/>
              </a:xfrm>
              <a:prstGeom prst="rect">
                <a:avLst/>
              </a:prstGeom>
            </p:spPr>
          </p:pic>
        </p:grpSp>
      </p:grpSp>
      <p:grpSp>
        <p:nvGrpSpPr>
          <p:cNvPr id="2" name="组合 1"/>
          <p:cNvGrpSpPr/>
          <p:nvPr/>
        </p:nvGrpSpPr>
        <p:grpSpPr>
          <a:xfrm>
            <a:off x="829945" y="1311275"/>
            <a:ext cx="3853180" cy="2094230"/>
            <a:chOff x="8872" y="5033"/>
            <a:chExt cx="5446" cy="2960"/>
          </a:xfrm>
        </p:grpSpPr>
        <p:pic>
          <p:nvPicPr>
            <p:cNvPr id="28" name="图片 27" descr="图7"/>
            <p:cNvPicPr>
              <a:picLocks noChangeAspect="1"/>
            </p:cNvPicPr>
            <p:nvPr/>
          </p:nvPicPr>
          <p:blipFill>
            <a:blip r:embed="rId1"/>
            <a:srcRect r="28683" b="42317"/>
            <a:stretch>
              <a:fillRect/>
            </a:stretch>
          </p:blipFill>
          <p:spPr>
            <a:xfrm>
              <a:off x="11378" y="5033"/>
              <a:ext cx="2941" cy="2380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8872" y="5313"/>
              <a:ext cx="4287" cy="2680"/>
              <a:chOff x="8212" y="5313"/>
              <a:chExt cx="4287" cy="2680"/>
            </a:xfrm>
          </p:grpSpPr>
          <p:pic>
            <p:nvPicPr>
              <p:cNvPr id="22" name="图片 21" descr="图7"/>
              <p:cNvPicPr>
                <a:picLocks noChangeAspect="1"/>
              </p:cNvPicPr>
              <p:nvPr/>
            </p:nvPicPr>
            <p:blipFill>
              <a:blip r:embed="rId1"/>
              <a:srcRect r="28683" b="42317"/>
              <a:stretch>
                <a:fillRect/>
              </a:stretch>
            </p:blipFill>
            <p:spPr>
              <a:xfrm>
                <a:off x="9558" y="5313"/>
                <a:ext cx="2941" cy="2380"/>
              </a:xfrm>
              <a:prstGeom prst="rect">
                <a:avLst/>
              </a:prstGeom>
            </p:spPr>
          </p:pic>
          <p:pic>
            <p:nvPicPr>
              <p:cNvPr id="15" name="图片 14" descr="图7"/>
              <p:cNvPicPr>
                <a:picLocks noChangeAspect="1"/>
              </p:cNvPicPr>
              <p:nvPr/>
            </p:nvPicPr>
            <p:blipFill>
              <a:blip r:embed="rId1"/>
              <a:srcRect r="28683" b="42317"/>
              <a:stretch>
                <a:fillRect/>
              </a:stretch>
            </p:blipFill>
            <p:spPr>
              <a:xfrm>
                <a:off x="8212" y="5613"/>
                <a:ext cx="2941" cy="2380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ransition spd="slow" advClick="0" advTm="2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7" grpId="1"/>
      <p:bldP spid="35" grpId="0"/>
      <p:bldP spid="3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标题 26"/>
          <p:cNvSpPr>
            <a:spLocks noGrp="1"/>
          </p:cNvSpPr>
          <p:nvPr>
            <p:ph type="title"/>
          </p:nvPr>
        </p:nvSpPr>
        <p:spPr>
          <a:xfrm>
            <a:off x="876300" y="150495"/>
            <a:ext cx="5864225" cy="426085"/>
          </a:xfrm>
        </p:spPr>
        <p:txBody>
          <a:bodyPr/>
          <a:lstStyle/>
          <a:p>
            <a:r>
              <a:rPr lang="zh-CN" altLang="en-US" sz="2400" dirty="0">
                <a:solidFill>
                  <a:srgbClr val="C0131B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优势特点</a:t>
            </a:r>
            <a:r>
              <a:rPr lang="en-US" altLang="zh-CN" sz="2400" dirty="0">
                <a:solidFill>
                  <a:srgbClr val="C0131B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/Advantage characteristics</a:t>
            </a:r>
            <a:endParaRPr lang="en-US" altLang="zh-CN" sz="2400" dirty="0">
              <a:solidFill>
                <a:srgbClr val="C0131B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pic>
        <p:nvPicPr>
          <p:cNvPr id="30" name="图片 29" descr="图7"/>
          <p:cNvPicPr>
            <a:picLocks noChangeAspect="1"/>
          </p:cNvPicPr>
          <p:nvPr/>
        </p:nvPicPr>
        <p:blipFill>
          <a:blip r:embed="rId1"/>
          <a:srcRect r="29033" b="43033"/>
          <a:stretch>
            <a:fillRect/>
          </a:stretch>
        </p:blipFill>
        <p:spPr>
          <a:xfrm>
            <a:off x="134620" y="60325"/>
            <a:ext cx="755015" cy="606425"/>
          </a:xfrm>
          <a:prstGeom prst="rect">
            <a:avLst/>
          </a:prstGeom>
        </p:spPr>
      </p:pic>
      <p:cxnSp>
        <p:nvCxnSpPr>
          <p:cNvPr id="29" name="直接连接符 28"/>
          <p:cNvCxnSpPr/>
          <p:nvPr/>
        </p:nvCxnSpPr>
        <p:spPr>
          <a:xfrm>
            <a:off x="914400" y="591185"/>
            <a:ext cx="7239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854710" y="1520190"/>
            <a:ext cx="3636645" cy="1347470"/>
          </a:xfrm>
          <a:prstGeom prst="rect">
            <a:avLst/>
          </a:prstGeom>
          <a:noFill/>
          <a:ln w="1587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854710" y="1621790"/>
            <a:ext cx="276733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dirty="0">
                <a:solidFill>
                  <a:srgbClr val="C0131B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① </a:t>
            </a:r>
            <a:r>
              <a:rPr dirty="0">
                <a:solidFill>
                  <a:srgbClr val="C0131B"/>
                </a:solidFill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我有较强的管理能力</a:t>
            </a:r>
            <a:endParaRPr lang="zh-CN" altLang="en-US" dirty="0">
              <a:solidFill>
                <a:srgbClr val="C0131B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Medium" panose="020B0600000000000000" charset="-122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54710" y="3041650"/>
            <a:ext cx="3636645" cy="1347470"/>
          </a:xfrm>
          <a:prstGeom prst="rect">
            <a:avLst/>
          </a:prstGeom>
          <a:noFill/>
          <a:ln w="1587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854710" y="3171190"/>
            <a:ext cx="31559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dirty="0">
                <a:solidFill>
                  <a:schemeClr val="accent1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②</a:t>
            </a:r>
            <a:r>
              <a:rPr dirty="0">
                <a:solidFill>
                  <a:srgbClr val="C0131B"/>
                </a:solidFill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我的成绩一直都是名列前茅</a:t>
            </a:r>
            <a:endParaRPr lang="zh-CN" altLang="en-US" dirty="0">
              <a:solidFill>
                <a:srgbClr val="C0131B"/>
              </a:solidFill>
              <a:latin typeface="思源黑体 CN Normal" panose="020B0400000000000000" charset="-122"/>
              <a:ea typeface="思源黑体 CN Normal" panose="020B0400000000000000" charset="-122"/>
              <a:sym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652645" y="1520190"/>
            <a:ext cx="3636645" cy="1347470"/>
          </a:xfrm>
          <a:prstGeom prst="rect">
            <a:avLst/>
          </a:prstGeom>
          <a:noFill/>
          <a:ln w="1587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6"/>
          <p:cNvSpPr txBox="1">
            <a:spLocks noChangeArrowheads="1"/>
          </p:cNvSpPr>
          <p:nvPr/>
        </p:nvSpPr>
        <p:spPr bwMode="auto">
          <a:xfrm>
            <a:off x="4945380" y="1621790"/>
            <a:ext cx="323405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defRPr/>
            </a:pPr>
            <a:r>
              <a:rPr lang="zh-CN" altLang="en-US" dirty="0">
                <a:solidFill>
                  <a:schemeClr val="accent1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③</a:t>
            </a:r>
            <a:r>
              <a:rPr dirty="0">
                <a:solidFill>
                  <a:srgbClr val="C0131B"/>
                </a:solidFill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我有广泛的兴趣爱好</a:t>
            </a:r>
            <a:endParaRPr lang="zh-CN" altLang="en-US" dirty="0">
              <a:solidFill>
                <a:srgbClr val="C0131B"/>
              </a:solidFill>
              <a:latin typeface="思源黑体 CN Normal" panose="020B0400000000000000" charset="-122"/>
              <a:ea typeface="思源黑体 CN Normal" panose="020B0400000000000000" charset="-122"/>
              <a:sym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652645" y="3041650"/>
            <a:ext cx="3636645" cy="1347470"/>
          </a:xfrm>
          <a:prstGeom prst="rect">
            <a:avLst/>
          </a:prstGeom>
          <a:noFill/>
          <a:ln w="1587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6"/>
          <p:cNvSpPr txBox="1">
            <a:spLocks noChangeArrowheads="1"/>
          </p:cNvSpPr>
          <p:nvPr/>
        </p:nvSpPr>
        <p:spPr bwMode="auto">
          <a:xfrm>
            <a:off x="5133340" y="3163570"/>
            <a:ext cx="306324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defRPr/>
            </a:pPr>
            <a:r>
              <a:rPr lang="zh-CN" altLang="en-US" dirty="0">
                <a:solidFill>
                  <a:schemeClr val="accent4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④</a:t>
            </a:r>
            <a:r>
              <a:rPr dirty="0">
                <a:solidFill>
                  <a:srgbClr val="C0131B"/>
                </a:solidFill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我清楚地知道成绩的取得</a:t>
            </a:r>
            <a:endParaRPr lang="zh-CN" altLang="en-US" dirty="0">
              <a:solidFill>
                <a:srgbClr val="C0131B"/>
              </a:solidFill>
              <a:latin typeface="思源黑体 CN Normal" panose="020B0400000000000000" charset="-122"/>
              <a:ea typeface="思源黑体 CN Normal" panose="020B0400000000000000" charset="-122"/>
              <a:sym typeface="+mn-ea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854710" y="1951990"/>
            <a:ext cx="7434580" cy="1557020"/>
            <a:chOff x="1346" y="3074"/>
            <a:chExt cx="11708" cy="2452"/>
          </a:xfrm>
        </p:grpSpPr>
        <p:grpSp>
          <p:nvGrpSpPr>
            <p:cNvPr id="35" name="组合 34"/>
            <p:cNvGrpSpPr/>
            <p:nvPr/>
          </p:nvGrpSpPr>
          <p:grpSpPr>
            <a:xfrm>
              <a:off x="1346" y="3074"/>
              <a:ext cx="11708" cy="2452"/>
              <a:chOff x="1346" y="3074"/>
              <a:chExt cx="11708" cy="2452"/>
            </a:xfrm>
          </p:grpSpPr>
          <p:cxnSp>
            <p:nvCxnSpPr>
              <p:cNvPr id="13" name="直接连接符 12"/>
              <p:cNvCxnSpPr/>
              <p:nvPr/>
            </p:nvCxnSpPr>
            <p:spPr>
              <a:xfrm flipH="1">
                <a:off x="1346" y="5526"/>
                <a:ext cx="3792" cy="0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grpSp>
            <p:nvGrpSpPr>
              <p:cNvPr id="34" name="组合 33"/>
              <p:cNvGrpSpPr/>
              <p:nvPr/>
            </p:nvGrpSpPr>
            <p:grpSpPr>
              <a:xfrm>
                <a:off x="1346" y="3074"/>
                <a:ext cx="11708" cy="12"/>
                <a:chOff x="1346" y="3074"/>
                <a:chExt cx="11708" cy="12"/>
              </a:xfrm>
            </p:grpSpPr>
            <p:cxnSp>
              <p:nvCxnSpPr>
                <p:cNvPr id="8" name="直接连接符 7"/>
                <p:cNvCxnSpPr/>
                <p:nvPr/>
              </p:nvCxnSpPr>
              <p:spPr>
                <a:xfrm flipH="1">
                  <a:off x="1346" y="3086"/>
                  <a:ext cx="3792" cy="0"/>
                </a:xfrm>
                <a:prstGeom prst="line">
                  <a:avLst/>
                </a:prstGeom>
                <a:noFill/>
                <a:ln w="9525">
                  <a:solidFill>
                    <a:schemeClr val="bg1">
                      <a:lumMod val="50000"/>
                    </a:schemeClr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8" name="直接连接符 17"/>
                <p:cNvCxnSpPr/>
                <p:nvPr/>
              </p:nvCxnSpPr>
              <p:spPr>
                <a:xfrm flipH="1">
                  <a:off x="9262" y="3074"/>
                  <a:ext cx="3792" cy="0"/>
                </a:xfrm>
                <a:prstGeom prst="line">
                  <a:avLst/>
                </a:prstGeom>
                <a:noFill/>
                <a:ln w="9525">
                  <a:solidFill>
                    <a:schemeClr val="bg1">
                      <a:lumMod val="50000"/>
                    </a:schemeClr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cxnSp>
          <p:nvCxnSpPr>
            <p:cNvPr id="23" name="直接连接符 22"/>
            <p:cNvCxnSpPr/>
            <p:nvPr/>
          </p:nvCxnSpPr>
          <p:spPr>
            <a:xfrm flipH="1">
              <a:off x="9262" y="5514"/>
              <a:ext cx="3792" cy="0"/>
            </a:xfrm>
            <a:prstGeom prst="line">
              <a:avLst/>
            </a:prstGeom>
            <a:noFill/>
            <a:ln w="952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4010660" y="2393315"/>
            <a:ext cx="1122045" cy="1122045"/>
            <a:chOff x="5737547" y="3509795"/>
            <a:chExt cx="1512168" cy="1512168"/>
          </a:xfrm>
        </p:grpSpPr>
        <p:sp>
          <p:nvSpPr>
            <p:cNvPr id="2" name="椭圆 1"/>
            <p:cNvSpPr/>
            <p:nvPr/>
          </p:nvSpPr>
          <p:spPr>
            <a:xfrm>
              <a:off x="5737547" y="3509795"/>
              <a:ext cx="1512168" cy="1512168"/>
            </a:xfrm>
            <a:prstGeom prst="ellipse">
              <a:avLst/>
            </a:prstGeom>
            <a:solidFill>
              <a:schemeClr val="bg1"/>
            </a:solidFill>
            <a:ln w="158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5989575" y="3775944"/>
              <a:ext cx="1008112" cy="9798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5000"/>
                </a:lnSpc>
              </a:pPr>
              <a:r>
                <a:rPr lang="zh-CN" altLang="en-US" kern="100" dirty="0">
                  <a:solidFill>
                    <a:schemeClr val="tx2"/>
                  </a:solidFill>
                  <a:latin typeface="思源黑体 CN Medium" panose="020B0600000000000000" charset="-122"/>
                  <a:ea typeface="思源黑体 CN Medium" panose="020B0600000000000000" charset="-122"/>
                </a:rPr>
                <a:t>我的优势</a:t>
              </a:r>
              <a:endParaRPr lang="zh-CN" altLang="en-US" kern="100" dirty="0">
                <a:solidFill>
                  <a:schemeClr val="tx2"/>
                </a:solidFill>
                <a:latin typeface="思源黑体 CN Medium" panose="020B0600000000000000" charset="-122"/>
                <a:ea typeface="思源黑体 CN Medium" panose="020B0600000000000000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914400" y="1951990"/>
            <a:ext cx="2957195" cy="920750"/>
          </a:xfrm>
          <a:prstGeom prst="rect">
            <a:avLst/>
          </a:prstGeom>
          <a:noFill/>
          <a:ln w="9525">
            <a:noFill/>
          </a:ln>
        </p:spPr>
        <p:txBody>
          <a:bodyPr wrap="square" lIns="91438" tIns="45719" rIns="91438" bIns="45719" anchor="t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从一年级我就一直担任班长这个职务，因此我有很好的锻炼能力的机会，也学会了与同学沟通、和别人相处</a:t>
            </a:r>
            <a:r>
              <a:rPr 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。</a:t>
            </a:r>
            <a:endParaRPr 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914400" y="3477260"/>
            <a:ext cx="2957195" cy="920750"/>
          </a:xfrm>
          <a:prstGeom prst="rect">
            <a:avLst/>
          </a:prstGeom>
          <a:noFill/>
          <a:ln w="9525">
            <a:noFill/>
          </a:ln>
        </p:spPr>
        <p:txBody>
          <a:bodyPr wrap="square" lIns="91438" tIns="45719" rIns="91438" bIns="45719" anchor="t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二年级曾三次获得年级第一名，三年级再两次获得年级第一名，我从二年级到三年级学习成绩一直在班里都是第一名。</a:t>
            </a:r>
            <a:endParaRPr 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+mn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196205" y="3615690"/>
            <a:ext cx="2957195" cy="643890"/>
          </a:xfrm>
          <a:prstGeom prst="rect">
            <a:avLst/>
          </a:prstGeom>
          <a:noFill/>
          <a:ln w="9525">
            <a:noFill/>
          </a:ln>
        </p:spPr>
        <p:txBody>
          <a:bodyPr wrap="square" lIns="91438" tIns="45719" rIns="91438" bIns="45719" anchor="t"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是经过我刻苦学习、不甘落后的结果，更是老师们辛勤给予的教育结果。</a:t>
            </a:r>
            <a:endParaRPr 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196205" y="2090420"/>
            <a:ext cx="2957195" cy="643890"/>
          </a:xfrm>
          <a:prstGeom prst="rect">
            <a:avLst/>
          </a:prstGeom>
          <a:noFill/>
          <a:ln w="9525">
            <a:noFill/>
          </a:ln>
        </p:spPr>
        <p:txBody>
          <a:bodyPr wrap="square" lIns="91438" tIns="45719" rIns="91438" bIns="45719" anchor="t"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我喜欢唱歌跳舞另外还喜欢跆拳道，我真的梦想长发能为祖国效力。</a:t>
            </a:r>
            <a:endParaRPr 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+mn-ea"/>
            </a:endParaRPr>
          </a:p>
        </p:txBody>
      </p:sp>
    </p:spTree>
  </p:cSld>
  <p:clrMapOvr>
    <a:masterClrMapping/>
  </p:clrMapOvr>
  <p:transition spd="slow" advClick="0" advTm="2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500"/>
                            </p:stCondLst>
                            <p:childTnLst>
                              <p:par>
                                <p:cTn id="6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7" grpId="1"/>
      <p:bldP spid="6" grpId="0" animBg="1"/>
      <p:bldP spid="6" grpId="1" animBg="1"/>
      <p:bldP spid="7" grpId="0"/>
      <p:bldP spid="7" grpId="1"/>
      <p:bldP spid="11" grpId="0" animBg="1"/>
      <p:bldP spid="11" grpId="1" animBg="1"/>
      <p:bldP spid="12" grpId="0"/>
      <p:bldP spid="12" grpId="1"/>
      <p:bldP spid="16" grpId="0" animBg="1"/>
      <p:bldP spid="16" grpId="1" animBg="1"/>
      <p:bldP spid="17" grpId="0"/>
      <p:bldP spid="17" grpId="1"/>
      <p:bldP spid="21" grpId="0" animBg="1"/>
      <p:bldP spid="21" grpId="1" animBg="1"/>
      <p:bldP spid="22" grpId="0"/>
      <p:bldP spid="22" grpId="1"/>
      <p:bldP spid="28" grpId="0"/>
      <p:bldP spid="28" grpId="1"/>
      <p:bldP spid="31" grpId="0"/>
      <p:bldP spid="31" grpId="1"/>
      <p:bldP spid="32" grpId="0"/>
      <p:bldP spid="32" grpId="1"/>
      <p:bldP spid="33" grpId="0"/>
      <p:bldP spid="3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988050" y="2540000"/>
            <a:ext cx="2023110" cy="685800"/>
            <a:chOff x="9430" y="4000"/>
            <a:chExt cx="3186" cy="1080"/>
          </a:xfrm>
        </p:grpSpPr>
        <p:sp>
          <p:nvSpPr>
            <p:cNvPr id="2" name="右箭头 1"/>
            <p:cNvSpPr/>
            <p:nvPr/>
          </p:nvSpPr>
          <p:spPr>
            <a:xfrm>
              <a:off x="9430" y="4000"/>
              <a:ext cx="3186" cy="1080"/>
            </a:xfrm>
            <a:prstGeom prst="rightArrow">
              <a:avLst>
                <a:gd name="adj1" fmla="val 62125"/>
                <a:gd name="adj2" fmla="val 52205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/>
              <a:endParaRPr lang="zh-CN" altLang="en-US"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0195" y="4251"/>
              <a:ext cx="1958" cy="578"/>
            </a:xfrm>
            <a:prstGeom prst="rect">
              <a:avLst/>
            </a:prstGeom>
            <a:noFill/>
          </p:spPr>
          <p:txBody>
            <a:bodyPr wrap="square" lIns="91437" tIns="45718" rIns="91437" bIns="45718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思源黑体 CN Medium" panose="020B0600000000000000" charset="-122"/>
                  <a:ea typeface="思源黑体 CN Medium" panose="020B0600000000000000" charset="-122"/>
                  <a:sym typeface="+mn-ea"/>
                </a:rPr>
                <a:t>我的优势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325620" y="2540000"/>
            <a:ext cx="2023110" cy="685800"/>
            <a:chOff x="6812" y="4000"/>
            <a:chExt cx="3186" cy="1080"/>
          </a:xfrm>
        </p:grpSpPr>
        <p:sp>
          <p:nvSpPr>
            <p:cNvPr id="4" name="右箭头 3"/>
            <p:cNvSpPr/>
            <p:nvPr/>
          </p:nvSpPr>
          <p:spPr>
            <a:xfrm>
              <a:off x="6812" y="4000"/>
              <a:ext cx="3186" cy="1080"/>
            </a:xfrm>
            <a:prstGeom prst="rightArrow">
              <a:avLst>
                <a:gd name="adj1" fmla="val 62125"/>
                <a:gd name="adj2" fmla="val 52205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/>
              <a:endParaRPr lang="zh-CN" altLang="en-US"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7556" y="4251"/>
              <a:ext cx="2007" cy="578"/>
            </a:xfrm>
            <a:prstGeom prst="rect">
              <a:avLst/>
            </a:prstGeom>
            <a:noFill/>
          </p:spPr>
          <p:txBody>
            <a:bodyPr wrap="square" lIns="91437" tIns="45718" rIns="91437" bIns="45718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思源黑体 CN Medium" panose="020B0600000000000000" charset="-122"/>
                  <a:ea typeface="思源黑体 CN Medium" panose="020B0600000000000000" charset="-122"/>
                  <a:sym typeface="+mn-ea"/>
                </a:rPr>
                <a:t>我的优势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621915" y="2540000"/>
            <a:ext cx="2023110" cy="685800"/>
            <a:chOff x="4129" y="4000"/>
            <a:chExt cx="3186" cy="1080"/>
          </a:xfrm>
        </p:grpSpPr>
        <p:sp>
          <p:nvSpPr>
            <p:cNvPr id="31" name="右箭头 30"/>
            <p:cNvSpPr/>
            <p:nvPr/>
          </p:nvSpPr>
          <p:spPr>
            <a:xfrm>
              <a:off x="4129" y="4000"/>
              <a:ext cx="3186" cy="1080"/>
            </a:xfrm>
            <a:prstGeom prst="rightArrow">
              <a:avLst>
                <a:gd name="adj1" fmla="val 62125"/>
                <a:gd name="adj2" fmla="val 52205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/>
              <a:endParaRPr lang="zh-CN" altLang="en-US"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889" y="4251"/>
              <a:ext cx="1968" cy="578"/>
            </a:xfrm>
            <a:prstGeom prst="rect">
              <a:avLst/>
            </a:prstGeom>
            <a:noFill/>
          </p:spPr>
          <p:txBody>
            <a:bodyPr wrap="square" lIns="91437" tIns="45718" rIns="91437" bIns="45718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思源黑体 CN Medium" panose="020B0600000000000000" charset="-122"/>
                  <a:ea typeface="思源黑体 CN Medium" panose="020B0600000000000000" charset="-122"/>
                  <a:sym typeface="+mn-ea"/>
                </a:rPr>
                <a:t>我的优势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标题 26"/>
          <p:cNvSpPr>
            <a:spLocks noGrp="1"/>
          </p:cNvSpPr>
          <p:nvPr>
            <p:ph type="title"/>
          </p:nvPr>
        </p:nvSpPr>
        <p:spPr>
          <a:xfrm>
            <a:off x="876300" y="150495"/>
            <a:ext cx="5864225" cy="426085"/>
          </a:xfrm>
        </p:spPr>
        <p:txBody>
          <a:bodyPr/>
          <a:lstStyle/>
          <a:p>
            <a:r>
              <a:rPr lang="zh-CN" altLang="en-US" sz="2400" dirty="0">
                <a:solidFill>
                  <a:srgbClr val="C0131B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优势特点</a:t>
            </a:r>
            <a:r>
              <a:rPr lang="en-US" altLang="zh-CN" sz="2400" dirty="0">
                <a:solidFill>
                  <a:srgbClr val="C0131B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/Advantage characteristics</a:t>
            </a:r>
            <a:endParaRPr lang="en-US" altLang="zh-CN" sz="2400" dirty="0">
              <a:solidFill>
                <a:srgbClr val="C0131B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pic>
        <p:nvPicPr>
          <p:cNvPr id="30" name="图片 29" descr="图7"/>
          <p:cNvPicPr>
            <a:picLocks noChangeAspect="1"/>
          </p:cNvPicPr>
          <p:nvPr/>
        </p:nvPicPr>
        <p:blipFill>
          <a:blip r:embed="rId1"/>
          <a:srcRect r="29033" b="43033"/>
          <a:stretch>
            <a:fillRect/>
          </a:stretch>
        </p:blipFill>
        <p:spPr>
          <a:xfrm>
            <a:off x="134620" y="60325"/>
            <a:ext cx="755015" cy="606425"/>
          </a:xfrm>
          <a:prstGeom prst="rect">
            <a:avLst/>
          </a:prstGeom>
        </p:spPr>
      </p:pic>
      <p:cxnSp>
        <p:nvCxnSpPr>
          <p:cNvPr id="29" name="直接连接符 28"/>
          <p:cNvCxnSpPr/>
          <p:nvPr/>
        </p:nvCxnSpPr>
        <p:spPr>
          <a:xfrm>
            <a:off x="914400" y="591185"/>
            <a:ext cx="7239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959485" y="2540000"/>
            <a:ext cx="2023110" cy="685800"/>
            <a:chOff x="1511" y="4000"/>
            <a:chExt cx="3186" cy="1080"/>
          </a:xfrm>
        </p:grpSpPr>
        <p:sp>
          <p:nvSpPr>
            <p:cNvPr id="32" name="右箭头 31"/>
            <p:cNvSpPr/>
            <p:nvPr/>
          </p:nvSpPr>
          <p:spPr>
            <a:xfrm>
              <a:off x="1511" y="4000"/>
              <a:ext cx="3186" cy="1080"/>
            </a:xfrm>
            <a:prstGeom prst="rightArrow">
              <a:avLst>
                <a:gd name="adj1" fmla="val 62125"/>
                <a:gd name="adj2" fmla="val 52205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/>
              <a:endParaRPr lang="zh-CN" altLang="en-US"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2334" y="4251"/>
              <a:ext cx="1818" cy="578"/>
            </a:xfrm>
            <a:prstGeom prst="rect">
              <a:avLst/>
            </a:prstGeom>
            <a:noFill/>
          </p:spPr>
          <p:txBody>
            <a:bodyPr wrap="square" lIns="91437" tIns="45718" rIns="91437" bIns="45718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思源黑体 CN Medium" panose="020B0600000000000000" charset="-122"/>
                  <a:ea typeface="思源黑体 CN Medium" panose="020B0600000000000000" charset="-122"/>
                </a:rPr>
                <a:t>我的优势</a:t>
              </a:r>
              <a:endParaRPr lang="zh-CN" altLang="en-US" dirty="0">
                <a:solidFill>
                  <a:schemeClr val="bg1"/>
                </a:solidFill>
                <a:latin typeface="思源黑体 CN Medium" panose="020B0600000000000000" charset="-122"/>
                <a:ea typeface="思源黑体 CN Medium" panose="020B0600000000000000" charset="-122"/>
              </a:endParaRPr>
            </a:p>
          </p:txBody>
        </p:sp>
      </p:grpSp>
      <p:cxnSp>
        <p:nvCxnSpPr>
          <p:cNvPr id="45" name="直接连接符 44"/>
          <p:cNvCxnSpPr/>
          <p:nvPr/>
        </p:nvCxnSpPr>
        <p:spPr>
          <a:xfrm flipV="1">
            <a:off x="1970405" y="2061845"/>
            <a:ext cx="0" cy="60896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1034733" y="1432560"/>
            <a:ext cx="1871345" cy="55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75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思源黑体 Normal" panose="020B0400000000000000" pitchFamily="34" charset="-122"/>
                <a:sym typeface="+mn-ea"/>
              </a:rPr>
              <a:t>多年担任班长的经历，具有丰富的班级工作经验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522538" y="3775075"/>
            <a:ext cx="2221865" cy="8305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75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思源黑体 Normal" panose="020B0400000000000000" pitchFamily="34" charset="-122"/>
                <a:sym typeface="+mn-ea"/>
              </a:rPr>
              <a:t>个人综合素质好，学习成绩优秀，德、智、体全面发展，多次被评为“三好学生”和优秀班干部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3633470" y="3089910"/>
            <a:ext cx="0" cy="60896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V="1">
            <a:off x="5337175" y="2061845"/>
            <a:ext cx="0" cy="60896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3877628" y="1432560"/>
            <a:ext cx="2919095" cy="55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75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思源黑体 Normal" panose="020B0400000000000000" pitchFamily="34" charset="-122"/>
                <a:sym typeface="+mn-ea"/>
              </a:rPr>
              <a:t>组织能力强，对待班里工作热情、热心，能够充当老师的好助手和同学的好榜样。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973763" y="3775075"/>
            <a:ext cx="2051685" cy="8305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75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思源黑体 Normal" panose="020B0400000000000000" pitchFamily="34" charset="-122"/>
                <a:sym typeface="+mn-ea"/>
              </a:rPr>
              <a:t>我平时注意团结同学，在同学们中有很好的人缘，同学们一直都很支持我的工作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6999605" y="3089910"/>
            <a:ext cx="0" cy="60896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2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7" grpId="1"/>
      <p:bldP spid="46" grpId="0"/>
      <p:bldP spid="46" grpId="1"/>
      <p:bldP spid="47" grpId="0"/>
      <p:bldP spid="47" grpId="1"/>
      <p:bldP spid="50" grpId="0"/>
      <p:bldP spid="50" grpId="1"/>
      <p:bldP spid="51" grpId="0"/>
      <p:bldP spid="51" grpId="1"/>
    </p:bldLst>
  </p:timing>
</p:sld>
</file>

<file path=ppt/theme/theme1.xml><?xml version="1.0" encoding="utf-8"?>
<a:theme xmlns:a="http://schemas.openxmlformats.org/drawingml/2006/main" name="Office 主题">
  <a:themeElements>
    <a:clrScheme name="自定义 1171">
      <a:dk1>
        <a:sysClr val="windowText" lastClr="000000"/>
      </a:dk1>
      <a:lt1>
        <a:sysClr val="window" lastClr="FFFFFF"/>
      </a:lt1>
      <a:dk2>
        <a:srgbClr val="C0131B"/>
      </a:dk2>
      <a:lt2>
        <a:srgbClr val="DA1C26"/>
      </a:lt2>
      <a:accent1>
        <a:srgbClr val="DA1C26"/>
      </a:accent1>
      <a:accent2>
        <a:srgbClr val="C0131B"/>
      </a:accent2>
      <a:accent3>
        <a:srgbClr val="DA1C26"/>
      </a:accent3>
      <a:accent4>
        <a:srgbClr val="C0131B"/>
      </a:accent4>
      <a:accent5>
        <a:srgbClr val="DA1C26"/>
      </a:accent5>
      <a:accent6>
        <a:srgbClr val="C0131B"/>
      </a:accent6>
      <a:hlink>
        <a:srgbClr val="0563C1"/>
      </a:hlink>
      <a:folHlink>
        <a:srgbClr val="954F72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2836</Words>
  <Application>WPS 演示</Application>
  <PresentationFormat>全屏显示(16:9)</PresentationFormat>
  <Paragraphs>279</Paragraphs>
  <Slides>24</Slides>
  <Notes>23</Notes>
  <HiddenSlides>0</HiddenSlides>
  <MMClips>2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5" baseType="lpstr">
      <vt:lpstr>Arial</vt:lpstr>
      <vt:lpstr>宋体</vt:lpstr>
      <vt:lpstr>Wingdings</vt:lpstr>
      <vt:lpstr>思源黑体 CN Bold</vt:lpstr>
      <vt:lpstr>思源黑体 CN Medium</vt:lpstr>
      <vt:lpstr>阿里巴巴普惠体 L</vt:lpstr>
      <vt:lpstr>阿里巴巴普惠体 R</vt:lpstr>
      <vt:lpstr>思源黑体 Normal</vt:lpstr>
      <vt:lpstr>微软雅黑</vt:lpstr>
      <vt:lpstr>思源黑体 CN Normal</vt:lpstr>
      <vt:lpstr>黑体</vt:lpstr>
      <vt:lpstr>Arial Unicode MS</vt:lpstr>
      <vt:lpstr>Calibri</vt:lpstr>
      <vt:lpstr>Arial</vt:lpstr>
      <vt:lpstr>Aleo Regular</vt:lpstr>
      <vt:lpstr>Calibri</vt:lpstr>
      <vt:lpstr>Agency FB</vt:lpstr>
      <vt:lpstr>造字工房尚黑 G0v1 特细长体</vt:lpstr>
      <vt:lpstr>Segoe Print</vt:lpstr>
      <vt:lpstr>Yu Gothic UI</vt:lpstr>
      <vt:lpstr>Office 主题</vt:lpstr>
      <vt:lpstr>PowerPoint 演示文稿</vt:lpstr>
      <vt:lpstr>PowerPoint 演示文稿</vt:lpstr>
      <vt:lpstr>PowerPoint 演示文稿</vt:lpstr>
      <vt:lpstr>自我介绍/self-introduction</vt:lpstr>
      <vt:lpstr>PowerPoint 演示文稿</vt:lpstr>
      <vt:lpstr>优势特点/Advantage characteristics</vt:lpstr>
      <vt:lpstr>优势特点/Advantage characteristics</vt:lpstr>
      <vt:lpstr>优势特点/Advantage characteristics</vt:lpstr>
      <vt:lpstr>优势特点/Advantage characteristics</vt:lpstr>
      <vt:lpstr>优势特点/Advantage characteristics</vt:lpstr>
      <vt:lpstr>优势特点/Advantage characteristics</vt:lpstr>
      <vt:lpstr>优势特点/Advantage characteristics</vt:lpstr>
      <vt:lpstr>优势特点/Advantage characteristics</vt:lpstr>
      <vt:lpstr>优势特点/Advantage characteristics</vt:lpstr>
      <vt:lpstr>PowerPoint 演示文稿</vt:lpstr>
      <vt:lpstr>兴趣爱好/My interests and hobbies</vt:lpstr>
      <vt:lpstr>兴趣爱好/My interests and hobbies</vt:lpstr>
      <vt:lpstr>兴趣爱好/My interests and hobbies</vt:lpstr>
      <vt:lpstr>PowerPoint 演示文稿</vt:lpstr>
      <vt:lpstr>宣誓拉票/My oath canvassing</vt:lpstr>
      <vt:lpstr>宣誓拉票/My oath canvassing</vt:lpstr>
      <vt:lpstr>宣誓拉票/My oath canvassing</vt:lpstr>
      <vt:lpstr>宣誓拉票/My oath canvassing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NINGMEI</cp:lastModifiedBy>
  <cp:revision>1</cp:revision>
  <dcterms:created xsi:type="dcterms:W3CDTF">2021-12-23T01:24:30Z</dcterms:created>
  <dcterms:modified xsi:type="dcterms:W3CDTF">2021-12-23T01:24:31Z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  <property fmtid="{D5CDD505-2E9C-101B-9397-08002B2CF9AE}" pid="3" name="ICV">
    <vt:lpwstr>88227A5DB8284989BD398D8079332FD0</vt:lpwstr>
  </property>
</Properties>
</file>