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3"/>
    <p:sldId id="258" r:id="rId4"/>
    <p:sldId id="261" r:id="rId5"/>
    <p:sldId id="263" r:id="rId6"/>
    <p:sldId id="269" r:id="rId7"/>
    <p:sldId id="259" r:id="rId8"/>
    <p:sldId id="260" r:id="rId9"/>
    <p:sldId id="257" r:id="rId10"/>
    <p:sldId id="264" r:id="rId11"/>
    <p:sldId id="265" r:id="rId12"/>
    <p:sldId id="266" r:id="rId13"/>
    <p:sldId id="267" r:id="rId14"/>
    <p:sldId id="268" r:id="rId15"/>
    <p:sldId id="262" r:id="rId16"/>
    <p:sldId id="270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39E1"/>
    <a:srgbClr val="FBD529"/>
    <a:srgbClr val="FFDF3A"/>
    <a:srgbClr val="E14E01"/>
    <a:srgbClr val="FF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3E906-8DF9-4AD3-947A-5046972F20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EC694-CF9A-415C-A3FD-ABBD4B9A3E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3E906-8DF9-4AD3-947A-5046972F20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EC694-CF9A-415C-A3FD-ABBD4B9A3E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3E906-8DF9-4AD3-947A-5046972F20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EC694-CF9A-415C-A3FD-ABBD4B9A3E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3E906-8DF9-4AD3-947A-5046972F20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EC694-CF9A-415C-A3FD-ABBD4B9A3E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3E906-8DF9-4AD3-947A-5046972F20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EC694-CF9A-415C-A3FD-ABBD4B9A3E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3E906-8DF9-4AD3-947A-5046972F20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EC694-CF9A-415C-A3FD-ABBD4B9A3E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3E906-8DF9-4AD3-947A-5046972F20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EC694-CF9A-415C-A3FD-ABBD4B9A3E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3E906-8DF9-4AD3-947A-5046972F20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EC694-CF9A-415C-A3FD-ABBD4B9A3E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3E906-8DF9-4AD3-947A-5046972F20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EC694-CF9A-415C-A3FD-ABBD4B9A3E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3E906-8DF9-4AD3-947A-5046972F20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EC694-CF9A-415C-A3FD-ABBD4B9A3E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3E906-8DF9-4AD3-947A-5046972F20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EC694-CF9A-415C-A3FD-ABBD4B9A3E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3E906-8DF9-4AD3-947A-5046972F20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EC694-CF9A-415C-A3FD-ABBD4B9A3E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169234" y="2493710"/>
            <a:ext cx="60860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000" dirty="0">
                <a:ln w="25400">
                  <a:solidFill>
                    <a:srgbClr val="6039E1"/>
                  </a:solidFill>
                </a:ln>
                <a:solidFill>
                  <a:srgbClr val="FFDF3A"/>
                </a:solidFill>
                <a:ea typeface="字魂54号-贤黑" panose="00000500000000000000" pitchFamily="2" charset="-122"/>
              </a:rPr>
              <a:t>社团招新啦</a:t>
            </a:r>
            <a:endParaRPr lang="zh-CN" altLang="en-US" sz="8000" dirty="0">
              <a:ln w="25400">
                <a:solidFill>
                  <a:srgbClr val="6039E1"/>
                </a:solidFill>
              </a:ln>
              <a:solidFill>
                <a:srgbClr val="FFDF3A"/>
              </a:solidFill>
              <a:ea typeface="字魂54号-贤黑" panose="000005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988695" y="3817149"/>
            <a:ext cx="4107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a typeface="字魂54号-贤黑" panose="00000500000000000000" pitchFamily="2" charset="-122"/>
              </a:rPr>
              <a:t>加入我们 发现美好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ea typeface="字魂54号-贤黑" panose="00000500000000000000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: 圆角 1"/>
          <p:cNvSpPr/>
          <p:nvPr/>
        </p:nvSpPr>
        <p:spPr>
          <a:xfrm>
            <a:off x="1477108" y="1881554"/>
            <a:ext cx="2883877" cy="2883877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/>
          <p:cNvSpPr/>
          <p:nvPr/>
        </p:nvSpPr>
        <p:spPr>
          <a:xfrm>
            <a:off x="4654061" y="1881553"/>
            <a:ext cx="2883877" cy="2883877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: 圆角 4"/>
          <p:cNvSpPr/>
          <p:nvPr/>
        </p:nvSpPr>
        <p:spPr>
          <a:xfrm>
            <a:off x="7831015" y="1881552"/>
            <a:ext cx="2883877" cy="2883877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图片包含 屏幕截图&#10;&#10;已生成高可信度的说明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144" y="1581269"/>
            <a:ext cx="1947803" cy="60056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145343" y="1581269"/>
            <a:ext cx="1547404" cy="504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2400" dirty="0">
                <a:solidFill>
                  <a:srgbClr val="172D77"/>
                </a:solidFill>
                <a:latin typeface="汉仪趣黑W" panose="00020600040101010101" pitchFamily="18" charset="-122"/>
                <a:ea typeface="字魂54号-贤黑" panose="00000500000000000000" pitchFamily="2" charset="-122"/>
                <a:cs typeface="+mn-ea"/>
                <a:sym typeface="+mn-lt"/>
              </a:rPr>
              <a:t>风采展示</a:t>
            </a:r>
            <a:endParaRPr lang="zh-CN" altLang="en-US" sz="2400" dirty="0">
              <a:solidFill>
                <a:srgbClr val="172D77"/>
              </a:solidFill>
              <a:latin typeface="汉仪趣黑W" panose="00020600040101010101" pitchFamily="18" charset="-122"/>
              <a:ea typeface="字魂54号-贤黑" panose="00000500000000000000" pitchFamily="2" charset="-122"/>
              <a:cs typeface="+mn-ea"/>
              <a:sym typeface="+mn-lt"/>
            </a:endParaRPr>
          </a:p>
        </p:txBody>
      </p:sp>
      <p:pic>
        <p:nvPicPr>
          <p:cNvPr id="8" name="图片 7" descr="图片包含 屏幕截图&#10;&#10;已生成高可信度的说明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328" y="1581269"/>
            <a:ext cx="1947803" cy="60056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315527" y="1581269"/>
            <a:ext cx="1547404" cy="504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2400" dirty="0">
                <a:solidFill>
                  <a:srgbClr val="172D77"/>
                </a:solidFill>
                <a:latin typeface="汉仪趣黑W" panose="00020600040101010101" pitchFamily="18" charset="-122"/>
                <a:ea typeface="字魂54号-贤黑" panose="00000500000000000000" pitchFamily="2" charset="-122"/>
                <a:cs typeface="+mn-ea"/>
                <a:sym typeface="+mn-lt"/>
              </a:rPr>
              <a:t>风采展示</a:t>
            </a:r>
            <a:endParaRPr lang="zh-CN" altLang="en-US" sz="2400" dirty="0">
              <a:solidFill>
                <a:srgbClr val="172D77"/>
              </a:solidFill>
              <a:latin typeface="汉仪趣黑W" panose="00020600040101010101" pitchFamily="18" charset="-122"/>
              <a:ea typeface="字魂54号-贤黑" panose="00000500000000000000" pitchFamily="2" charset="-122"/>
              <a:cs typeface="+mn-ea"/>
              <a:sym typeface="+mn-lt"/>
            </a:endParaRPr>
          </a:p>
        </p:txBody>
      </p:sp>
      <p:pic>
        <p:nvPicPr>
          <p:cNvPr id="11" name="图片 10" descr="图片包含 屏幕截图&#10;&#10;已生成高可信度的说明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8764" y="1485201"/>
            <a:ext cx="1947803" cy="60056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8478963" y="1485201"/>
            <a:ext cx="1547404" cy="504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2400" dirty="0">
                <a:solidFill>
                  <a:srgbClr val="172D77"/>
                </a:solidFill>
                <a:latin typeface="汉仪趣黑W" panose="00020600040101010101" pitchFamily="18" charset="-122"/>
                <a:ea typeface="字魂54号-贤黑" panose="00000500000000000000" pitchFamily="2" charset="-122"/>
                <a:cs typeface="+mn-ea"/>
                <a:sym typeface="+mn-lt"/>
              </a:rPr>
              <a:t>风采展示</a:t>
            </a:r>
            <a:endParaRPr lang="zh-CN" altLang="en-US" sz="2400" dirty="0">
              <a:solidFill>
                <a:srgbClr val="172D77"/>
              </a:solidFill>
              <a:latin typeface="汉仪趣黑W" panose="00020600040101010101" pitchFamily="18" charset="-122"/>
              <a:ea typeface="字魂54号-贤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107498" y="5065713"/>
            <a:ext cx="7016261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buNone/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您的内容打在这里，或者通过复制您的文本后，在此框中选择粘贴，并选择只保留文字。您的内容打在这里，或者通过复制您的文本后。您的内容打在这里，或者通过复制您的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6096000" y="1871983"/>
            <a:ext cx="4949785" cy="792133"/>
            <a:chOff x="2194573" y="1997345"/>
            <a:chExt cx="4949785" cy="792133"/>
          </a:xfrm>
        </p:grpSpPr>
        <p:sp>
          <p:nvSpPr>
            <p:cNvPr id="14" name="文本24"/>
            <p:cNvSpPr txBox="1"/>
            <p:nvPr/>
          </p:nvSpPr>
          <p:spPr>
            <a:xfrm>
              <a:off x="2347518" y="1997345"/>
              <a:ext cx="4796840" cy="482960"/>
            </a:xfrm>
            <a:prstGeom prst="rect">
              <a:avLst/>
            </a:prstGeom>
            <a:noFill/>
          </p:spPr>
          <p:txBody>
            <a:bodyPr wrap="square" lIns="64140" tIns="32071" rIns="64140" bIns="32071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  <a:defRPr/>
              </a:pPr>
              <a:r>
                <a:rPr lang="zh-CN" altLang="en-US" sz="2400" dirty="0">
                  <a:solidFill>
                    <a:srgbClr val="172D77"/>
                  </a:solidFill>
                  <a:latin typeface="汉仪趣黑W" panose="00020600040101010101" pitchFamily="18" charset="-122"/>
                  <a:ea typeface="字魂54号-贤黑" panose="00000500000000000000" pitchFamily="2" charset="-122"/>
                  <a:cs typeface="+mn-ea"/>
                  <a:sym typeface="+mn-lt"/>
                </a:rPr>
                <a:t>点击此处添加标题</a:t>
              </a:r>
              <a:endParaRPr lang="zh-CN" altLang="en-US" sz="2400" dirty="0">
                <a:solidFill>
                  <a:srgbClr val="172D77"/>
                </a:solidFill>
                <a:latin typeface="汉仪趣黑W" panose="00020600040101010101" pitchFamily="18" charset="-122"/>
                <a:ea typeface="字魂54号-贤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194573" y="2450924"/>
              <a:ext cx="460962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请添加你的文本请添加你的文本请添加你的文本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096000" y="3278594"/>
            <a:ext cx="4949785" cy="792133"/>
            <a:chOff x="2194573" y="3403956"/>
            <a:chExt cx="4949785" cy="792133"/>
          </a:xfrm>
        </p:grpSpPr>
        <p:sp>
          <p:nvSpPr>
            <p:cNvPr id="12" name="文本24"/>
            <p:cNvSpPr txBox="1"/>
            <p:nvPr/>
          </p:nvSpPr>
          <p:spPr>
            <a:xfrm>
              <a:off x="2347518" y="3403956"/>
              <a:ext cx="4796840" cy="482960"/>
            </a:xfrm>
            <a:prstGeom prst="rect">
              <a:avLst/>
            </a:prstGeom>
            <a:noFill/>
          </p:spPr>
          <p:txBody>
            <a:bodyPr wrap="square" lIns="64140" tIns="32071" rIns="64140" bIns="32071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  <a:defRPr/>
              </a:pPr>
              <a:r>
                <a:rPr lang="zh-CN" altLang="en-US" sz="2400" dirty="0">
                  <a:solidFill>
                    <a:srgbClr val="172D77"/>
                  </a:solidFill>
                  <a:latin typeface="汉仪趣黑W" panose="00020600040101010101" pitchFamily="18" charset="-122"/>
                  <a:ea typeface="字魂54号-贤黑" panose="00000500000000000000" pitchFamily="2" charset="-122"/>
                  <a:cs typeface="+mn-ea"/>
                  <a:sym typeface="+mn-lt"/>
                </a:rPr>
                <a:t>点击此处添加标题</a:t>
              </a:r>
              <a:endParaRPr lang="zh-CN" altLang="en-US" sz="2400" dirty="0">
                <a:solidFill>
                  <a:srgbClr val="172D77"/>
                </a:solidFill>
                <a:latin typeface="汉仪趣黑W" panose="00020600040101010101" pitchFamily="18" charset="-122"/>
                <a:ea typeface="字魂54号-贤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194573" y="3857535"/>
              <a:ext cx="460962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请添加你的文本请添加你的文本请添加你的文本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096000" y="4630402"/>
            <a:ext cx="4949785" cy="792133"/>
            <a:chOff x="2194573" y="4755764"/>
            <a:chExt cx="4949785" cy="792133"/>
          </a:xfrm>
        </p:grpSpPr>
        <p:sp>
          <p:nvSpPr>
            <p:cNvPr id="10" name="文本24"/>
            <p:cNvSpPr txBox="1"/>
            <p:nvPr/>
          </p:nvSpPr>
          <p:spPr>
            <a:xfrm>
              <a:off x="2347518" y="4755764"/>
              <a:ext cx="4796840" cy="482960"/>
            </a:xfrm>
            <a:prstGeom prst="rect">
              <a:avLst/>
            </a:prstGeom>
            <a:noFill/>
          </p:spPr>
          <p:txBody>
            <a:bodyPr wrap="square" lIns="64140" tIns="32071" rIns="64140" bIns="32071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  <a:defRPr/>
              </a:pPr>
              <a:r>
                <a:rPr lang="zh-CN" altLang="en-US" sz="2400" dirty="0">
                  <a:solidFill>
                    <a:srgbClr val="172D77"/>
                  </a:solidFill>
                  <a:latin typeface="汉仪趣黑W" panose="00020600040101010101" pitchFamily="18" charset="-122"/>
                  <a:ea typeface="字魂54号-贤黑" panose="00000500000000000000" pitchFamily="2" charset="-122"/>
                  <a:cs typeface="+mn-ea"/>
                  <a:sym typeface="+mn-lt"/>
                </a:rPr>
                <a:t>点击此处添加标题</a:t>
              </a:r>
              <a:endParaRPr lang="zh-CN" altLang="en-US" sz="2400" dirty="0">
                <a:solidFill>
                  <a:srgbClr val="172D77"/>
                </a:solidFill>
                <a:latin typeface="汉仪趣黑W" panose="00020600040101010101" pitchFamily="18" charset="-122"/>
                <a:ea typeface="字魂54号-贤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194573" y="5209343"/>
              <a:ext cx="460962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请添加你的文本请添加你的文本请添加你的文本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5" name="数字1"/>
          <p:cNvSpPr>
            <a:spLocks noChangeAspect="1" noEditPoints="1"/>
          </p:cNvSpPr>
          <p:nvPr>
            <p:custDataLst>
              <p:tags r:id="rId2"/>
            </p:custDataLst>
          </p:nvPr>
        </p:nvSpPr>
        <p:spPr bwMode="auto">
          <a:xfrm>
            <a:off x="5559036" y="1938676"/>
            <a:ext cx="460491" cy="703070"/>
          </a:xfrm>
          <a:custGeom>
            <a:avLst/>
            <a:gdLst>
              <a:gd name="T0" fmla="*/ 2147483646 w 128"/>
              <a:gd name="T1" fmla="*/ 2147483646 h 196"/>
              <a:gd name="T2" fmla="*/ 2147483646 w 128"/>
              <a:gd name="T3" fmla="*/ 2147483646 h 196"/>
              <a:gd name="T4" fmla="*/ 2147483646 w 128"/>
              <a:gd name="T5" fmla="*/ 2147483646 h 196"/>
              <a:gd name="T6" fmla="*/ 2147483646 w 128"/>
              <a:gd name="T7" fmla="*/ 2147483646 h 196"/>
              <a:gd name="T8" fmla="*/ 2147483646 w 128"/>
              <a:gd name="T9" fmla="*/ 2147483646 h 196"/>
              <a:gd name="T10" fmla="*/ 2147483646 w 128"/>
              <a:gd name="T11" fmla="*/ 2147483646 h 196"/>
              <a:gd name="T12" fmla="*/ 2147483646 w 128"/>
              <a:gd name="T13" fmla="*/ 2147483646 h 196"/>
              <a:gd name="T14" fmla="*/ 2147483646 w 128"/>
              <a:gd name="T15" fmla="*/ 2147483646 h 196"/>
              <a:gd name="T16" fmla="*/ 2147483646 w 128"/>
              <a:gd name="T17" fmla="*/ 2147483646 h 196"/>
              <a:gd name="T18" fmla="*/ 2147483646 w 128"/>
              <a:gd name="T19" fmla="*/ 2147483646 h 196"/>
              <a:gd name="T20" fmla="*/ 2147483646 w 128"/>
              <a:gd name="T21" fmla="*/ 2147483646 h 196"/>
              <a:gd name="T22" fmla="*/ 2147483646 w 128"/>
              <a:gd name="T23" fmla="*/ 2147483646 h 196"/>
              <a:gd name="T24" fmla="*/ 2147483646 w 128"/>
              <a:gd name="T25" fmla="*/ 2147483646 h 196"/>
              <a:gd name="T26" fmla="*/ 2147483646 w 128"/>
              <a:gd name="T27" fmla="*/ 2147483646 h 196"/>
              <a:gd name="T28" fmla="*/ 2147483646 w 128"/>
              <a:gd name="T29" fmla="*/ 2147483646 h 196"/>
              <a:gd name="T30" fmla="*/ 2147483646 w 128"/>
              <a:gd name="T31" fmla="*/ 2147483646 h 196"/>
              <a:gd name="T32" fmla="*/ 2147483646 w 128"/>
              <a:gd name="T33" fmla="*/ 2147483646 h 196"/>
              <a:gd name="T34" fmla="*/ 2147483646 w 128"/>
              <a:gd name="T35" fmla="*/ 2147483646 h 196"/>
              <a:gd name="T36" fmla="*/ 2147483646 w 128"/>
              <a:gd name="T37" fmla="*/ 2147483646 h 196"/>
              <a:gd name="T38" fmla="*/ 2147483646 w 128"/>
              <a:gd name="T39" fmla="*/ 2147483646 h 196"/>
              <a:gd name="T40" fmla="*/ 2147483646 w 128"/>
              <a:gd name="T41" fmla="*/ 2147483646 h 196"/>
              <a:gd name="T42" fmla="*/ 2147483646 w 128"/>
              <a:gd name="T43" fmla="*/ 2147483646 h 196"/>
              <a:gd name="T44" fmla="*/ 2147483646 w 128"/>
              <a:gd name="T45" fmla="*/ 2147483646 h 196"/>
              <a:gd name="T46" fmla="*/ 2147483646 w 128"/>
              <a:gd name="T47" fmla="*/ 2147483646 h 196"/>
              <a:gd name="T48" fmla="*/ 2147483646 w 128"/>
              <a:gd name="T49" fmla="*/ 2147483646 h 196"/>
              <a:gd name="T50" fmla="*/ 2147483646 w 128"/>
              <a:gd name="T51" fmla="*/ 2147483646 h 196"/>
              <a:gd name="T52" fmla="*/ 2147483646 w 128"/>
              <a:gd name="T53" fmla="*/ 2147483646 h 196"/>
              <a:gd name="T54" fmla="*/ 2147483646 w 128"/>
              <a:gd name="T55" fmla="*/ 2147483646 h 196"/>
              <a:gd name="T56" fmla="*/ 2147483646 w 128"/>
              <a:gd name="T57" fmla="*/ 2147483646 h 196"/>
              <a:gd name="T58" fmla="*/ 2147483646 w 128"/>
              <a:gd name="T59" fmla="*/ 2147483646 h 196"/>
              <a:gd name="T60" fmla="*/ 2147483646 w 128"/>
              <a:gd name="T61" fmla="*/ 2147483646 h 196"/>
              <a:gd name="T62" fmla="*/ 2147483646 w 128"/>
              <a:gd name="T63" fmla="*/ 2147483646 h 196"/>
              <a:gd name="T64" fmla="*/ 2147483646 w 128"/>
              <a:gd name="T65" fmla="*/ 2147483646 h 196"/>
              <a:gd name="T66" fmla="*/ 2147483646 w 128"/>
              <a:gd name="T67" fmla="*/ 2147483646 h 196"/>
              <a:gd name="T68" fmla="*/ 2147483646 w 128"/>
              <a:gd name="T69" fmla="*/ 2147483646 h 196"/>
              <a:gd name="T70" fmla="*/ 2147483646 w 128"/>
              <a:gd name="T71" fmla="*/ 2147483646 h 196"/>
              <a:gd name="T72" fmla="*/ 2147483646 w 128"/>
              <a:gd name="T73" fmla="*/ 2147483646 h 196"/>
              <a:gd name="T74" fmla="*/ 2147483646 w 128"/>
              <a:gd name="T75" fmla="*/ 2147483646 h 196"/>
              <a:gd name="T76" fmla="*/ 2147483646 w 128"/>
              <a:gd name="T77" fmla="*/ 2147483646 h 196"/>
              <a:gd name="T78" fmla="*/ 2147483646 w 128"/>
              <a:gd name="T79" fmla="*/ 2147483646 h 196"/>
              <a:gd name="T80" fmla="*/ 2147483646 w 128"/>
              <a:gd name="T81" fmla="*/ 2147483646 h 196"/>
              <a:gd name="T82" fmla="*/ 2147483646 w 128"/>
              <a:gd name="T83" fmla="*/ 2147483646 h 196"/>
              <a:gd name="T84" fmla="*/ 2147483646 w 128"/>
              <a:gd name="T85" fmla="*/ 2147483646 h 196"/>
              <a:gd name="T86" fmla="*/ 2147483646 w 128"/>
              <a:gd name="T87" fmla="*/ 2147483646 h 196"/>
              <a:gd name="T88" fmla="*/ 2147483646 w 128"/>
              <a:gd name="T89" fmla="*/ 2147483646 h 196"/>
              <a:gd name="T90" fmla="*/ 2147483646 w 128"/>
              <a:gd name="T91" fmla="*/ 2147483646 h 196"/>
              <a:gd name="T92" fmla="*/ 2147483646 w 128"/>
              <a:gd name="T93" fmla="*/ 2147483646 h 196"/>
              <a:gd name="T94" fmla="*/ 2147483646 w 128"/>
              <a:gd name="T95" fmla="*/ 2147483646 h 196"/>
              <a:gd name="T96" fmla="*/ 2147483646 w 128"/>
              <a:gd name="T97" fmla="*/ 2147483646 h 196"/>
              <a:gd name="T98" fmla="*/ 2147483646 w 128"/>
              <a:gd name="T99" fmla="*/ 2147483646 h 196"/>
              <a:gd name="T100" fmla="*/ 2147483646 w 128"/>
              <a:gd name="T101" fmla="*/ 2147483646 h 196"/>
              <a:gd name="T102" fmla="*/ 2147483646 w 128"/>
              <a:gd name="T103" fmla="*/ 2147483646 h 196"/>
              <a:gd name="T104" fmla="*/ 2147483646 w 128"/>
              <a:gd name="T105" fmla="*/ 2147483646 h 196"/>
              <a:gd name="T106" fmla="*/ 2147483646 w 128"/>
              <a:gd name="T107" fmla="*/ 2147483646 h 196"/>
              <a:gd name="T108" fmla="*/ 2147483646 w 128"/>
              <a:gd name="T109" fmla="*/ 2147483646 h 196"/>
              <a:gd name="T110" fmla="*/ 2147483646 w 128"/>
              <a:gd name="T111" fmla="*/ 2147483646 h 196"/>
              <a:gd name="T112" fmla="*/ 2147483646 w 128"/>
              <a:gd name="T113" fmla="*/ 2147483646 h 196"/>
              <a:gd name="T114" fmla="*/ 2147483646 w 128"/>
              <a:gd name="T115" fmla="*/ 2147483646 h 196"/>
              <a:gd name="T116" fmla="*/ 2147483646 w 128"/>
              <a:gd name="T117" fmla="*/ 2147483646 h 19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8" h="196">
                <a:moveTo>
                  <a:pt x="110" y="32"/>
                </a:moveTo>
                <a:cubicBezTo>
                  <a:pt x="110" y="31"/>
                  <a:pt x="110" y="31"/>
                  <a:pt x="110" y="31"/>
                </a:cubicBezTo>
                <a:cubicBezTo>
                  <a:pt x="110" y="31"/>
                  <a:pt x="109" y="32"/>
                  <a:pt x="110" y="32"/>
                </a:cubicBezTo>
                <a:close/>
                <a:moveTo>
                  <a:pt x="87" y="145"/>
                </a:moveTo>
                <a:cubicBezTo>
                  <a:pt x="90" y="146"/>
                  <a:pt x="90" y="146"/>
                  <a:pt x="90" y="146"/>
                </a:cubicBezTo>
                <a:cubicBezTo>
                  <a:pt x="89" y="145"/>
                  <a:pt x="88" y="145"/>
                  <a:pt x="87" y="145"/>
                </a:cubicBezTo>
                <a:close/>
                <a:moveTo>
                  <a:pt x="81" y="136"/>
                </a:moveTo>
                <a:cubicBezTo>
                  <a:pt x="81" y="136"/>
                  <a:pt x="81" y="136"/>
                  <a:pt x="81" y="136"/>
                </a:cubicBezTo>
                <a:cubicBezTo>
                  <a:pt x="82" y="137"/>
                  <a:pt x="82" y="137"/>
                  <a:pt x="82" y="137"/>
                </a:cubicBezTo>
                <a:cubicBezTo>
                  <a:pt x="82" y="137"/>
                  <a:pt x="83" y="138"/>
                  <a:pt x="83" y="138"/>
                </a:cubicBezTo>
                <a:cubicBezTo>
                  <a:pt x="83" y="137"/>
                  <a:pt x="83" y="137"/>
                  <a:pt x="82" y="137"/>
                </a:cubicBezTo>
                <a:cubicBezTo>
                  <a:pt x="82" y="136"/>
                  <a:pt x="82" y="136"/>
                  <a:pt x="81" y="136"/>
                </a:cubicBezTo>
                <a:close/>
                <a:moveTo>
                  <a:pt x="101" y="97"/>
                </a:moveTo>
                <a:cubicBezTo>
                  <a:pt x="101" y="97"/>
                  <a:pt x="102" y="98"/>
                  <a:pt x="102" y="98"/>
                </a:cubicBezTo>
                <a:cubicBezTo>
                  <a:pt x="102" y="97"/>
                  <a:pt x="102" y="97"/>
                  <a:pt x="101" y="96"/>
                </a:cubicBezTo>
                <a:cubicBezTo>
                  <a:pt x="101" y="96"/>
                  <a:pt x="100" y="96"/>
                  <a:pt x="101" y="97"/>
                </a:cubicBezTo>
                <a:close/>
                <a:moveTo>
                  <a:pt x="60" y="183"/>
                </a:moveTo>
                <a:cubicBezTo>
                  <a:pt x="60" y="183"/>
                  <a:pt x="60" y="183"/>
                  <a:pt x="60" y="183"/>
                </a:cubicBezTo>
                <a:cubicBezTo>
                  <a:pt x="60" y="183"/>
                  <a:pt x="61" y="185"/>
                  <a:pt x="62" y="184"/>
                </a:cubicBezTo>
                <a:cubicBezTo>
                  <a:pt x="61" y="184"/>
                  <a:pt x="61" y="183"/>
                  <a:pt x="60" y="183"/>
                </a:cubicBezTo>
                <a:cubicBezTo>
                  <a:pt x="60" y="182"/>
                  <a:pt x="60" y="182"/>
                  <a:pt x="60" y="183"/>
                </a:cubicBezTo>
                <a:close/>
                <a:moveTo>
                  <a:pt x="103" y="90"/>
                </a:moveTo>
                <a:cubicBezTo>
                  <a:pt x="102" y="91"/>
                  <a:pt x="103" y="91"/>
                  <a:pt x="103" y="91"/>
                </a:cubicBezTo>
                <a:cubicBezTo>
                  <a:pt x="103" y="92"/>
                  <a:pt x="104" y="93"/>
                  <a:pt x="104" y="92"/>
                </a:cubicBezTo>
                <a:cubicBezTo>
                  <a:pt x="103" y="91"/>
                  <a:pt x="103" y="90"/>
                  <a:pt x="103" y="90"/>
                </a:cubicBezTo>
                <a:close/>
                <a:moveTo>
                  <a:pt x="103" y="166"/>
                </a:moveTo>
                <a:cubicBezTo>
                  <a:pt x="103" y="166"/>
                  <a:pt x="102" y="166"/>
                  <a:pt x="102" y="166"/>
                </a:cubicBezTo>
                <a:cubicBezTo>
                  <a:pt x="102" y="165"/>
                  <a:pt x="101" y="164"/>
                  <a:pt x="101" y="164"/>
                </a:cubicBezTo>
                <a:cubicBezTo>
                  <a:pt x="101" y="165"/>
                  <a:pt x="102" y="166"/>
                  <a:pt x="103" y="166"/>
                </a:cubicBezTo>
                <a:close/>
                <a:moveTo>
                  <a:pt x="62" y="182"/>
                </a:moveTo>
                <a:cubicBezTo>
                  <a:pt x="62" y="182"/>
                  <a:pt x="62" y="182"/>
                  <a:pt x="62" y="182"/>
                </a:cubicBezTo>
                <a:cubicBezTo>
                  <a:pt x="62" y="182"/>
                  <a:pt x="62" y="182"/>
                  <a:pt x="62" y="182"/>
                </a:cubicBezTo>
                <a:cubicBezTo>
                  <a:pt x="63" y="183"/>
                  <a:pt x="63" y="183"/>
                  <a:pt x="63" y="183"/>
                </a:cubicBezTo>
                <a:cubicBezTo>
                  <a:pt x="63" y="183"/>
                  <a:pt x="63" y="184"/>
                  <a:pt x="63" y="184"/>
                </a:cubicBezTo>
                <a:cubicBezTo>
                  <a:pt x="64" y="184"/>
                  <a:pt x="64" y="185"/>
                  <a:pt x="65" y="185"/>
                </a:cubicBezTo>
                <a:cubicBezTo>
                  <a:pt x="65" y="185"/>
                  <a:pt x="65" y="184"/>
                  <a:pt x="64" y="184"/>
                </a:cubicBezTo>
                <a:cubicBezTo>
                  <a:pt x="64" y="184"/>
                  <a:pt x="64" y="184"/>
                  <a:pt x="63" y="184"/>
                </a:cubicBezTo>
                <a:cubicBezTo>
                  <a:pt x="63" y="183"/>
                  <a:pt x="63" y="183"/>
                  <a:pt x="63" y="183"/>
                </a:cubicBezTo>
                <a:cubicBezTo>
                  <a:pt x="62" y="182"/>
                  <a:pt x="62" y="182"/>
                  <a:pt x="62" y="182"/>
                </a:cubicBezTo>
                <a:cubicBezTo>
                  <a:pt x="62" y="182"/>
                  <a:pt x="62" y="182"/>
                  <a:pt x="62" y="182"/>
                </a:cubicBezTo>
                <a:close/>
                <a:moveTo>
                  <a:pt x="100" y="176"/>
                </a:moveTo>
                <a:cubicBezTo>
                  <a:pt x="100" y="177"/>
                  <a:pt x="100" y="177"/>
                  <a:pt x="100" y="177"/>
                </a:cubicBezTo>
                <a:cubicBezTo>
                  <a:pt x="100" y="177"/>
                  <a:pt x="100" y="177"/>
                  <a:pt x="101" y="177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9"/>
                  <a:pt x="102" y="179"/>
                </a:cubicBezTo>
                <a:cubicBezTo>
                  <a:pt x="102" y="179"/>
                  <a:pt x="102" y="179"/>
                  <a:pt x="102" y="179"/>
                </a:cubicBezTo>
                <a:cubicBezTo>
                  <a:pt x="103" y="179"/>
                  <a:pt x="103" y="179"/>
                  <a:pt x="103" y="179"/>
                </a:cubicBezTo>
                <a:cubicBezTo>
                  <a:pt x="103" y="180"/>
                  <a:pt x="103" y="180"/>
                  <a:pt x="103" y="181"/>
                </a:cubicBezTo>
                <a:cubicBezTo>
                  <a:pt x="104" y="180"/>
                  <a:pt x="103" y="180"/>
                  <a:pt x="103" y="179"/>
                </a:cubicBezTo>
                <a:cubicBezTo>
                  <a:pt x="102" y="179"/>
                  <a:pt x="102" y="179"/>
                  <a:pt x="102" y="179"/>
                </a:cubicBezTo>
                <a:cubicBezTo>
                  <a:pt x="102" y="179"/>
                  <a:pt x="102" y="179"/>
                  <a:pt x="102" y="179"/>
                </a:cubicBezTo>
                <a:cubicBezTo>
                  <a:pt x="102" y="178"/>
                  <a:pt x="102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7"/>
                  <a:pt x="101" y="177"/>
                  <a:pt x="101" y="177"/>
                </a:cubicBezTo>
                <a:cubicBezTo>
                  <a:pt x="100" y="177"/>
                  <a:pt x="100" y="177"/>
                  <a:pt x="100" y="177"/>
                </a:cubicBezTo>
                <a:lnTo>
                  <a:pt x="100" y="176"/>
                </a:lnTo>
                <a:close/>
                <a:moveTo>
                  <a:pt x="103" y="157"/>
                </a:moveTo>
                <a:cubicBezTo>
                  <a:pt x="103" y="157"/>
                  <a:pt x="103" y="158"/>
                  <a:pt x="104" y="158"/>
                </a:cubicBezTo>
                <a:cubicBezTo>
                  <a:pt x="104" y="159"/>
                  <a:pt x="104" y="159"/>
                  <a:pt x="104" y="159"/>
                </a:cubicBezTo>
                <a:cubicBezTo>
                  <a:pt x="104" y="159"/>
                  <a:pt x="105" y="160"/>
                  <a:pt x="105" y="160"/>
                </a:cubicBezTo>
                <a:cubicBezTo>
                  <a:pt x="105" y="160"/>
                  <a:pt x="106" y="161"/>
                  <a:pt x="106" y="160"/>
                </a:cubicBezTo>
                <a:cubicBezTo>
                  <a:pt x="105" y="160"/>
                  <a:pt x="105" y="160"/>
                  <a:pt x="105" y="160"/>
                </a:cubicBezTo>
                <a:cubicBezTo>
                  <a:pt x="105" y="159"/>
                  <a:pt x="105" y="159"/>
                  <a:pt x="104" y="159"/>
                </a:cubicBezTo>
                <a:cubicBezTo>
                  <a:pt x="104" y="158"/>
                  <a:pt x="104" y="158"/>
                  <a:pt x="104" y="158"/>
                </a:cubicBezTo>
                <a:cubicBezTo>
                  <a:pt x="104" y="158"/>
                  <a:pt x="103" y="157"/>
                  <a:pt x="103" y="157"/>
                </a:cubicBezTo>
                <a:close/>
                <a:moveTo>
                  <a:pt x="96" y="182"/>
                </a:moveTo>
                <a:cubicBezTo>
                  <a:pt x="96" y="182"/>
                  <a:pt x="96" y="182"/>
                  <a:pt x="96" y="182"/>
                </a:cubicBezTo>
                <a:cubicBezTo>
                  <a:pt x="97" y="183"/>
                  <a:pt x="97" y="183"/>
                  <a:pt x="97" y="183"/>
                </a:cubicBezTo>
                <a:cubicBezTo>
                  <a:pt x="97" y="184"/>
                  <a:pt x="98" y="185"/>
                  <a:pt x="99" y="185"/>
                </a:cubicBezTo>
                <a:cubicBezTo>
                  <a:pt x="99" y="186"/>
                  <a:pt x="99" y="185"/>
                  <a:pt x="99" y="185"/>
                </a:cubicBezTo>
                <a:cubicBezTo>
                  <a:pt x="98" y="184"/>
                  <a:pt x="98" y="183"/>
                  <a:pt x="97" y="183"/>
                </a:cubicBezTo>
                <a:cubicBezTo>
                  <a:pt x="96" y="182"/>
                  <a:pt x="96" y="182"/>
                  <a:pt x="96" y="182"/>
                </a:cubicBezTo>
                <a:close/>
                <a:moveTo>
                  <a:pt x="40" y="179"/>
                </a:moveTo>
                <a:cubicBezTo>
                  <a:pt x="40" y="179"/>
                  <a:pt x="40" y="179"/>
                  <a:pt x="40" y="179"/>
                </a:cubicBezTo>
                <a:cubicBezTo>
                  <a:pt x="41" y="180"/>
                  <a:pt x="42" y="181"/>
                  <a:pt x="43" y="182"/>
                </a:cubicBezTo>
                <a:cubicBezTo>
                  <a:pt x="43" y="182"/>
                  <a:pt x="43" y="182"/>
                  <a:pt x="43" y="182"/>
                </a:cubicBezTo>
                <a:cubicBezTo>
                  <a:pt x="43" y="182"/>
                  <a:pt x="43" y="182"/>
                  <a:pt x="43" y="182"/>
                </a:cubicBezTo>
                <a:cubicBezTo>
                  <a:pt x="43" y="182"/>
                  <a:pt x="43" y="182"/>
                  <a:pt x="43" y="182"/>
                </a:cubicBezTo>
                <a:cubicBezTo>
                  <a:pt x="43" y="182"/>
                  <a:pt x="43" y="182"/>
                  <a:pt x="43" y="182"/>
                </a:cubicBezTo>
                <a:cubicBezTo>
                  <a:pt x="42" y="181"/>
                  <a:pt x="41" y="180"/>
                  <a:pt x="40" y="179"/>
                </a:cubicBezTo>
                <a:close/>
                <a:moveTo>
                  <a:pt x="101" y="167"/>
                </a:moveTo>
                <a:cubicBezTo>
                  <a:pt x="102" y="168"/>
                  <a:pt x="102" y="168"/>
                  <a:pt x="102" y="168"/>
                </a:cubicBezTo>
                <a:cubicBezTo>
                  <a:pt x="102" y="168"/>
                  <a:pt x="102" y="168"/>
                  <a:pt x="102" y="168"/>
                </a:cubicBezTo>
                <a:cubicBezTo>
                  <a:pt x="102" y="168"/>
                  <a:pt x="102" y="168"/>
                  <a:pt x="102" y="168"/>
                </a:cubicBezTo>
                <a:cubicBezTo>
                  <a:pt x="103" y="169"/>
                  <a:pt x="103" y="169"/>
                  <a:pt x="103" y="169"/>
                </a:cubicBezTo>
                <a:cubicBezTo>
                  <a:pt x="103" y="169"/>
                  <a:pt x="103" y="169"/>
                  <a:pt x="103" y="170"/>
                </a:cubicBezTo>
                <a:cubicBezTo>
                  <a:pt x="103" y="170"/>
                  <a:pt x="103" y="170"/>
                  <a:pt x="103" y="170"/>
                </a:cubicBezTo>
                <a:cubicBezTo>
                  <a:pt x="104" y="171"/>
                  <a:pt x="105" y="171"/>
                  <a:pt x="105" y="172"/>
                </a:cubicBezTo>
                <a:cubicBezTo>
                  <a:pt x="105" y="172"/>
                  <a:pt x="105" y="172"/>
                  <a:pt x="105" y="171"/>
                </a:cubicBezTo>
                <a:cubicBezTo>
                  <a:pt x="105" y="171"/>
                  <a:pt x="104" y="170"/>
                  <a:pt x="103" y="170"/>
                </a:cubicBezTo>
                <a:cubicBezTo>
                  <a:pt x="103" y="170"/>
                  <a:pt x="103" y="170"/>
                  <a:pt x="103" y="170"/>
                </a:cubicBezTo>
                <a:cubicBezTo>
                  <a:pt x="103" y="169"/>
                  <a:pt x="103" y="169"/>
                  <a:pt x="103" y="169"/>
                </a:cubicBezTo>
                <a:cubicBezTo>
                  <a:pt x="102" y="168"/>
                  <a:pt x="102" y="168"/>
                  <a:pt x="102" y="168"/>
                </a:cubicBezTo>
                <a:cubicBezTo>
                  <a:pt x="102" y="168"/>
                  <a:pt x="102" y="168"/>
                  <a:pt x="102" y="168"/>
                </a:cubicBezTo>
                <a:cubicBezTo>
                  <a:pt x="102" y="168"/>
                  <a:pt x="102" y="168"/>
                  <a:pt x="102" y="168"/>
                </a:cubicBezTo>
                <a:lnTo>
                  <a:pt x="101" y="167"/>
                </a:lnTo>
                <a:close/>
                <a:moveTo>
                  <a:pt x="50" y="122"/>
                </a:moveTo>
                <a:cubicBezTo>
                  <a:pt x="50" y="124"/>
                  <a:pt x="49" y="126"/>
                  <a:pt x="49" y="127"/>
                </a:cubicBezTo>
                <a:cubicBezTo>
                  <a:pt x="49" y="126"/>
                  <a:pt x="50" y="123"/>
                  <a:pt x="50" y="122"/>
                </a:cubicBezTo>
                <a:close/>
                <a:moveTo>
                  <a:pt x="102" y="16"/>
                </a:moveTo>
                <a:cubicBezTo>
                  <a:pt x="102" y="16"/>
                  <a:pt x="102" y="16"/>
                  <a:pt x="102" y="16"/>
                </a:cubicBezTo>
                <a:cubicBezTo>
                  <a:pt x="103" y="16"/>
                  <a:pt x="105" y="16"/>
                  <a:pt x="106" y="17"/>
                </a:cubicBezTo>
                <a:cubicBezTo>
                  <a:pt x="106" y="17"/>
                  <a:pt x="107" y="17"/>
                  <a:pt x="107" y="16"/>
                </a:cubicBezTo>
                <a:lnTo>
                  <a:pt x="102" y="16"/>
                </a:lnTo>
                <a:close/>
                <a:moveTo>
                  <a:pt x="77" y="137"/>
                </a:moveTo>
                <a:cubicBezTo>
                  <a:pt x="77" y="138"/>
                  <a:pt x="77" y="138"/>
                  <a:pt x="77" y="139"/>
                </a:cubicBezTo>
                <a:cubicBezTo>
                  <a:pt x="76" y="140"/>
                  <a:pt x="78" y="139"/>
                  <a:pt x="79" y="139"/>
                </a:cubicBezTo>
                <a:cubicBezTo>
                  <a:pt x="78" y="139"/>
                  <a:pt x="77" y="138"/>
                  <a:pt x="77" y="137"/>
                </a:cubicBezTo>
                <a:close/>
                <a:moveTo>
                  <a:pt x="90" y="108"/>
                </a:moveTo>
                <a:cubicBezTo>
                  <a:pt x="89" y="107"/>
                  <a:pt x="89" y="106"/>
                  <a:pt x="88" y="105"/>
                </a:cubicBezTo>
                <a:cubicBezTo>
                  <a:pt x="88" y="105"/>
                  <a:pt x="88" y="105"/>
                  <a:pt x="88" y="105"/>
                </a:cubicBezTo>
                <a:cubicBezTo>
                  <a:pt x="87" y="105"/>
                  <a:pt x="88" y="106"/>
                  <a:pt x="88" y="107"/>
                </a:cubicBezTo>
                <a:cubicBezTo>
                  <a:pt x="88" y="107"/>
                  <a:pt x="90" y="109"/>
                  <a:pt x="90" y="108"/>
                </a:cubicBezTo>
                <a:close/>
                <a:moveTo>
                  <a:pt x="115" y="47"/>
                </a:moveTo>
                <a:cubicBezTo>
                  <a:pt x="115" y="48"/>
                  <a:pt x="115" y="48"/>
                  <a:pt x="114" y="48"/>
                </a:cubicBezTo>
                <a:cubicBezTo>
                  <a:pt x="114" y="49"/>
                  <a:pt x="115" y="50"/>
                  <a:pt x="116" y="49"/>
                </a:cubicBezTo>
                <a:cubicBezTo>
                  <a:pt x="116" y="49"/>
                  <a:pt x="116" y="48"/>
                  <a:pt x="116" y="48"/>
                </a:cubicBezTo>
                <a:cubicBezTo>
                  <a:pt x="116" y="48"/>
                  <a:pt x="115" y="45"/>
                  <a:pt x="115" y="47"/>
                </a:cubicBezTo>
                <a:close/>
                <a:moveTo>
                  <a:pt x="84" y="182"/>
                </a:moveTo>
                <a:cubicBezTo>
                  <a:pt x="85" y="184"/>
                  <a:pt x="86" y="184"/>
                  <a:pt x="87" y="186"/>
                </a:cubicBezTo>
                <a:cubicBezTo>
                  <a:pt x="87" y="186"/>
                  <a:pt x="88" y="186"/>
                  <a:pt x="88" y="186"/>
                </a:cubicBezTo>
                <a:cubicBezTo>
                  <a:pt x="87" y="184"/>
                  <a:pt x="85" y="184"/>
                  <a:pt x="84" y="182"/>
                </a:cubicBezTo>
                <a:close/>
                <a:moveTo>
                  <a:pt x="105" y="83"/>
                </a:moveTo>
                <a:cubicBezTo>
                  <a:pt x="105" y="83"/>
                  <a:pt x="105" y="84"/>
                  <a:pt x="105" y="84"/>
                </a:cubicBezTo>
                <a:cubicBezTo>
                  <a:pt x="105" y="84"/>
                  <a:pt x="106" y="85"/>
                  <a:pt x="107" y="86"/>
                </a:cubicBezTo>
                <a:cubicBezTo>
                  <a:pt x="107" y="85"/>
                  <a:pt x="106" y="84"/>
                  <a:pt x="106" y="83"/>
                </a:cubicBezTo>
                <a:cubicBezTo>
                  <a:pt x="106" y="83"/>
                  <a:pt x="104" y="82"/>
                  <a:pt x="105" y="83"/>
                </a:cubicBezTo>
                <a:close/>
                <a:moveTo>
                  <a:pt x="16" y="148"/>
                </a:moveTo>
                <a:cubicBezTo>
                  <a:pt x="17" y="143"/>
                  <a:pt x="17" y="143"/>
                  <a:pt x="17" y="143"/>
                </a:cubicBezTo>
                <a:cubicBezTo>
                  <a:pt x="18" y="142"/>
                  <a:pt x="17" y="143"/>
                  <a:pt x="17" y="143"/>
                </a:cubicBezTo>
                <a:lnTo>
                  <a:pt x="16" y="148"/>
                </a:lnTo>
                <a:close/>
                <a:moveTo>
                  <a:pt x="110" y="32"/>
                </a:moveTo>
                <a:cubicBezTo>
                  <a:pt x="111" y="33"/>
                  <a:pt x="111" y="33"/>
                  <a:pt x="111" y="33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4"/>
                  <a:pt x="111" y="34"/>
                  <a:pt x="111" y="34"/>
                </a:cubicBezTo>
                <a:cubicBezTo>
                  <a:pt x="111" y="34"/>
                  <a:pt x="111" y="34"/>
                  <a:pt x="111" y="34"/>
                </a:cubicBezTo>
                <a:cubicBezTo>
                  <a:pt x="112" y="35"/>
                  <a:pt x="112" y="35"/>
                  <a:pt x="112" y="35"/>
                </a:cubicBezTo>
                <a:cubicBezTo>
                  <a:pt x="112" y="35"/>
                  <a:pt x="112" y="36"/>
                  <a:pt x="112" y="36"/>
                </a:cubicBezTo>
                <a:cubicBezTo>
                  <a:pt x="113" y="37"/>
                  <a:pt x="113" y="38"/>
                  <a:pt x="114" y="39"/>
                </a:cubicBezTo>
                <a:cubicBezTo>
                  <a:pt x="115" y="38"/>
                  <a:pt x="114" y="38"/>
                  <a:pt x="113" y="37"/>
                </a:cubicBezTo>
                <a:cubicBezTo>
                  <a:pt x="113" y="37"/>
                  <a:pt x="113" y="36"/>
                  <a:pt x="112" y="36"/>
                </a:cubicBezTo>
                <a:cubicBezTo>
                  <a:pt x="112" y="35"/>
                  <a:pt x="112" y="35"/>
                  <a:pt x="112" y="35"/>
                </a:cubicBezTo>
                <a:cubicBezTo>
                  <a:pt x="111" y="34"/>
                  <a:pt x="111" y="34"/>
                  <a:pt x="111" y="34"/>
                </a:cubicBezTo>
                <a:cubicBezTo>
                  <a:pt x="111" y="34"/>
                  <a:pt x="111" y="34"/>
                  <a:pt x="111" y="34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3"/>
                  <a:pt x="111" y="33"/>
                  <a:pt x="111" y="33"/>
                </a:cubicBezTo>
                <a:lnTo>
                  <a:pt x="110" y="32"/>
                </a:lnTo>
                <a:close/>
                <a:moveTo>
                  <a:pt x="103" y="66"/>
                </a:moveTo>
                <a:cubicBezTo>
                  <a:pt x="103" y="68"/>
                  <a:pt x="104" y="69"/>
                  <a:pt x="105" y="70"/>
                </a:cubicBezTo>
                <a:cubicBezTo>
                  <a:pt x="105" y="71"/>
                  <a:pt x="105" y="70"/>
                  <a:pt x="105" y="69"/>
                </a:cubicBezTo>
                <a:cubicBezTo>
                  <a:pt x="104" y="68"/>
                  <a:pt x="103" y="67"/>
                  <a:pt x="103" y="66"/>
                </a:cubicBezTo>
                <a:close/>
                <a:moveTo>
                  <a:pt x="89" y="110"/>
                </a:moveTo>
                <a:cubicBezTo>
                  <a:pt x="89" y="110"/>
                  <a:pt x="89" y="110"/>
                  <a:pt x="89" y="110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91" y="114"/>
                  <a:pt x="91" y="114"/>
                  <a:pt x="91" y="114"/>
                </a:cubicBezTo>
                <a:cubicBezTo>
                  <a:pt x="91" y="114"/>
                  <a:pt x="92" y="113"/>
                  <a:pt x="91" y="112"/>
                </a:cubicBezTo>
                <a:cubicBezTo>
                  <a:pt x="90" y="112"/>
                  <a:pt x="90" y="111"/>
                  <a:pt x="89" y="110"/>
                </a:cubicBezTo>
                <a:cubicBezTo>
                  <a:pt x="89" y="110"/>
                  <a:pt x="89" y="110"/>
                  <a:pt x="89" y="110"/>
                </a:cubicBezTo>
                <a:close/>
                <a:moveTo>
                  <a:pt x="87" y="121"/>
                </a:moveTo>
                <a:cubicBezTo>
                  <a:pt x="86" y="120"/>
                  <a:pt x="85" y="118"/>
                  <a:pt x="84" y="117"/>
                </a:cubicBezTo>
                <a:cubicBezTo>
                  <a:pt x="84" y="116"/>
                  <a:pt x="84" y="118"/>
                  <a:pt x="84" y="118"/>
                </a:cubicBezTo>
                <a:cubicBezTo>
                  <a:pt x="85" y="119"/>
                  <a:pt x="85" y="119"/>
                  <a:pt x="86" y="120"/>
                </a:cubicBezTo>
                <a:cubicBezTo>
                  <a:pt x="86" y="120"/>
                  <a:pt x="88" y="122"/>
                  <a:pt x="87" y="121"/>
                </a:cubicBezTo>
                <a:close/>
                <a:moveTo>
                  <a:pt x="78" y="182"/>
                </a:moveTo>
                <a:cubicBezTo>
                  <a:pt x="78" y="183"/>
                  <a:pt x="79" y="185"/>
                  <a:pt x="80" y="186"/>
                </a:cubicBezTo>
                <a:cubicBezTo>
                  <a:pt x="80" y="185"/>
                  <a:pt x="82" y="186"/>
                  <a:pt x="81" y="185"/>
                </a:cubicBezTo>
                <a:cubicBezTo>
                  <a:pt x="80" y="184"/>
                  <a:pt x="79" y="183"/>
                  <a:pt x="78" y="182"/>
                </a:cubicBezTo>
                <a:close/>
                <a:moveTo>
                  <a:pt x="89" y="181"/>
                </a:moveTo>
                <a:cubicBezTo>
                  <a:pt x="90" y="182"/>
                  <a:pt x="90" y="183"/>
                  <a:pt x="91" y="184"/>
                </a:cubicBezTo>
                <a:cubicBezTo>
                  <a:pt x="92" y="184"/>
                  <a:pt x="92" y="186"/>
                  <a:pt x="94" y="185"/>
                </a:cubicBezTo>
                <a:cubicBezTo>
                  <a:pt x="93" y="184"/>
                  <a:pt x="90" y="182"/>
                  <a:pt x="89" y="181"/>
                </a:cubicBezTo>
                <a:close/>
                <a:moveTo>
                  <a:pt x="48" y="131"/>
                </a:moveTo>
                <a:cubicBezTo>
                  <a:pt x="46" y="137"/>
                  <a:pt x="46" y="137"/>
                  <a:pt x="46" y="137"/>
                </a:cubicBezTo>
                <a:cubicBezTo>
                  <a:pt x="46" y="137"/>
                  <a:pt x="47" y="137"/>
                  <a:pt x="47" y="137"/>
                </a:cubicBezTo>
                <a:cubicBezTo>
                  <a:pt x="47" y="135"/>
                  <a:pt x="48" y="133"/>
                  <a:pt x="48" y="131"/>
                </a:cubicBezTo>
                <a:close/>
                <a:moveTo>
                  <a:pt x="84" y="120"/>
                </a:moveTo>
                <a:cubicBezTo>
                  <a:pt x="85" y="122"/>
                  <a:pt x="86" y="124"/>
                  <a:pt x="87" y="125"/>
                </a:cubicBezTo>
                <a:cubicBezTo>
                  <a:pt x="89" y="124"/>
                  <a:pt x="86" y="123"/>
                  <a:pt x="86" y="123"/>
                </a:cubicBezTo>
                <a:cubicBezTo>
                  <a:pt x="85" y="122"/>
                  <a:pt x="85" y="121"/>
                  <a:pt x="84" y="120"/>
                </a:cubicBezTo>
                <a:close/>
                <a:moveTo>
                  <a:pt x="80" y="130"/>
                </a:moveTo>
                <a:cubicBezTo>
                  <a:pt x="79" y="131"/>
                  <a:pt x="79" y="131"/>
                  <a:pt x="79" y="131"/>
                </a:cubicBezTo>
                <a:cubicBezTo>
                  <a:pt x="80" y="132"/>
                  <a:pt x="82" y="134"/>
                  <a:pt x="83" y="135"/>
                </a:cubicBezTo>
                <a:cubicBezTo>
                  <a:pt x="82" y="133"/>
                  <a:pt x="81" y="131"/>
                  <a:pt x="80" y="130"/>
                </a:cubicBezTo>
                <a:close/>
                <a:moveTo>
                  <a:pt x="102" y="60"/>
                </a:moveTo>
                <a:cubicBezTo>
                  <a:pt x="103" y="60"/>
                  <a:pt x="103" y="60"/>
                  <a:pt x="103" y="60"/>
                </a:cubicBezTo>
                <a:cubicBezTo>
                  <a:pt x="103" y="62"/>
                  <a:pt x="105" y="64"/>
                  <a:pt x="106" y="66"/>
                </a:cubicBezTo>
                <a:cubicBezTo>
                  <a:pt x="107" y="67"/>
                  <a:pt x="107" y="65"/>
                  <a:pt x="106" y="65"/>
                </a:cubicBezTo>
                <a:cubicBezTo>
                  <a:pt x="103" y="60"/>
                  <a:pt x="103" y="60"/>
                  <a:pt x="103" y="60"/>
                </a:cubicBezTo>
                <a:lnTo>
                  <a:pt x="102" y="60"/>
                </a:lnTo>
                <a:close/>
                <a:moveTo>
                  <a:pt x="90" y="104"/>
                </a:moveTo>
                <a:cubicBezTo>
                  <a:pt x="90" y="106"/>
                  <a:pt x="92" y="108"/>
                  <a:pt x="93" y="109"/>
                </a:cubicBezTo>
                <a:cubicBezTo>
                  <a:pt x="93" y="109"/>
                  <a:pt x="93" y="108"/>
                  <a:pt x="93" y="107"/>
                </a:cubicBezTo>
                <a:cubicBezTo>
                  <a:pt x="92" y="106"/>
                  <a:pt x="91" y="105"/>
                  <a:pt x="90" y="104"/>
                </a:cubicBezTo>
                <a:close/>
                <a:moveTo>
                  <a:pt x="93" y="105"/>
                </a:moveTo>
                <a:cubicBezTo>
                  <a:pt x="92" y="104"/>
                  <a:pt x="91" y="102"/>
                  <a:pt x="90" y="100"/>
                </a:cubicBezTo>
                <a:cubicBezTo>
                  <a:pt x="89" y="99"/>
                  <a:pt x="89" y="101"/>
                  <a:pt x="90" y="101"/>
                </a:cubicBezTo>
                <a:cubicBezTo>
                  <a:pt x="90" y="103"/>
                  <a:pt x="92" y="104"/>
                  <a:pt x="93" y="105"/>
                </a:cubicBezTo>
                <a:close/>
                <a:moveTo>
                  <a:pt x="100" y="172"/>
                </a:moveTo>
                <a:cubicBezTo>
                  <a:pt x="104" y="177"/>
                  <a:pt x="104" y="177"/>
                  <a:pt x="104" y="177"/>
                </a:cubicBezTo>
                <a:cubicBezTo>
                  <a:pt x="104" y="177"/>
                  <a:pt x="105" y="175"/>
                  <a:pt x="104" y="175"/>
                </a:cubicBezTo>
                <a:cubicBezTo>
                  <a:pt x="103" y="174"/>
                  <a:pt x="102" y="172"/>
                  <a:pt x="101" y="171"/>
                </a:cubicBezTo>
                <a:cubicBezTo>
                  <a:pt x="100" y="171"/>
                  <a:pt x="100" y="172"/>
                  <a:pt x="100" y="172"/>
                </a:cubicBezTo>
                <a:close/>
                <a:moveTo>
                  <a:pt x="105" y="53"/>
                </a:moveTo>
                <a:cubicBezTo>
                  <a:pt x="105" y="53"/>
                  <a:pt x="105" y="53"/>
                  <a:pt x="105" y="53"/>
                </a:cubicBezTo>
                <a:cubicBezTo>
                  <a:pt x="106" y="55"/>
                  <a:pt x="107" y="57"/>
                  <a:pt x="108" y="58"/>
                </a:cubicBezTo>
                <a:cubicBezTo>
                  <a:pt x="108" y="58"/>
                  <a:pt x="108" y="59"/>
                  <a:pt x="109" y="59"/>
                </a:cubicBezTo>
                <a:cubicBezTo>
                  <a:pt x="109" y="56"/>
                  <a:pt x="107" y="55"/>
                  <a:pt x="105" y="53"/>
                </a:cubicBezTo>
                <a:close/>
                <a:moveTo>
                  <a:pt x="75" y="144"/>
                </a:moveTo>
                <a:cubicBezTo>
                  <a:pt x="75" y="144"/>
                  <a:pt x="75" y="144"/>
                  <a:pt x="75" y="144"/>
                </a:cubicBezTo>
                <a:cubicBezTo>
                  <a:pt x="85" y="145"/>
                  <a:pt x="85" y="145"/>
                  <a:pt x="85" y="145"/>
                </a:cubicBezTo>
                <a:lnTo>
                  <a:pt x="75" y="144"/>
                </a:lnTo>
                <a:close/>
                <a:moveTo>
                  <a:pt x="93" y="91"/>
                </a:moveTo>
                <a:cubicBezTo>
                  <a:pt x="94" y="93"/>
                  <a:pt x="95" y="95"/>
                  <a:pt x="97" y="96"/>
                </a:cubicBezTo>
                <a:cubicBezTo>
                  <a:pt x="97" y="96"/>
                  <a:pt x="97" y="95"/>
                  <a:pt x="97" y="95"/>
                </a:cubicBezTo>
                <a:cubicBezTo>
                  <a:pt x="96" y="93"/>
                  <a:pt x="95" y="92"/>
                  <a:pt x="94" y="91"/>
                </a:cubicBezTo>
                <a:cubicBezTo>
                  <a:pt x="94" y="91"/>
                  <a:pt x="93" y="91"/>
                  <a:pt x="93" y="91"/>
                </a:cubicBezTo>
                <a:close/>
                <a:moveTo>
                  <a:pt x="102" y="153"/>
                </a:moveTo>
                <a:cubicBezTo>
                  <a:pt x="104" y="155"/>
                  <a:pt x="106" y="157"/>
                  <a:pt x="107" y="158"/>
                </a:cubicBezTo>
                <a:cubicBezTo>
                  <a:pt x="107" y="158"/>
                  <a:pt x="108" y="157"/>
                  <a:pt x="107" y="157"/>
                </a:cubicBezTo>
                <a:cubicBezTo>
                  <a:pt x="103" y="153"/>
                  <a:pt x="103" y="153"/>
                  <a:pt x="103" y="153"/>
                </a:cubicBezTo>
                <a:cubicBezTo>
                  <a:pt x="102" y="152"/>
                  <a:pt x="102" y="153"/>
                  <a:pt x="102" y="153"/>
                </a:cubicBezTo>
                <a:close/>
                <a:moveTo>
                  <a:pt x="89" y="184"/>
                </a:moveTo>
                <a:cubicBezTo>
                  <a:pt x="89" y="184"/>
                  <a:pt x="89" y="184"/>
                  <a:pt x="89" y="184"/>
                </a:cubicBezTo>
                <a:cubicBezTo>
                  <a:pt x="88" y="183"/>
                  <a:pt x="87" y="181"/>
                  <a:pt x="86" y="180"/>
                </a:cubicBezTo>
                <a:cubicBezTo>
                  <a:pt x="85" y="179"/>
                  <a:pt x="84" y="179"/>
                  <a:pt x="83" y="179"/>
                </a:cubicBezTo>
                <a:cubicBezTo>
                  <a:pt x="85" y="181"/>
                  <a:pt x="87" y="183"/>
                  <a:pt x="89" y="184"/>
                </a:cubicBezTo>
                <a:close/>
                <a:moveTo>
                  <a:pt x="39" y="175"/>
                </a:moveTo>
                <a:cubicBezTo>
                  <a:pt x="41" y="177"/>
                  <a:pt x="43" y="179"/>
                  <a:pt x="45" y="181"/>
                </a:cubicBezTo>
                <a:cubicBezTo>
                  <a:pt x="43" y="179"/>
                  <a:pt x="41" y="176"/>
                  <a:pt x="39" y="174"/>
                </a:cubicBezTo>
                <a:cubicBezTo>
                  <a:pt x="39" y="174"/>
                  <a:pt x="38" y="174"/>
                  <a:pt x="39" y="175"/>
                </a:cubicBezTo>
                <a:close/>
                <a:moveTo>
                  <a:pt x="97" y="77"/>
                </a:moveTo>
                <a:cubicBezTo>
                  <a:pt x="98" y="80"/>
                  <a:pt x="100" y="82"/>
                  <a:pt x="101" y="84"/>
                </a:cubicBezTo>
                <a:cubicBezTo>
                  <a:pt x="101" y="83"/>
                  <a:pt x="102" y="83"/>
                  <a:pt x="101" y="82"/>
                </a:cubicBezTo>
                <a:lnTo>
                  <a:pt x="97" y="77"/>
                </a:lnTo>
                <a:close/>
                <a:moveTo>
                  <a:pt x="96" y="185"/>
                </a:moveTo>
                <a:cubicBezTo>
                  <a:pt x="93" y="182"/>
                  <a:pt x="93" y="182"/>
                  <a:pt x="93" y="182"/>
                </a:cubicBezTo>
                <a:cubicBezTo>
                  <a:pt x="93" y="181"/>
                  <a:pt x="92" y="180"/>
                  <a:pt x="90" y="180"/>
                </a:cubicBezTo>
                <a:cubicBezTo>
                  <a:pt x="94" y="183"/>
                  <a:pt x="94" y="183"/>
                  <a:pt x="94" y="183"/>
                </a:cubicBezTo>
                <a:cubicBezTo>
                  <a:pt x="95" y="184"/>
                  <a:pt x="97" y="185"/>
                  <a:pt x="96" y="185"/>
                </a:cubicBezTo>
                <a:close/>
                <a:moveTo>
                  <a:pt x="43" y="176"/>
                </a:moveTo>
                <a:cubicBezTo>
                  <a:pt x="44" y="177"/>
                  <a:pt x="44" y="177"/>
                  <a:pt x="44" y="177"/>
                </a:cubicBezTo>
                <a:cubicBezTo>
                  <a:pt x="45" y="179"/>
                  <a:pt x="46" y="180"/>
                  <a:pt x="48" y="182"/>
                </a:cubicBezTo>
                <a:cubicBezTo>
                  <a:pt x="48" y="182"/>
                  <a:pt x="49" y="183"/>
                  <a:pt x="50" y="183"/>
                </a:cubicBezTo>
                <a:cubicBezTo>
                  <a:pt x="44" y="177"/>
                  <a:pt x="44" y="177"/>
                  <a:pt x="44" y="177"/>
                </a:cubicBezTo>
                <a:lnTo>
                  <a:pt x="43" y="176"/>
                </a:lnTo>
                <a:close/>
                <a:moveTo>
                  <a:pt x="91" y="98"/>
                </a:moveTo>
                <a:cubicBezTo>
                  <a:pt x="94" y="104"/>
                  <a:pt x="94" y="104"/>
                  <a:pt x="94" y="104"/>
                </a:cubicBezTo>
                <a:cubicBezTo>
                  <a:pt x="94" y="103"/>
                  <a:pt x="95" y="102"/>
                  <a:pt x="95" y="102"/>
                </a:cubicBezTo>
                <a:cubicBezTo>
                  <a:pt x="94" y="101"/>
                  <a:pt x="93" y="99"/>
                  <a:pt x="91" y="98"/>
                </a:cubicBezTo>
                <a:cubicBezTo>
                  <a:pt x="91" y="97"/>
                  <a:pt x="90" y="97"/>
                  <a:pt x="91" y="98"/>
                </a:cubicBezTo>
                <a:close/>
                <a:moveTo>
                  <a:pt x="85" y="114"/>
                </a:moveTo>
                <a:cubicBezTo>
                  <a:pt x="86" y="116"/>
                  <a:pt x="88" y="119"/>
                  <a:pt x="89" y="121"/>
                </a:cubicBezTo>
                <a:cubicBezTo>
                  <a:pt x="89" y="121"/>
                  <a:pt x="90" y="119"/>
                  <a:pt x="89" y="119"/>
                </a:cubicBezTo>
                <a:cubicBezTo>
                  <a:pt x="88" y="118"/>
                  <a:pt x="87" y="116"/>
                  <a:pt x="85" y="114"/>
                </a:cubicBezTo>
                <a:cubicBezTo>
                  <a:pt x="85" y="114"/>
                  <a:pt x="84" y="113"/>
                  <a:pt x="85" y="114"/>
                </a:cubicBezTo>
                <a:close/>
                <a:moveTo>
                  <a:pt x="81" y="126"/>
                </a:moveTo>
                <a:cubicBezTo>
                  <a:pt x="82" y="128"/>
                  <a:pt x="84" y="130"/>
                  <a:pt x="85" y="131"/>
                </a:cubicBezTo>
                <a:cubicBezTo>
                  <a:pt x="86" y="131"/>
                  <a:pt x="86" y="130"/>
                  <a:pt x="86" y="130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81" y="125"/>
                  <a:pt x="81" y="126"/>
                  <a:pt x="81" y="126"/>
                </a:cubicBezTo>
                <a:close/>
                <a:moveTo>
                  <a:pt x="78" y="179"/>
                </a:moveTo>
                <a:cubicBezTo>
                  <a:pt x="79" y="181"/>
                  <a:pt x="81" y="183"/>
                  <a:pt x="83" y="184"/>
                </a:cubicBezTo>
                <a:cubicBezTo>
                  <a:pt x="83" y="185"/>
                  <a:pt x="84" y="186"/>
                  <a:pt x="85" y="185"/>
                </a:cubicBezTo>
                <a:cubicBezTo>
                  <a:pt x="79" y="179"/>
                  <a:pt x="79" y="179"/>
                  <a:pt x="79" y="179"/>
                </a:cubicBezTo>
                <a:cubicBezTo>
                  <a:pt x="78" y="179"/>
                  <a:pt x="77" y="179"/>
                  <a:pt x="78" y="179"/>
                </a:cubicBezTo>
                <a:close/>
                <a:moveTo>
                  <a:pt x="50" y="176"/>
                </a:moveTo>
                <a:cubicBezTo>
                  <a:pt x="51" y="179"/>
                  <a:pt x="53" y="180"/>
                  <a:pt x="55" y="183"/>
                </a:cubicBezTo>
                <a:cubicBezTo>
                  <a:pt x="56" y="184"/>
                  <a:pt x="57" y="183"/>
                  <a:pt x="58" y="184"/>
                </a:cubicBezTo>
                <a:cubicBezTo>
                  <a:pt x="50" y="176"/>
                  <a:pt x="50" y="176"/>
                  <a:pt x="50" y="176"/>
                </a:cubicBezTo>
                <a:cubicBezTo>
                  <a:pt x="50" y="176"/>
                  <a:pt x="50" y="176"/>
                  <a:pt x="50" y="176"/>
                </a:cubicBezTo>
                <a:close/>
                <a:moveTo>
                  <a:pt x="82" y="123"/>
                </a:moveTo>
                <a:cubicBezTo>
                  <a:pt x="82" y="124"/>
                  <a:pt x="82" y="124"/>
                  <a:pt x="82" y="124"/>
                </a:cubicBezTo>
                <a:cubicBezTo>
                  <a:pt x="83" y="125"/>
                  <a:pt x="85" y="127"/>
                  <a:pt x="87" y="128"/>
                </a:cubicBezTo>
                <a:cubicBezTo>
                  <a:pt x="83" y="123"/>
                  <a:pt x="83" y="123"/>
                  <a:pt x="83" y="123"/>
                </a:cubicBezTo>
                <a:cubicBezTo>
                  <a:pt x="83" y="122"/>
                  <a:pt x="83" y="121"/>
                  <a:pt x="82" y="122"/>
                </a:cubicBezTo>
                <a:cubicBezTo>
                  <a:pt x="82" y="122"/>
                  <a:pt x="82" y="123"/>
                  <a:pt x="82" y="123"/>
                </a:cubicBezTo>
                <a:close/>
                <a:moveTo>
                  <a:pt x="107" y="43"/>
                </a:moveTo>
                <a:cubicBezTo>
                  <a:pt x="108" y="45"/>
                  <a:pt x="109" y="48"/>
                  <a:pt x="111" y="51"/>
                </a:cubicBezTo>
                <a:cubicBezTo>
                  <a:pt x="111" y="50"/>
                  <a:pt x="112" y="49"/>
                  <a:pt x="111" y="49"/>
                </a:cubicBezTo>
                <a:lnTo>
                  <a:pt x="107" y="43"/>
                </a:lnTo>
                <a:close/>
                <a:moveTo>
                  <a:pt x="45" y="176"/>
                </a:moveTo>
                <a:cubicBezTo>
                  <a:pt x="47" y="178"/>
                  <a:pt x="50" y="180"/>
                  <a:pt x="52" y="182"/>
                </a:cubicBezTo>
                <a:cubicBezTo>
                  <a:pt x="52" y="182"/>
                  <a:pt x="53" y="183"/>
                  <a:pt x="52" y="182"/>
                </a:cubicBezTo>
                <a:cubicBezTo>
                  <a:pt x="51" y="181"/>
                  <a:pt x="49" y="178"/>
                  <a:pt x="47" y="176"/>
                </a:cubicBezTo>
                <a:cubicBezTo>
                  <a:pt x="47" y="176"/>
                  <a:pt x="46" y="175"/>
                  <a:pt x="46" y="176"/>
                </a:cubicBezTo>
                <a:cubicBezTo>
                  <a:pt x="45" y="175"/>
                  <a:pt x="44" y="175"/>
                  <a:pt x="45" y="176"/>
                </a:cubicBezTo>
                <a:close/>
                <a:moveTo>
                  <a:pt x="101" y="161"/>
                </a:moveTo>
                <a:cubicBezTo>
                  <a:pt x="102" y="163"/>
                  <a:pt x="104" y="165"/>
                  <a:pt x="106" y="167"/>
                </a:cubicBezTo>
                <a:cubicBezTo>
                  <a:pt x="106" y="167"/>
                  <a:pt x="106" y="165"/>
                  <a:pt x="106" y="165"/>
                </a:cubicBezTo>
                <a:cubicBezTo>
                  <a:pt x="104" y="163"/>
                  <a:pt x="102" y="161"/>
                  <a:pt x="101" y="159"/>
                </a:cubicBezTo>
                <a:cubicBezTo>
                  <a:pt x="101" y="160"/>
                  <a:pt x="101" y="161"/>
                  <a:pt x="101" y="161"/>
                </a:cubicBezTo>
                <a:close/>
                <a:moveTo>
                  <a:pt x="86" y="111"/>
                </a:moveTo>
                <a:cubicBezTo>
                  <a:pt x="86" y="111"/>
                  <a:pt x="85" y="112"/>
                  <a:pt x="85" y="112"/>
                </a:cubicBezTo>
                <a:cubicBezTo>
                  <a:pt x="87" y="114"/>
                  <a:pt x="89" y="115"/>
                  <a:pt x="90" y="117"/>
                </a:cubicBezTo>
                <a:cubicBezTo>
                  <a:pt x="90" y="117"/>
                  <a:pt x="90" y="116"/>
                  <a:pt x="90" y="116"/>
                </a:cubicBezTo>
                <a:cubicBezTo>
                  <a:pt x="89" y="114"/>
                  <a:pt x="87" y="112"/>
                  <a:pt x="86" y="109"/>
                </a:cubicBezTo>
                <a:cubicBezTo>
                  <a:pt x="86" y="110"/>
                  <a:pt x="86" y="110"/>
                  <a:pt x="86" y="111"/>
                </a:cubicBezTo>
                <a:close/>
                <a:moveTo>
                  <a:pt x="70" y="184"/>
                </a:moveTo>
                <a:cubicBezTo>
                  <a:pt x="70" y="185"/>
                  <a:pt x="72" y="187"/>
                  <a:pt x="74" y="186"/>
                </a:cubicBezTo>
                <a:cubicBezTo>
                  <a:pt x="65" y="177"/>
                  <a:pt x="65" y="177"/>
                  <a:pt x="65" y="177"/>
                </a:cubicBezTo>
                <a:lnTo>
                  <a:pt x="70" y="184"/>
                </a:lnTo>
                <a:close/>
                <a:moveTo>
                  <a:pt x="100" y="66"/>
                </a:moveTo>
                <a:cubicBezTo>
                  <a:pt x="100" y="66"/>
                  <a:pt x="100" y="66"/>
                  <a:pt x="99" y="66"/>
                </a:cubicBezTo>
                <a:cubicBezTo>
                  <a:pt x="99" y="67"/>
                  <a:pt x="99" y="68"/>
                  <a:pt x="99" y="68"/>
                </a:cubicBezTo>
                <a:cubicBezTo>
                  <a:pt x="101" y="70"/>
                  <a:pt x="103" y="72"/>
                  <a:pt x="104" y="74"/>
                </a:cubicBezTo>
                <a:cubicBezTo>
                  <a:pt x="104" y="73"/>
                  <a:pt x="104" y="73"/>
                  <a:pt x="104" y="73"/>
                </a:cubicBezTo>
                <a:cubicBezTo>
                  <a:pt x="100" y="67"/>
                  <a:pt x="100" y="67"/>
                  <a:pt x="100" y="67"/>
                </a:cubicBezTo>
                <a:cubicBezTo>
                  <a:pt x="100" y="66"/>
                  <a:pt x="100" y="65"/>
                  <a:pt x="100" y="66"/>
                </a:cubicBezTo>
                <a:close/>
                <a:moveTo>
                  <a:pt x="52" y="176"/>
                </a:moveTo>
                <a:cubicBezTo>
                  <a:pt x="54" y="178"/>
                  <a:pt x="57" y="181"/>
                  <a:pt x="59" y="182"/>
                </a:cubicBezTo>
                <a:cubicBezTo>
                  <a:pt x="58" y="180"/>
                  <a:pt x="56" y="178"/>
                  <a:pt x="55" y="176"/>
                </a:cubicBezTo>
                <a:cubicBezTo>
                  <a:pt x="55" y="176"/>
                  <a:pt x="53" y="175"/>
                  <a:pt x="52" y="176"/>
                </a:cubicBezTo>
                <a:close/>
                <a:moveTo>
                  <a:pt x="92" y="92"/>
                </a:moveTo>
                <a:cubicBezTo>
                  <a:pt x="91" y="94"/>
                  <a:pt x="91" y="95"/>
                  <a:pt x="91" y="96"/>
                </a:cubicBezTo>
                <a:cubicBezTo>
                  <a:pt x="93" y="97"/>
                  <a:pt x="94" y="99"/>
                  <a:pt x="95" y="100"/>
                </a:cubicBezTo>
                <a:cubicBezTo>
                  <a:pt x="96" y="100"/>
                  <a:pt x="96" y="99"/>
                  <a:pt x="96" y="99"/>
                </a:cubicBezTo>
                <a:cubicBezTo>
                  <a:pt x="95" y="97"/>
                  <a:pt x="93" y="95"/>
                  <a:pt x="92" y="92"/>
                </a:cubicBezTo>
                <a:close/>
                <a:moveTo>
                  <a:pt x="111" y="25"/>
                </a:moveTo>
                <a:cubicBezTo>
                  <a:pt x="111" y="26"/>
                  <a:pt x="110" y="27"/>
                  <a:pt x="111" y="28"/>
                </a:cubicBezTo>
                <a:cubicBezTo>
                  <a:pt x="112" y="30"/>
                  <a:pt x="114" y="33"/>
                  <a:pt x="116" y="34"/>
                </a:cubicBezTo>
                <a:cubicBezTo>
                  <a:pt x="114" y="31"/>
                  <a:pt x="113" y="28"/>
                  <a:pt x="111" y="25"/>
                </a:cubicBezTo>
                <a:close/>
                <a:moveTo>
                  <a:pt x="96" y="79"/>
                </a:moveTo>
                <a:cubicBezTo>
                  <a:pt x="96" y="80"/>
                  <a:pt x="95" y="81"/>
                  <a:pt x="95" y="81"/>
                </a:cubicBezTo>
                <a:cubicBezTo>
                  <a:pt x="96" y="83"/>
                  <a:pt x="98" y="85"/>
                  <a:pt x="99" y="87"/>
                </a:cubicBezTo>
                <a:cubicBezTo>
                  <a:pt x="100" y="88"/>
                  <a:pt x="100" y="86"/>
                  <a:pt x="100" y="86"/>
                </a:cubicBezTo>
                <a:cubicBezTo>
                  <a:pt x="99" y="84"/>
                  <a:pt x="97" y="82"/>
                  <a:pt x="96" y="78"/>
                </a:cubicBezTo>
                <a:cubicBezTo>
                  <a:pt x="96" y="78"/>
                  <a:pt x="96" y="79"/>
                  <a:pt x="96" y="79"/>
                </a:cubicBezTo>
                <a:close/>
                <a:moveTo>
                  <a:pt x="30" y="174"/>
                </a:moveTo>
                <a:cubicBezTo>
                  <a:pt x="33" y="177"/>
                  <a:pt x="35" y="181"/>
                  <a:pt x="38" y="183"/>
                </a:cubicBezTo>
                <a:cubicBezTo>
                  <a:pt x="39" y="183"/>
                  <a:pt x="40" y="183"/>
                  <a:pt x="40" y="183"/>
                </a:cubicBezTo>
                <a:cubicBezTo>
                  <a:pt x="37" y="180"/>
                  <a:pt x="34" y="177"/>
                  <a:pt x="31" y="174"/>
                </a:cubicBezTo>
                <a:cubicBezTo>
                  <a:pt x="31" y="174"/>
                  <a:pt x="31" y="174"/>
                  <a:pt x="30" y="174"/>
                </a:cubicBezTo>
                <a:close/>
                <a:moveTo>
                  <a:pt x="94" y="86"/>
                </a:moveTo>
                <a:cubicBezTo>
                  <a:pt x="94" y="87"/>
                  <a:pt x="93" y="88"/>
                  <a:pt x="93" y="88"/>
                </a:cubicBezTo>
                <a:cubicBezTo>
                  <a:pt x="95" y="90"/>
                  <a:pt x="96" y="92"/>
                  <a:pt x="98" y="94"/>
                </a:cubicBezTo>
                <a:cubicBezTo>
                  <a:pt x="98" y="93"/>
                  <a:pt x="98" y="92"/>
                  <a:pt x="98" y="92"/>
                </a:cubicBezTo>
                <a:cubicBezTo>
                  <a:pt x="97" y="90"/>
                  <a:pt x="96" y="88"/>
                  <a:pt x="94" y="85"/>
                </a:cubicBezTo>
                <a:cubicBezTo>
                  <a:pt x="94" y="85"/>
                  <a:pt x="94" y="85"/>
                  <a:pt x="94" y="86"/>
                </a:cubicBezTo>
                <a:close/>
                <a:moveTo>
                  <a:pt x="67" y="184"/>
                </a:moveTo>
                <a:cubicBezTo>
                  <a:pt x="67" y="184"/>
                  <a:pt x="67" y="183"/>
                  <a:pt x="67" y="183"/>
                </a:cubicBezTo>
                <a:cubicBezTo>
                  <a:pt x="65" y="181"/>
                  <a:pt x="64" y="179"/>
                  <a:pt x="63" y="177"/>
                </a:cubicBezTo>
                <a:cubicBezTo>
                  <a:pt x="62" y="176"/>
                  <a:pt x="60" y="177"/>
                  <a:pt x="59" y="176"/>
                </a:cubicBezTo>
                <a:cubicBezTo>
                  <a:pt x="62" y="179"/>
                  <a:pt x="64" y="182"/>
                  <a:pt x="67" y="184"/>
                </a:cubicBezTo>
                <a:close/>
                <a:moveTo>
                  <a:pt x="98" y="71"/>
                </a:moveTo>
                <a:cubicBezTo>
                  <a:pt x="98" y="72"/>
                  <a:pt x="97" y="72"/>
                  <a:pt x="97" y="72"/>
                </a:cubicBezTo>
                <a:cubicBezTo>
                  <a:pt x="98" y="73"/>
                  <a:pt x="97" y="74"/>
                  <a:pt x="97" y="75"/>
                </a:cubicBezTo>
                <a:cubicBezTo>
                  <a:pt x="99" y="76"/>
                  <a:pt x="100" y="79"/>
                  <a:pt x="102" y="80"/>
                </a:cubicBezTo>
                <a:cubicBezTo>
                  <a:pt x="102" y="80"/>
                  <a:pt x="103" y="79"/>
                  <a:pt x="102" y="79"/>
                </a:cubicBezTo>
                <a:cubicBezTo>
                  <a:pt x="101" y="77"/>
                  <a:pt x="100" y="74"/>
                  <a:pt x="98" y="71"/>
                </a:cubicBezTo>
                <a:close/>
                <a:moveTo>
                  <a:pt x="24" y="172"/>
                </a:moveTo>
                <a:cubicBezTo>
                  <a:pt x="26" y="176"/>
                  <a:pt x="30" y="180"/>
                  <a:pt x="33" y="183"/>
                </a:cubicBezTo>
                <a:cubicBezTo>
                  <a:pt x="33" y="183"/>
                  <a:pt x="34" y="183"/>
                  <a:pt x="35" y="183"/>
                </a:cubicBezTo>
                <a:cubicBezTo>
                  <a:pt x="32" y="179"/>
                  <a:pt x="28" y="176"/>
                  <a:pt x="25" y="173"/>
                </a:cubicBezTo>
                <a:cubicBezTo>
                  <a:pt x="25" y="173"/>
                  <a:pt x="24" y="172"/>
                  <a:pt x="24" y="172"/>
                </a:cubicBezTo>
                <a:close/>
                <a:moveTo>
                  <a:pt x="106" y="46"/>
                </a:moveTo>
                <a:cubicBezTo>
                  <a:pt x="106" y="47"/>
                  <a:pt x="105" y="49"/>
                  <a:pt x="105" y="49"/>
                </a:cubicBezTo>
                <a:cubicBezTo>
                  <a:pt x="106" y="51"/>
                  <a:pt x="108" y="53"/>
                  <a:pt x="110" y="55"/>
                </a:cubicBezTo>
                <a:cubicBezTo>
                  <a:pt x="109" y="55"/>
                  <a:pt x="110" y="54"/>
                  <a:pt x="110" y="54"/>
                </a:cubicBezTo>
                <a:cubicBezTo>
                  <a:pt x="106" y="46"/>
                  <a:pt x="106" y="46"/>
                  <a:pt x="106" y="46"/>
                </a:cubicBezTo>
                <a:cubicBezTo>
                  <a:pt x="106" y="45"/>
                  <a:pt x="106" y="46"/>
                  <a:pt x="106" y="46"/>
                </a:cubicBezTo>
                <a:close/>
                <a:moveTo>
                  <a:pt x="103" y="55"/>
                </a:moveTo>
                <a:cubicBezTo>
                  <a:pt x="103" y="56"/>
                  <a:pt x="102" y="57"/>
                  <a:pt x="102" y="57"/>
                </a:cubicBezTo>
                <a:cubicBezTo>
                  <a:pt x="107" y="63"/>
                  <a:pt x="107" y="63"/>
                  <a:pt x="107" y="63"/>
                </a:cubicBezTo>
                <a:cubicBezTo>
                  <a:pt x="108" y="63"/>
                  <a:pt x="108" y="62"/>
                  <a:pt x="108" y="61"/>
                </a:cubicBezTo>
                <a:cubicBezTo>
                  <a:pt x="107" y="59"/>
                  <a:pt x="105" y="57"/>
                  <a:pt x="104" y="54"/>
                </a:cubicBezTo>
                <a:cubicBezTo>
                  <a:pt x="104" y="54"/>
                  <a:pt x="104" y="53"/>
                  <a:pt x="103" y="54"/>
                </a:cubicBezTo>
                <a:cubicBezTo>
                  <a:pt x="103" y="54"/>
                  <a:pt x="103" y="55"/>
                  <a:pt x="103" y="55"/>
                </a:cubicBezTo>
                <a:close/>
                <a:moveTo>
                  <a:pt x="83" y="18"/>
                </a:moveTo>
                <a:cubicBezTo>
                  <a:pt x="76" y="18"/>
                  <a:pt x="76" y="18"/>
                  <a:pt x="76" y="18"/>
                </a:cubicBezTo>
                <a:cubicBezTo>
                  <a:pt x="85" y="18"/>
                  <a:pt x="95" y="18"/>
                  <a:pt x="103" y="18"/>
                </a:cubicBezTo>
                <a:cubicBezTo>
                  <a:pt x="97" y="17"/>
                  <a:pt x="90" y="17"/>
                  <a:pt x="83" y="18"/>
                </a:cubicBezTo>
                <a:close/>
                <a:moveTo>
                  <a:pt x="112" y="23"/>
                </a:moveTo>
                <a:cubicBezTo>
                  <a:pt x="114" y="26"/>
                  <a:pt x="115" y="29"/>
                  <a:pt x="117" y="32"/>
                </a:cubicBezTo>
                <a:cubicBezTo>
                  <a:pt x="117" y="31"/>
                  <a:pt x="118" y="29"/>
                  <a:pt x="118" y="28"/>
                </a:cubicBezTo>
                <a:cubicBezTo>
                  <a:pt x="118" y="27"/>
                  <a:pt x="117" y="26"/>
                  <a:pt x="116" y="25"/>
                </a:cubicBezTo>
                <a:cubicBezTo>
                  <a:pt x="115" y="24"/>
                  <a:pt x="115" y="23"/>
                  <a:pt x="114" y="22"/>
                </a:cubicBezTo>
                <a:cubicBezTo>
                  <a:pt x="114" y="22"/>
                  <a:pt x="113" y="22"/>
                  <a:pt x="112" y="21"/>
                </a:cubicBezTo>
                <a:cubicBezTo>
                  <a:pt x="112" y="21"/>
                  <a:pt x="112" y="22"/>
                  <a:pt x="112" y="23"/>
                </a:cubicBezTo>
                <a:close/>
                <a:moveTo>
                  <a:pt x="67" y="178"/>
                </a:moveTo>
                <a:cubicBezTo>
                  <a:pt x="75" y="186"/>
                  <a:pt x="75" y="186"/>
                  <a:pt x="75" y="186"/>
                </a:cubicBezTo>
                <a:cubicBezTo>
                  <a:pt x="76" y="187"/>
                  <a:pt x="78" y="186"/>
                  <a:pt x="79" y="186"/>
                </a:cubicBezTo>
                <a:cubicBezTo>
                  <a:pt x="77" y="184"/>
                  <a:pt x="76" y="183"/>
                  <a:pt x="75" y="182"/>
                </a:cubicBezTo>
                <a:cubicBezTo>
                  <a:pt x="74" y="179"/>
                  <a:pt x="71" y="177"/>
                  <a:pt x="67" y="178"/>
                </a:cubicBezTo>
                <a:close/>
                <a:moveTo>
                  <a:pt x="52" y="42"/>
                </a:moveTo>
                <a:cubicBezTo>
                  <a:pt x="51" y="42"/>
                  <a:pt x="50" y="42"/>
                  <a:pt x="49" y="43"/>
                </a:cubicBezTo>
                <a:cubicBezTo>
                  <a:pt x="49" y="45"/>
                  <a:pt x="49" y="47"/>
                  <a:pt x="49" y="49"/>
                </a:cubicBezTo>
                <a:cubicBezTo>
                  <a:pt x="46" y="67"/>
                  <a:pt x="46" y="67"/>
                  <a:pt x="46" y="67"/>
                </a:cubicBezTo>
                <a:cubicBezTo>
                  <a:pt x="48" y="58"/>
                  <a:pt x="51" y="51"/>
                  <a:pt x="52" y="42"/>
                </a:cubicBezTo>
                <a:cubicBezTo>
                  <a:pt x="52" y="42"/>
                  <a:pt x="53" y="41"/>
                  <a:pt x="52" y="42"/>
                </a:cubicBezTo>
                <a:close/>
                <a:moveTo>
                  <a:pt x="109" y="35"/>
                </a:moveTo>
                <a:cubicBezTo>
                  <a:pt x="107" y="41"/>
                  <a:pt x="107" y="41"/>
                  <a:pt x="107" y="41"/>
                </a:cubicBezTo>
                <a:cubicBezTo>
                  <a:pt x="109" y="42"/>
                  <a:pt x="110" y="44"/>
                  <a:pt x="112" y="46"/>
                </a:cubicBezTo>
                <a:cubicBezTo>
                  <a:pt x="112" y="46"/>
                  <a:pt x="112" y="47"/>
                  <a:pt x="112" y="46"/>
                </a:cubicBezTo>
                <a:cubicBezTo>
                  <a:pt x="113" y="45"/>
                  <a:pt x="113" y="43"/>
                  <a:pt x="113" y="42"/>
                </a:cubicBezTo>
                <a:cubicBezTo>
                  <a:pt x="109" y="34"/>
                  <a:pt x="109" y="34"/>
                  <a:pt x="109" y="34"/>
                </a:cubicBezTo>
                <a:cubicBezTo>
                  <a:pt x="109" y="34"/>
                  <a:pt x="109" y="35"/>
                  <a:pt x="109" y="35"/>
                </a:cubicBezTo>
                <a:close/>
                <a:moveTo>
                  <a:pt x="36" y="74"/>
                </a:moveTo>
                <a:cubicBezTo>
                  <a:pt x="44" y="82"/>
                  <a:pt x="44" y="82"/>
                  <a:pt x="44" y="82"/>
                </a:cubicBezTo>
                <a:cubicBezTo>
                  <a:pt x="47" y="83"/>
                  <a:pt x="49" y="83"/>
                  <a:pt x="51" y="84"/>
                </a:cubicBezTo>
                <a:cubicBezTo>
                  <a:pt x="51" y="80"/>
                  <a:pt x="52" y="77"/>
                  <a:pt x="53" y="75"/>
                </a:cubicBezTo>
                <a:cubicBezTo>
                  <a:pt x="48" y="76"/>
                  <a:pt x="42" y="74"/>
                  <a:pt x="37" y="73"/>
                </a:cubicBezTo>
                <a:cubicBezTo>
                  <a:pt x="37" y="73"/>
                  <a:pt x="35" y="74"/>
                  <a:pt x="36" y="74"/>
                </a:cubicBezTo>
                <a:close/>
                <a:moveTo>
                  <a:pt x="100" y="19"/>
                </a:moveTo>
                <a:cubicBezTo>
                  <a:pt x="99" y="19"/>
                  <a:pt x="98" y="19"/>
                  <a:pt x="97" y="20"/>
                </a:cubicBezTo>
                <a:cubicBezTo>
                  <a:pt x="100" y="20"/>
                  <a:pt x="103" y="20"/>
                  <a:pt x="105" y="21"/>
                </a:cubicBezTo>
                <a:cubicBezTo>
                  <a:pt x="105" y="22"/>
                  <a:pt x="104" y="22"/>
                  <a:pt x="104" y="22"/>
                </a:cubicBezTo>
                <a:cubicBezTo>
                  <a:pt x="100" y="23"/>
                  <a:pt x="96" y="23"/>
                  <a:pt x="92" y="22"/>
                </a:cubicBezTo>
                <a:cubicBezTo>
                  <a:pt x="92" y="23"/>
                  <a:pt x="93" y="23"/>
                  <a:pt x="93" y="23"/>
                </a:cubicBezTo>
                <a:cubicBezTo>
                  <a:pt x="95" y="23"/>
                  <a:pt x="97" y="23"/>
                  <a:pt x="100" y="24"/>
                </a:cubicBezTo>
                <a:cubicBezTo>
                  <a:pt x="100" y="24"/>
                  <a:pt x="101" y="25"/>
                  <a:pt x="101" y="25"/>
                </a:cubicBezTo>
                <a:cubicBezTo>
                  <a:pt x="100" y="26"/>
                  <a:pt x="99" y="26"/>
                  <a:pt x="99" y="26"/>
                </a:cubicBezTo>
                <a:cubicBezTo>
                  <a:pt x="92" y="26"/>
                  <a:pt x="84" y="26"/>
                  <a:pt x="77" y="26"/>
                </a:cubicBezTo>
                <a:cubicBezTo>
                  <a:pt x="77" y="27"/>
                  <a:pt x="77" y="27"/>
                  <a:pt x="78" y="27"/>
                </a:cubicBezTo>
                <a:cubicBezTo>
                  <a:pt x="81" y="27"/>
                  <a:pt x="84" y="28"/>
                  <a:pt x="86" y="28"/>
                </a:cubicBezTo>
                <a:cubicBezTo>
                  <a:pt x="87" y="29"/>
                  <a:pt x="87" y="29"/>
                  <a:pt x="87" y="28"/>
                </a:cubicBezTo>
                <a:cubicBezTo>
                  <a:pt x="89" y="29"/>
                  <a:pt x="91" y="29"/>
                  <a:pt x="92" y="29"/>
                </a:cubicBezTo>
                <a:cubicBezTo>
                  <a:pt x="93" y="29"/>
                  <a:pt x="94" y="30"/>
                  <a:pt x="94" y="30"/>
                </a:cubicBezTo>
                <a:cubicBezTo>
                  <a:pt x="94" y="31"/>
                  <a:pt x="93" y="32"/>
                  <a:pt x="93" y="32"/>
                </a:cubicBezTo>
                <a:cubicBezTo>
                  <a:pt x="88" y="32"/>
                  <a:pt x="84" y="32"/>
                  <a:pt x="80" y="33"/>
                </a:cubicBezTo>
                <a:cubicBezTo>
                  <a:pt x="79" y="33"/>
                  <a:pt x="78" y="34"/>
                  <a:pt x="78" y="34"/>
                </a:cubicBezTo>
                <a:cubicBezTo>
                  <a:pt x="81" y="36"/>
                  <a:pt x="85" y="36"/>
                  <a:pt x="87" y="38"/>
                </a:cubicBezTo>
                <a:cubicBezTo>
                  <a:pt x="88" y="39"/>
                  <a:pt x="87" y="40"/>
                  <a:pt x="87" y="40"/>
                </a:cubicBezTo>
                <a:cubicBezTo>
                  <a:pt x="86" y="40"/>
                  <a:pt x="84" y="40"/>
                  <a:pt x="83" y="41"/>
                </a:cubicBezTo>
                <a:cubicBezTo>
                  <a:pt x="83" y="41"/>
                  <a:pt x="82" y="41"/>
                  <a:pt x="82" y="41"/>
                </a:cubicBezTo>
                <a:cubicBezTo>
                  <a:pt x="84" y="42"/>
                  <a:pt x="86" y="43"/>
                  <a:pt x="87" y="44"/>
                </a:cubicBezTo>
                <a:cubicBezTo>
                  <a:pt x="85" y="45"/>
                  <a:pt x="82" y="46"/>
                  <a:pt x="80" y="47"/>
                </a:cubicBezTo>
                <a:cubicBezTo>
                  <a:pt x="80" y="48"/>
                  <a:pt x="81" y="48"/>
                  <a:pt x="81" y="49"/>
                </a:cubicBezTo>
                <a:cubicBezTo>
                  <a:pt x="83" y="50"/>
                  <a:pt x="85" y="51"/>
                  <a:pt x="87" y="53"/>
                </a:cubicBezTo>
                <a:cubicBezTo>
                  <a:pt x="84" y="52"/>
                  <a:pt x="83" y="51"/>
                  <a:pt x="81" y="50"/>
                </a:cubicBezTo>
                <a:cubicBezTo>
                  <a:pt x="81" y="50"/>
                  <a:pt x="79" y="49"/>
                  <a:pt x="79" y="48"/>
                </a:cubicBezTo>
                <a:cubicBezTo>
                  <a:pt x="79" y="47"/>
                  <a:pt x="79" y="46"/>
                  <a:pt x="80" y="45"/>
                </a:cubicBezTo>
                <a:cubicBezTo>
                  <a:pt x="81" y="45"/>
                  <a:pt x="83" y="45"/>
                  <a:pt x="85" y="43"/>
                </a:cubicBezTo>
                <a:cubicBezTo>
                  <a:pt x="83" y="44"/>
                  <a:pt x="82" y="43"/>
                  <a:pt x="82" y="43"/>
                </a:cubicBezTo>
                <a:cubicBezTo>
                  <a:pt x="81" y="42"/>
                  <a:pt x="80" y="42"/>
                  <a:pt x="81" y="41"/>
                </a:cubicBezTo>
                <a:cubicBezTo>
                  <a:pt x="82" y="40"/>
                  <a:pt x="83" y="39"/>
                  <a:pt x="86" y="39"/>
                </a:cubicBezTo>
                <a:cubicBezTo>
                  <a:pt x="83" y="38"/>
                  <a:pt x="80" y="37"/>
                  <a:pt x="77" y="35"/>
                </a:cubicBezTo>
                <a:cubicBezTo>
                  <a:pt x="77" y="35"/>
                  <a:pt x="76" y="34"/>
                  <a:pt x="76" y="34"/>
                </a:cubicBezTo>
                <a:cubicBezTo>
                  <a:pt x="78" y="32"/>
                  <a:pt x="80" y="31"/>
                  <a:pt x="83" y="31"/>
                </a:cubicBezTo>
                <a:cubicBezTo>
                  <a:pt x="85" y="31"/>
                  <a:pt x="88" y="31"/>
                  <a:pt x="89" y="30"/>
                </a:cubicBezTo>
                <a:cubicBezTo>
                  <a:pt x="89" y="30"/>
                  <a:pt x="88" y="30"/>
                  <a:pt x="87" y="30"/>
                </a:cubicBezTo>
                <a:cubicBezTo>
                  <a:pt x="86" y="30"/>
                  <a:pt x="85" y="29"/>
                  <a:pt x="84" y="29"/>
                </a:cubicBezTo>
                <a:cubicBezTo>
                  <a:pt x="80" y="29"/>
                  <a:pt x="76" y="28"/>
                  <a:pt x="73" y="27"/>
                </a:cubicBezTo>
                <a:cubicBezTo>
                  <a:pt x="74" y="26"/>
                  <a:pt x="74" y="25"/>
                  <a:pt x="75" y="25"/>
                </a:cubicBezTo>
                <a:cubicBezTo>
                  <a:pt x="95" y="25"/>
                  <a:pt x="95" y="25"/>
                  <a:pt x="95" y="25"/>
                </a:cubicBezTo>
                <a:cubicBezTo>
                  <a:pt x="74" y="23"/>
                  <a:pt x="74" y="23"/>
                  <a:pt x="74" y="23"/>
                </a:cubicBezTo>
                <a:cubicBezTo>
                  <a:pt x="73" y="25"/>
                  <a:pt x="71" y="27"/>
                  <a:pt x="70" y="29"/>
                </a:cubicBezTo>
                <a:cubicBezTo>
                  <a:pt x="70" y="30"/>
                  <a:pt x="71" y="30"/>
                  <a:pt x="71" y="30"/>
                </a:cubicBezTo>
                <a:cubicBezTo>
                  <a:pt x="71" y="30"/>
                  <a:pt x="71" y="31"/>
                  <a:pt x="71" y="31"/>
                </a:cubicBezTo>
                <a:cubicBezTo>
                  <a:pt x="54" y="41"/>
                  <a:pt x="54" y="41"/>
                  <a:pt x="54" y="41"/>
                </a:cubicBezTo>
                <a:cubicBezTo>
                  <a:pt x="53" y="41"/>
                  <a:pt x="55" y="42"/>
                  <a:pt x="55" y="42"/>
                </a:cubicBezTo>
                <a:cubicBezTo>
                  <a:pt x="55" y="44"/>
                  <a:pt x="54" y="46"/>
                  <a:pt x="54" y="47"/>
                </a:cubicBezTo>
                <a:cubicBezTo>
                  <a:pt x="54" y="48"/>
                  <a:pt x="55" y="49"/>
                  <a:pt x="54" y="50"/>
                </a:cubicBezTo>
                <a:cubicBezTo>
                  <a:pt x="53" y="56"/>
                  <a:pt x="51" y="61"/>
                  <a:pt x="50" y="67"/>
                </a:cubicBezTo>
                <a:cubicBezTo>
                  <a:pt x="51" y="66"/>
                  <a:pt x="53" y="67"/>
                  <a:pt x="55" y="66"/>
                </a:cubicBezTo>
                <a:cubicBezTo>
                  <a:pt x="55" y="65"/>
                  <a:pt x="56" y="64"/>
                  <a:pt x="59" y="65"/>
                </a:cubicBezTo>
                <a:cubicBezTo>
                  <a:pt x="59" y="65"/>
                  <a:pt x="59" y="65"/>
                  <a:pt x="59" y="66"/>
                </a:cubicBezTo>
                <a:cubicBezTo>
                  <a:pt x="61" y="66"/>
                  <a:pt x="63" y="65"/>
                  <a:pt x="64" y="66"/>
                </a:cubicBezTo>
                <a:cubicBezTo>
                  <a:pt x="65" y="67"/>
                  <a:pt x="66" y="68"/>
                  <a:pt x="66" y="69"/>
                </a:cubicBezTo>
                <a:cubicBezTo>
                  <a:pt x="65" y="70"/>
                  <a:pt x="64" y="70"/>
                  <a:pt x="64" y="70"/>
                </a:cubicBezTo>
                <a:cubicBezTo>
                  <a:pt x="61" y="94"/>
                  <a:pt x="56" y="115"/>
                  <a:pt x="52" y="137"/>
                </a:cubicBezTo>
                <a:cubicBezTo>
                  <a:pt x="52" y="139"/>
                  <a:pt x="54" y="140"/>
                  <a:pt x="53" y="141"/>
                </a:cubicBezTo>
                <a:cubicBezTo>
                  <a:pt x="53" y="141"/>
                  <a:pt x="53" y="142"/>
                  <a:pt x="52" y="142"/>
                </a:cubicBezTo>
                <a:cubicBezTo>
                  <a:pt x="50" y="142"/>
                  <a:pt x="47" y="143"/>
                  <a:pt x="44" y="144"/>
                </a:cubicBezTo>
                <a:cubicBezTo>
                  <a:pt x="40" y="143"/>
                  <a:pt x="34" y="143"/>
                  <a:pt x="30" y="145"/>
                </a:cubicBezTo>
                <a:cubicBezTo>
                  <a:pt x="28" y="145"/>
                  <a:pt x="26" y="145"/>
                  <a:pt x="25" y="146"/>
                </a:cubicBezTo>
                <a:cubicBezTo>
                  <a:pt x="23" y="152"/>
                  <a:pt x="23" y="159"/>
                  <a:pt x="23" y="166"/>
                </a:cubicBezTo>
                <a:cubicBezTo>
                  <a:pt x="23" y="167"/>
                  <a:pt x="23" y="168"/>
                  <a:pt x="24" y="168"/>
                </a:cubicBezTo>
                <a:cubicBezTo>
                  <a:pt x="39" y="170"/>
                  <a:pt x="39" y="170"/>
                  <a:pt x="39" y="170"/>
                </a:cubicBezTo>
                <a:cubicBezTo>
                  <a:pt x="40" y="170"/>
                  <a:pt x="44" y="170"/>
                  <a:pt x="43" y="170"/>
                </a:cubicBezTo>
                <a:cubicBezTo>
                  <a:pt x="43" y="169"/>
                  <a:pt x="43" y="168"/>
                  <a:pt x="44" y="168"/>
                </a:cubicBezTo>
                <a:cubicBezTo>
                  <a:pt x="47" y="167"/>
                  <a:pt x="50" y="167"/>
                  <a:pt x="53" y="167"/>
                </a:cubicBezTo>
                <a:cubicBezTo>
                  <a:pt x="52" y="167"/>
                  <a:pt x="51" y="166"/>
                  <a:pt x="52" y="166"/>
                </a:cubicBezTo>
                <a:cubicBezTo>
                  <a:pt x="53" y="165"/>
                  <a:pt x="55" y="165"/>
                  <a:pt x="56" y="164"/>
                </a:cubicBezTo>
                <a:cubicBezTo>
                  <a:pt x="56" y="164"/>
                  <a:pt x="55" y="163"/>
                  <a:pt x="56" y="163"/>
                </a:cubicBezTo>
                <a:cubicBezTo>
                  <a:pt x="56" y="162"/>
                  <a:pt x="56" y="162"/>
                  <a:pt x="57" y="162"/>
                </a:cubicBezTo>
                <a:cubicBezTo>
                  <a:pt x="56" y="162"/>
                  <a:pt x="56" y="161"/>
                  <a:pt x="56" y="161"/>
                </a:cubicBezTo>
                <a:cubicBezTo>
                  <a:pt x="56" y="160"/>
                  <a:pt x="56" y="158"/>
                  <a:pt x="56" y="156"/>
                </a:cubicBezTo>
                <a:cubicBezTo>
                  <a:pt x="57" y="155"/>
                  <a:pt x="58" y="156"/>
                  <a:pt x="60" y="156"/>
                </a:cubicBezTo>
                <a:cubicBezTo>
                  <a:pt x="60" y="156"/>
                  <a:pt x="62" y="155"/>
                  <a:pt x="62" y="156"/>
                </a:cubicBezTo>
                <a:cubicBezTo>
                  <a:pt x="61" y="156"/>
                  <a:pt x="60" y="157"/>
                  <a:pt x="58" y="157"/>
                </a:cubicBezTo>
                <a:cubicBezTo>
                  <a:pt x="58" y="157"/>
                  <a:pt x="59" y="158"/>
                  <a:pt x="58" y="159"/>
                </a:cubicBezTo>
                <a:cubicBezTo>
                  <a:pt x="58" y="160"/>
                  <a:pt x="59" y="161"/>
                  <a:pt x="60" y="161"/>
                </a:cubicBezTo>
                <a:cubicBezTo>
                  <a:pt x="60" y="161"/>
                  <a:pt x="60" y="162"/>
                  <a:pt x="60" y="162"/>
                </a:cubicBezTo>
                <a:cubicBezTo>
                  <a:pt x="60" y="164"/>
                  <a:pt x="62" y="163"/>
                  <a:pt x="62" y="164"/>
                </a:cubicBezTo>
                <a:cubicBezTo>
                  <a:pt x="63" y="164"/>
                  <a:pt x="62" y="165"/>
                  <a:pt x="63" y="165"/>
                </a:cubicBezTo>
                <a:cubicBezTo>
                  <a:pt x="62" y="165"/>
                  <a:pt x="59" y="165"/>
                  <a:pt x="59" y="165"/>
                </a:cubicBezTo>
                <a:cubicBezTo>
                  <a:pt x="59" y="166"/>
                  <a:pt x="60" y="166"/>
                  <a:pt x="60" y="166"/>
                </a:cubicBezTo>
                <a:cubicBezTo>
                  <a:pt x="61" y="166"/>
                  <a:pt x="62" y="167"/>
                  <a:pt x="61" y="168"/>
                </a:cubicBezTo>
                <a:cubicBezTo>
                  <a:pt x="61" y="168"/>
                  <a:pt x="60" y="168"/>
                  <a:pt x="60" y="169"/>
                </a:cubicBezTo>
                <a:cubicBezTo>
                  <a:pt x="60" y="168"/>
                  <a:pt x="57" y="168"/>
                  <a:pt x="56" y="168"/>
                </a:cubicBezTo>
                <a:cubicBezTo>
                  <a:pt x="55" y="168"/>
                  <a:pt x="55" y="169"/>
                  <a:pt x="55" y="169"/>
                </a:cubicBezTo>
                <a:cubicBezTo>
                  <a:pt x="61" y="170"/>
                  <a:pt x="68" y="170"/>
                  <a:pt x="74" y="171"/>
                </a:cubicBezTo>
                <a:cubicBezTo>
                  <a:pt x="85" y="173"/>
                  <a:pt x="85" y="173"/>
                  <a:pt x="85" y="173"/>
                </a:cubicBezTo>
                <a:cubicBezTo>
                  <a:pt x="86" y="173"/>
                  <a:pt x="88" y="173"/>
                  <a:pt x="89" y="173"/>
                </a:cubicBezTo>
                <a:cubicBezTo>
                  <a:pt x="88" y="172"/>
                  <a:pt x="88" y="171"/>
                  <a:pt x="87" y="170"/>
                </a:cubicBezTo>
                <a:cubicBezTo>
                  <a:pt x="86" y="170"/>
                  <a:pt x="87" y="169"/>
                  <a:pt x="87" y="169"/>
                </a:cubicBezTo>
                <a:cubicBezTo>
                  <a:pt x="88" y="169"/>
                  <a:pt x="89" y="171"/>
                  <a:pt x="90" y="171"/>
                </a:cubicBezTo>
                <a:cubicBezTo>
                  <a:pt x="90" y="169"/>
                  <a:pt x="90" y="168"/>
                  <a:pt x="89" y="167"/>
                </a:cubicBezTo>
                <a:cubicBezTo>
                  <a:pt x="89" y="166"/>
                  <a:pt x="90" y="166"/>
                  <a:pt x="90" y="166"/>
                </a:cubicBezTo>
                <a:cubicBezTo>
                  <a:pt x="89" y="161"/>
                  <a:pt x="90" y="155"/>
                  <a:pt x="90" y="150"/>
                </a:cubicBezTo>
                <a:cubicBezTo>
                  <a:pt x="85" y="149"/>
                  <a:pt x="80" y="149"/>
                  <a:pt x="74" y="149"/>
                </a:cubicBezTo>
                <a:cubicBezTo>
                  <a:pt x="72" y="150"/>
                  <a:pt x="68" y="149"/>
                  <a:pt x="67" y="147"/>
                </a:cubicBezTo>
                <a:cubicBezTo>
                  <a:pt x="72" y="127"/>
                  <a:pt x="79" y="108"/>
                  <a:pt x="84" y="88"/>
                </a:cubicBezTo>
                <a:cubicBezTo>
                  <a:pt x="91" y="65"/>
                  <a:pt x="100" y="43"/>
                  <a:pt x="106" y="19"/>
                </a:cubicBezTo>
                <a:cubicBezTo>
                  <a:pt x="104" y="19"/>
                  <a:pt x="102" y="19"/>
                  <a:pt x="100" y="19"/>
                </a:cubicBezTo>
                <a:close/>
                <a:moveTo>
                  <a:pt x="2" y="157"/>
                </a:moveTo>
                <a:cubicBezTo>
                  <a:pt x="3" y="157"/>
                  <a:pt x="3" y="157"/>
                  <a:pt x="3" y="157"/>
                </a:cubicBezTo>
                <a:cubicBezTo>
                  <a:pt x="5" y="160"/>
                  <a:pt x="8" y="164"/>
                  <a:pt x="10" y="166"/>
                </a:cubicBezTo>
                <a:cubicBezTo>
                  <a:pt x="11" y="166"/>
                  <a:pt x="10" y="165"/>
                  <a:pt x="10" y="165"/>
                </a:cubicBezTo>
                <a:cubicBezTo>
                  <a:pt x="9" y="164"/>
                  <a:pt x="8" y="163"/>
                  <a:pt x="9" y="162"/>
                </a:cubicBezTo>
                <a:cubicBezTo>
                  <a:pt x="9" y="161"/>
                  <a:pt x="10" y="162"/>
                  <a:pt x="11" y="162"/>
                </a:cubicBezTo>
                <a:cubicBezTo>
                  <a:pt x="12" y="148"/>
                  <a:pt x="12" y="148"/>
                  <a:pt x="12" y="148"/>
                </a:cubicBezTo>
                <a:cubicBezTo>
                  <a:pt x="12" y="140"/>
                  <a:pt x="12" y="140"/>
                  <a:pt x="12" y="140"/>
                </a:cubicBezTo>
                <a:cubicBezTo>
                  <a:pt x="15" y="139"/>
                  <a:pt x="18" y="138"/>
                  <a:pt x="22" y="137"/>
                </a:cubicBezTo>
                <a:cubicBezTo>
                  <a:pt x="22" y="137"/>
                  <a:pt x="22" y="137"/>
                  <a:pt x="22" y="137"/>
                </a:cubicBezTo>
                <a:cubicBezTo>
                  <a:pt x="23" y="136"/>
                  <a:pt x="26" y="137"/>
                  <a:pt x="26" y="137"/>
                </a:cubicBezTo>
                <a:cubicBezTo>
                  <a:pt x="31" y="137"/>
                  <a:pt x="36" y="137"/>
                  <a:pt x="41" y="137"/>
                </a:cubicBezTo>
                <a:cubicBezTo>
                  <a:pt x="40" y="136"/>
                  <a:pt x="40" y="134"/>
                  <a:pt x="41" y="133"/>
                </a:cubicBezTo>
                <a:cubicBezTo>
                  <a:pt x="42" y="133"/>
                  <a:pt x="43" y="134"/>
                  <a:pt x="43" y="133"/>
                </a:cubicBezTo>
                <a:cubicBezTo>
                  <a:pt x="46" y="122"/>
                  <a:pt x="46" y="107"/>
                  <a:pt x="48" y="95"/>
                </a:cubicBezTo>
                <a:cubicBezTo>
                  <a:pt x="49" y="93"/>
                  <a:pt x="50" y="90"/>
                  <a:pt x="50" y="87"/>
                </a:cubicBezTo>
                <a:cubicBezTo>
                  <a:pt x="47" y="87"/>
                  <a:pt x="45" y="86"/>
                  <a:pt x="42" y="85"/>
                </a:cubicBezTo>
                <a:cubicBezTo>
                  <a:pt x="38" y="83"/>
                  <a:pt x="38" y="83"/>
                  <a:pt x="38" y="83"/>
                </a:cubicBezTo>
                <a:cubicBezTo>
                  <a:pt x="37" y="82"/>
                  <a:pt x="36" y="81"/>
                  <a:pt x="35" y="80"/>
                </a:cubicBezTo>
                <a:cubicBezTo>
                  <a:pt x="35" y="80"/>
                  <a:pt x="35" y="80"/>
                  <a:pt x="35" y="80"/>
                </a:cubicBezTo>
                <a:cubicBezTo>
                  <a:pt x="34" y="81"/>
                  <a:pt x="33" y="81"/>
                  <a:pt x="32" y="80"/>
                </a:cubicBezTo>
                <a:cubicBezTo>
                  <a:pt x="31" y="80"/>
                  <a:pt x="31" y="79"/>
                  <a:pt x="31" y="78"/>
                </a:cubicBezTo>
                <a:cubicBezTo>
                  <a:pt x="30" y="70"/>
                  <a:pt x="31" y="62"/>
                  <a:pt x="33" y="56"/>
                </a:cubicBezTo>
                <a:cubicBezTo>
                  <a:pt x="34" y="49"/>
                  <a:pt x="37" y="43"/>
                  <a:pt x="36" y="36"/>
                </a:cubicBezTo>
                <a:cubicBezTo>
                  <a:pt x="38" y="35"/>
                  <a:pt x="40" y="35"/>
                  <a:pt x="41" y="36"/>
                </a:cubicBezTo>
                <a:cubicBezTo>
                  <a:pt x="54" y="36"/>
                  <a:pt x="61" y="31"/>
                  <a:pt x="67" y="25"/>
                </a:cubicBezTo>
                <a:cubicBezTo>
                  <a:pt x="68" y="22"/>
                  <a:pt x="68" y="18"/>
                  <a:pt x="69" y="15"/>
                </a:cubicBezTo>
                <a:cubicBezTo>
                  <a:pt x="66" y="16"/>
                  <a:pt x="63" y="16"/>
                  <a:pt x="61" y="17"/>
                </a:cubicBezTo>
                <a:cubicBezTo>
                  <a:pt x="60" y="17"/>
                  <a:pt x="59" y="16"/>
                  <a:pt x="57" y="16"/>
                </a:cubicBezTo>
                <a:cubicBezTo>
                  <a:pt x="57" y="16"/>
                  <a:pt x="57" y="14"/>
                  <a:pt x="57" y="14"/>
                </a:cubicBezTo>
                <a:cubicBezTo>
                  <a:pt x="59" y="13"/>
                  <a:pt x="61" y="12"/>
                  <a:pt x="63" y="12"/>
                </a:cubicBezTo>
                <a:cubicBezTo>
                  <a:pt x="63" y="12"/>
                  <a:pt x="63" y="10"/>
                  <a:pt x="65" y="10"/>
                </a:cubicBezTo>
                <a:cubicBezTo>
                  <a:pt x="64" y="10"/>
                  <a:pt x="65" y="9"/>
                  <a:pt x="65" y="8"/>
                </a:cubicBezTo>
                <a:cubicBezTo>
                  <a:pt x="69" y="7"/>
                  <a:pt x="74" y="8"/>
                  <a:pt x="79" y="7"/>
                </a:cubicBezTo>
                <a:cubicBezTo>
                  <a:pt x="90" y="7"/>
                  <a:pt x="100" y="8"/>
                  <a:pt x="110" y="9"/>
                </a:cubicBezTo>
                <a:cubicBezTo>
                  <a:pt x="110" y="10"/>
                  <a:pt x="111" y="9"/>
                  <a:pt x="111" y="9"/>
                </a:cubicBezTo>
                <a:cubicBezTo>
                  <a:pt x="111" y="6"/>
                  <a:pt x="112" y="3"/>
                  <a:pt x="112" y="1"/>
                </a:cubicBezTo>
                <a:cubicBezTo>
                  <a:pt x="113" y="0"/>
                  <a:pt x="114" y="0"/>
                  <a:pt x="114" y="0"/>
                </a:cubicBezTo>
                <a:cubicBezTo>
                  <a:pt x="116" y="0"/>
                  <a:pt x="117" y="2"/>
                  <a:pt x="117" y="4"/>
                </a:cubicBezTo>
                <a:cubicBezTo>
                  <a:pt x="116" y="5"/>
                  <a:pt x="115" y="8"/>
                  <a:pt x="115" y="10"/>
                </a:cubicBezTo>
                <a:cubicBezTo>
                  <a:pt x="117" y="10"/>
                  <a:pt x="118" y="12"/>
                  <a:pt x="118" y="14"/>
                </a:cubicBezTo>
                <a:cubicBezTo>
                  <a:pt x="118" y="14"/>
                  <a:pt x="117" y="14"/>
                  <a:pt x="117" y="15"/>
                </a:cubicBezTo>
                <a:cubicBezTo>
                  <a:pt x="118" y="14"/>
                  <a:pt x="118" y="15"/>
                  <a:pt x="118" y="15"/>
                </a:cubicBezTo>
                <a:cubicBezTo>
                  <a:pt x="119" y="16"/>
                  <a:pt x="118" y="17"/>
                  <a:pt x="118" y="16"/>
                </a:cubicBezTo>
                <a:cubicBezTo>
                  <a:pt x="117" y="16"/>
                  <a:pt x="116" y="16"/>
                  <a:pt x="115" y="15"/>
                </a:cubicBezTo>
                <a:cubicBezTo>
                  <a:pt x="117" y="20"/>
                  <a:pt x="118" y="23"/>
                  <a:pt x="121" y="26"/>
                </a:cubicBezTo>
                <a:cubicBezTo>
                  <a:pt x="122" y="30"/>
                  <a:pt x="125" y="33"/>
                  <a:pt x="126" y="36"/>
                </a:cubicBezTo>
                <a:cubicBezTo>
                  <a:pt x="127" y="36"/>
                  <a:pt x="128" y="37"/>
                  <a:pt x="127" y="38"/>
                </a:cubicBezTo>
                <a:cubicBezTo>
                  <a:pt x="126" y="38"/>
                  <a:pt x="125" y="38"/>
                  <a:pt x="125" y="38"/>
                </a:cubicBezTo>
                <a:cubicBezTo>
                  <a:pt x="123" y="36"/>
                  <a:pt x="122" y="34"/>
                  <a:pt x="121" y="32"/>
                </a:cubicBezTo>
                <a:cubicBezTo>
                  <a:pt x="119" y="33"/>
                  <a:pt x="118" y="36"/>
                  <a:pt x="119" y="38"/>
                </a:cubicBezTo>
                <a:cubicBezTo>
                  <a:pt x="119" y="39"/>
                  <a:pt x="117" y="38"/>
                  <a:pt x="117" y="40"/>
                </a:cubicBezTo>
                <a:cubicBezTo>
                  <a:pt x="118" y="41"/>
                  <a:pt x="119" y="43"/>
                  <a:pt x="119" y="45"/>
                </a:cubicBezTo>
                <a:cubicBezTo>
                  <a:pt x="119" y="46"/>
                  <a:pt x="117" y="46"/>
                  <a:pt x="117" y="46"/>
                </a:cubicBezTo>
                <a:cubicBezTo>
                  <a:pt x="117" y="47"/>
                  <a:pt x="118" y="49"/>
                  <a:pt x="117" y="50"/>
                </a:cubicBezTo>
                <a:cubicBezTo>
                  <a:pt x="117" y="51"/>
                  <a:pt x="116" y="51"/>
                  <a:pt x="114" y="51"/>
                </a:cubicBezTo>
                <a:cubicBezTo>
                  <a:pt x="116" y="52"/>
                  <a:pt x="115" y="52"/>
                  <a:pt x="114" y="51"/>
                </a:cubicBezTo>
                <a:cubicBezTo>
                  <a:pt x="114" y="51"/>
                  <a:pt x="114" y="51"/>
                  <a:pt x="113" y="52"/>
                </a:cubicBezTo>
                <a:cubicBezTo>
                  <a:pt x="114" y="52"/>
                  <a:pt x="114" y="52"/>
                  <a:pt x="114" y="53"/>
                </a:cubicBezTo>
                <a:cubicBezTo>
                  <a:pt x="113" y="52"/>
                  <a:pt x="113" y="53"/>
                  <a:pt x="113" y="54"/>
                </a:cubicBezTo>
                <a:cubicBezTo>
                  <a:pt x="113" y="55"/>
                  <a:pt x="114" y="57"/>
                  <a:pt x="114" y="59"/>
                </a:cubicBezTo>
                <a:cubicBezTo>
                  <a:pt x="114" y="59"/>
                  <a:pt x="113" y="60"/>
                  <a:pt x="113" y="60"/>
                </a:cubicBezTo>
                <a:cubicBezTo>
                  <a:pt x="113" y="60"/>
                  <a:pt x="112" y="60"/>
                  <a:pt x="112" y="60"/>
                </a:cubicBezTo>
                <a:cubicBezTo>
                  <a:pt x="111" y="60"/>
                  <a:pt x="111" y="61"/>
                  <a:pt x="111" y="63"/>
                </a:cubicBezTo>
                <a:cubicBezTo>
                  <a:pt x="111" y="63"/>
                  <a:pt x="112" y="65"/>
                  <a:pt x="111" y="66"/>
                </a:cubicBezTo>
                <a:cubicBezTo>
                  <a:pt x="111" y="66"/>
                  <a:pt x="111" y="66"/>
                  <a:pt x="110" y="67"/>
                </a:cubicBezTo>
                <a:cubicBezTo>
                  <a:pt x="110" y="67"/>
                  <a:pt x="109" y="67"/>
                  <a:pt x="109" y="67"/>
                </a:cubicBezTo>
                <a:cubicBezTo>
                  <a:pt x="109" y="70"/>
                  <a:pt x="108" y="74"/>
                  <a:pt x="107" y="77"/>
                </a:cubicBezTo>
                <a:cubicBezTo>
                  <a:pt x="107" y="78"/>
                  <a:pt x="107" y="79"/>
                  <a:pt x="108" y="80"/>
                </a:cubicBezTo>
                <a:cubicBezTo>
                  <a:pt x="107" y="80"/>
                  <a:pt x="107" y="80"/>
                  <a:pt x="106" y="79"/>
                </a:cubicBezTo>
                <a:cubicBezTo>
                  <a:pt x="106" y="79"/>
                  <a:pt x="106" y="80"/>
                  <a:pt x="106" y="81"/>
                </a:cubicBezTo>
                <a:cubicBezTo>
                  <a:pt x="107" y="83"/>
                  <a:pt x="108" y="84"/>
                  <a:pt x="109" y="86"/>
                </a:cubicBezTo>
                <a:cubicBezTo>
                  <a:pt x="109" y="86"/>
                  <a:pt x="109" y="88"/>
                  <a:pt x="108" y="88"/>
                </a:cubicBezTo>
                <a:cubicBezTo>
                  <a:pt x="106" y="88"/>
                  <a:pt x="105" y="86"/>
                  <a:pt x="104" y="86"/>
                </a:cubicBezTo>
                <a:cubicBezTo>
                  <a:pt x="104" y="87"/>
                  <a:pt x="103" y="88"/>
                  <a:pt x="104" y="89"/>
                </a:cubicBezTo>
                <a:cubicBezTo>
                  <a:pt x="105" y="90"/>
                  <a:pt x="106" y="91"/>
                  <a:pt x="106" y="93"/>
                </a:cubicBezTo>
                <a:cubicBezTo>
                  <a:pt x="106" y="94"/>
                  <a:pt x="105" y="95"/>
                  <a:pt x="104" y="94"/>
                </a:cubicBezTo>
                <a:cubicBezTo>
                  <a:pt x="103" y="94"/>
                  <a:pt x="103" y="94"/>
                  <a:pt x="102" y="93"/>
                </a:cubicBezTo>
                <a:cubicBezTo>
                  <a:pt x="102" y="93"/>
                  <a:pt x="102" y="94"/>
                  <a:pt x="102" y="94"/>
                </a:cubicBezTo>
                <a:cubicBezTo>
                  <a:pt x="103" y="96"/>
                  <a:pt x="104" y="97"/>
                  <a:pt x="104" y="99"/>
                </a:cubicBezTo>
                <a:cubicBezTo>
                  <a:pt x="104" y="99"/>
                  <a:pt x="103" y="100"/>
                  <a:pt x="103" y="100"/>
                </a:cubicBezTo>
                <a:cubicBezTo>
                  <a:pt x="102" y="100"/>
                  <a:pt x="101" y="99"/>
                  <a:pt x="100" y="99"/>
                </a:cubicBezTo>
                <a:cubicBezTo>
                  <a:pt x="100" y="99"/>
                  <a:pt x="99" y="100"/>
                  <a:pt x="99" y="101"/>
                </a:cubicBezTo>
                <a:cubicBezTo>
                  <a:pt x="99" y="102"/>
                  <a:pt x="100" y="103"/>
                  <a:pt x="100" y="103"/>
                </a:cubicBezTo>
                <a:cubicBezTo>
                  <a:pt x="99" y="104"/>
                  <a:pt x="99" y="104"/>
                  <a:pt x="98" y="104"/>
                </a:cubicBezTo>
                <a:cubicBezTo>
                  <a:pt x="98" y="105"/>
                  <a:pt x="97" y="107"/>
                  <a:pt x="97" y="109"/>
                </a:cubicBezTo>
                <a:cubicBezTo>
                  <a:pt x="97" y="109"/>
                  <a:pt x="98" y="111"/>
                  <a:pt x="97" y="111"/>
                </a:cubicBezTo>
                <a:cubicBezTo>
                  <a:pt x="96" y="111"/>
                  <a:pt x="96" y="111"/>
                  <a:pt x="96" y="112"/>
                </a:cubicBezTo>
                <a:cubicBezTo>
                  <a:pt x="95" y="113"/>
                  <a:pt x="96" y="114"/>
                  <a:pt x="96" y="115"/>
                </a:cubicBezTo>
                <a:cubicBezTo>
                  <a:pt x="94" y="116"/>
                  <a:pt x="94" y="117"/>
                  <a:pt x="94" y="119"/>
                </a:cubicBezTo>
                <a:cubicBezTo>
                  <a:pt x="94" y="119"/>
                  <a:pt x="95" y="120"/>
                  <a:pt x="95" y="121"/>
                </a:cubicBezTo>
                <a:cubicBezTo>
                  <a:pt x="95" y="121"/>
                  <a:pt x="94" y="122"/>
                  <a:pt x="94" y="122"/>
                </a:cubicBezTo>
                <a:cubicBezTo>
                  <a:pt x="93" y="122"/>
                  <a:pt x="93" y="122"/>
                  <a:pt x="92" y="121"/>
                </a:cubicBezTo>
                <a:cubicBezTo>
                  <a:pt x="92" y="122"/>
                  <a:pt x="92" y="123"/>
                  <a:pt x="92" y="124"/>
                </a:cubicBezTo>
                <a:cubicBezTo>
                  <a:pt x="92" y="125"/>
                  <a:pt x="92" y="125"/>
                  <a:pt x="93" y="126"/>
                </a:cubicBezTo>
                <a:cubicBezTo>
                  <a:pt x="91" y="127"/>
                  <a:pt x="89" y="129"/>
                  <a:pt x="91" y="130"/>
                </a:cubicBezTo>
                <a:cubicBezTo>
                  <a:pt x="91" y="131"/>
                  <a:pt x="92" y="132"/>
                  <a:pt x="92" y="133"/>
                </a:cubicBezTo>
                <a:cubicBezTo>
                  <a:pt x="91" y="134"/>
                  <a:pt x="90" y="134"/>
                  <a:pt x="90" y="133"/>
                </a:cubicBezTo>
                <a:cubicBezTo>
                  <a:pt x="90" y="135"/>
                  <a:pt x="89" y="136"/>
                  <a:pt x="90" y="137"/>
                </a:cubicBezTo>
                <a:cubicBezTo>
                  <a:pt x="89" y="138"/>
                  <a:pt x="89" y="138"/>
                  <a:pt x="89" y="138"/>
                </a:cubicBezTo>
                <a:cubicBezTo>
                  <a:pt x="88" y="141"/>
                  <a:pt x="88" y="141"/>
                  <a:pt x="88" y="141"/>
                </a:cubicBezTo>
                <a:cubicBezTo>
                  <a:pt x="90" y="141"/>
                  <a:pt x="92" y="141"/>
                  <a:pt x="93" y="141"/>
                </a:cubicBezTo>
                <a:cubicBezTo>
                  <a:pt x="94" y="140"/>
                  <a:pt x="95" y="139"/>
                  <a:pt x="97" y="140"/>
                </a:cubicBezTo>
                <a:cubicBezTo>
                  <a:pt x="97" y="140"/>
                  <a:pt x="97" y="142"/>
                  <a:pt x="98" y="141"/>
                </a:cubicBezTo>
                <a:cubicBezTo>
                  <a:pt x="100" y="141"/>
                  <a:pt x="103" y="142"/>
                  <a:pt x="103" y="144"/>
                </a:cubicBezTo>
                <a:cubicBezTo>
                  <a:pt x="103" y="145"/>
                  <a:pt x="104" y="146"/>
                  <a:pt x="105" y="147"/>
                </a:cubicBezTo>
                <a:cubicBezTo>
                  <a:pt x="108" y="151"/>
                  <a:pt x="112" y="154"/>
                  <a:pt x="116" y="156"/>
                </a:cubicBezTo>
                <a:cubicBezTo>
                  <a:pt x="116" y="157"/>
                  <a:pt x="115" y="158"/>
                  <a:pt x="115" y="157"/>
                </a:cubicBezTo>
                <a:cubicBezTo>
                  <a:pt x="113" y="157"/>
                  <a:pt x="112" y="156"/>
                  <a:pt x="111" y="155"/>
                </a:cubicBezTo>
                <a:cubicBezTo>
                  <a:pt x="111" y="156"/>
                  <a:pt x="111" y="158"/>
                  <a:pt x="112" y="159"/>
                </a:cubicBezTo>
                <a:cubicBezTo>
                  <a:pt x="110" y="159"/>
                  <a:pt x="110" y="160"/>
                  <a:pt x="110" y="161"/>
                </a:cubicBezTo>
                <a:cubicBezTo>
                  <a:pt x="110" y="162"/>
                  <a:pt x="111" y="162"/>
                  <a:pt x="111" y="163"/>
                </a:cubicBezTo>
                <a:cubicBezTo>
                  <a:pt x="109" y="163"/>
                  <a:pt x="110" y="165"/>
                  <a:pt x="110" y="166"/>
                </a:cubicBezTo>
                <a:cubicBezTo>
                  <a:pt x="110" y="166"/>
                  <a:pt x="111" y="167"/>
                  <a:pt x="110" y="167"/>
                </a:cubicBezTo>
                <a:cubicBezTo>
                  <a:pt x="108" y="167"/>
                  <a:pt x="109" y="168"/>
                  <a:pt x="109" y="169"/>
                </a:cubicBezTo>
                <a:cubicBezTo>
                  <a:pt x="109" y="169"/>
                  <a:pt x="109" y="170"/>
                  <a:pt x="109" y="171"/>
                </a:cubicBezTo>
                <a:cubicBezTo>
                  <a:pt x="109" y="172"/>
                  <a:pt x="110" y="173"/>
                  <a:pt x="109" y="174"/>
                </a:cubicBezTo>
                <a:cubicBezTo>
                  <a:pt x="109" y="174"/>
                  <a:pt x="109" y="174"/>
                  <a:pt x="108" y="174"/>
                </a:cubicBezTo>
                <a:cubicBezTo>
                  <a:pt x="108" y="176"/>
                  <a:pt x="109" y="177"/>
                  <a:pt x="109" y="178"/>
                </a:cubicBezTo>
                <a:cubicBezTo>
                  <a:pt x="109" y="179"/>
                  <a:pt x="108" y="179"/>
                  <a:pt x="108" y="178"/>
                </a:cubicBezTo>
                <a:cubicBezTo>
                  <a:pt x="107" y="179"/>
                  <a:pt x="107" y="181"/>
                  <a:pt x="108" y="181"/>
                </a:cubicBezTo>
                <a:cubicBezTo>
                  <a:pt x="108" y="183"/>
                  <a:pt x="110" y="184"/>
                  <a:pt x="110" y="185"/>
                </a:cubicBezTo>
                <a:cubicBezTo>
                  <a:pt x="110" y="185"/>
                  <a:pt x="109" y="186"/>
                  <a:pt x="109" y="185"/>
                </a:cubicBezTo>
                <a:cubicBezTo>
                  <a:pt x="108" y="185"/>
                  <a:pt x="107" y="184"/>
                  <a:pt x="106" y="184"/>
                </a:cubicBezTo>
                <a:cubicBezTo>
                  <a:pt x="109" y="188"/>
                  <a:pt x="112" y="191"/>
                  <a:pt x="115" y="195"/>
                </a:cubicBezTo>
                <a:cubicBezTo>
                  <a:pt x="115" y="195"/>
                  <a:pt x="116" y="196"/>
                  <a:pt x="114" y="196"/>
                </a:cubicBezTo>
                <a:cubicBezTo>
                  <a:pt x="114" y="196"/>
                  <a:pt x="114" y="195"/>
                  <a:pt x="113" y="195"/>
                </a:cubicBezTo>
                <a:cubicBezTo>
                  <a:pt x="113" y="196"/>
                  <a:pt x="112" y="196"/>
                  <a:pt x="111" y="196"/>
                </a:cubicBezTo>
                <a:cubicBezTo>
                  <a:pt x="109" y="194"/>
                  <a:pt x="107" y="192"/>
                  <a:pt x="105" y="190"/>
                </a:cubicBezTo>
                <a:cubicBezTo>
                  <a:pt x="105" y="190"/>
                  <a:pt x="102" y="189"/>
                  <a:pt x="101" y="189"/>
                </a:cubicBezTo>
                <a:cubicBezTo>
                  <a:pt x="102" y="189"/>
                  <a:pt x="101" y="191"/>
                  <a:pt x="101" y="190"/>
                </a:cubicBezTo>
                <a:cubicBezTo>
                  <a:pt x="98" y="189"/>
                  <a:pt x="93" y="190"/>
                  <a:pt x="89" y="190"/>
                </a:cubicBezTo>
                <a:cubicBezTo>
                  <a:pt x="87" y="190"/>
                  <a:pt x="84" y="190"/>
                  <a:pt x="82" y="189"/>
                </a:cubicBezTo>
                <a:cubicBezTo>
                  <a:pt x="82" y="191"/>
                  <a:pt x="80" y="191"/>
                  <a:pt x="79" y="190"/>
                </a:cubicBezTo>
                <a:cubicBezTo>
                  <a:pt x="78" y="189"/>
                  <a:pt x="76" y="189"/>
                  <a:pt x="75" y="190"/>
                </a:cubicBezTo>
                <a:cubicBezTo>
                  <a:pt x="74" y="190"/>
                  <a:pt x="74" y="190"/>
                  <a:pt x="73" y="190"/>
                </a:cubicBezTo>
                <a:cubicBezTo>
                  <a:pt x="68" y="190"/>
                  <a:pt x="64" y="190"/>
                  <a:pt x="59" y="190"/>
                </a:cubicBezTo>
                <a:cubicBezTo>
                  <a:pt x="56" y="189"/>
                  <a:pt x="53" y="189"/>
                  <a:pt x="51" y="189"/>
                </a:cubicBezTo>
                <a:cubicBezTo>
                  <a:pt x="50" y="189"/>
                  <a:pt x="50" y="188"/>
                  <a:pt x="50" y="188"/>
                </a:cubicBezTo>
                <a:cubicBezTo>
                  <a:pt x="45" y="188"/>
                  <a:pt x="41" y="186"/>
                  <a:pt x="35" y="187"/>
                </a:cubicBezTo>
                <a:cubicBezTo>
                  <a:pt x="36" y="187"/>
                  <a:pt x="37" y="188"/>
                  <a:pt x="37" y="189"/>
                </a:cubicBezTo>
                <a:cubicBezTo>
                  <a:pt x="38" y="189"/>
                  <a:pt x="37" y="190"/>
                  <a:pt x="36" y="190"/>
                </a:cubicBezTo>
                <a:cubicBezTo>
                  <a:pt x="35" y="189"/>
                  <a:pt x="33" y="186"/>
                  <a:pt x="30" y="186"/>
                </a:cubicBezTo>
                <a:cubicBezTo>
                  <a:pt x="30" y="188"/>
                  <a:pt x="32" y="190"/>
                  <a:pt x="33" y="190"/>
                </a:cubicBezTo>
                <a:cubicBezTo>
                  <a:pt x="34" y="191"/>
                  <a:pt x="33" y="192"/>
                  <a:pt x="34" y="193"/>
                </a:cubicBezTo>
                <a:cubicBezTo>
                  <a:pt x="34" y="194"/>
                  <a:pt x="33" y="194"/>
                  <a:pt x="33" y="194"/>
                </a:cubicBezTo>
                <a:cubicBezTo>
                  <a:pt x="30" y="191"/>
                  <a:pt x="28" y="189"/>
                  <a:pt x="25" y="186"/>
                </a:cubicBezTo>
                <a:cubicBezTo>
                  <a:pt x="25" y="186"/>
                  <a:pt x="24" y="186"/>
                  <a:pt x="24" y="187"/>
                </a:cubicBezTo>
                <a:cubicBezTo>
                  <a:pt x="23" y="186"/>
                  <a:pt x="21" y="185"/>
                  <a:pt x="20" y="183"/>
                </a:cubicBezTo>
                <a:cubicBezTo>
                  <a:pt x="17" y="176"/>
                  <a:pt x="11" y="171"/>
                  <a:pt x="7" y="165"/>
                </a:cubicBezTo>
                <a:cubicBezTo>
                  <a:pt x="4" y="163"/>
                  <a:pt x="2" y="160"/>
                  <a:pt x="1" y="157"/>
                </a:cubicBezTo>
                <a:cubicBezTo>
                  <a:pt x="0" y="156"/>
                  <a:pt x="1" y="156"/>
                  <a:pt x="2" y="156"/>
                </a:cubicBezTo>
                <a:cubicBezTo>
                  <a:pt x="2" y="156"/>
                  <a:pt x="2" y="157"/>
                  <a:pt x="2" y="157"/>
                </a:cubicBezTo>
                <a:close/>
              </a:path>
            </a:pathLst>
          </a:custGeom>
          <a:solidFill>
            <a:srgbClr val="FBD5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数字2"/>
          <p:cNvSpPr>
            <a:spLocks noChangeAspect="1" noEditPoints="1"/>
          </p:cNvSpPr>
          <p:nvPr>
            <p:custDataLst>
              <p:tags r:id="rId3"/>
            </p:custDataLst>
          </p:nvPr>
        </p:nvSpPr>
        <p:spPr bwMode="auto">
          <a:xfrm>
            <a:off x="5511753" y="3367657"/>
            <a:ext cx="555055" cy="703070"/>
          </a:xfrm>
          <a:custGeom>
            <a:avLst/>
            <a:gdLst>
              <a:gd name="T0" fmla="*/ 2147483646 w 168"/>
              <a:gd name="T1" fmla="*/ 2147483646 h 213"/>
              <a:gd name="T2" fmla="*/ 2147483646 w 168"/>
              <a:gd name="T3" fmla="*/ 2147483646 h 213"/>
              <a:gd name="T4" fmla="*/ 2147483646 w 168"/>
              <a:gd name="T5" fmla="*/ 2147483646 h 213"/>
              <a:gd name="T6" fmla="*/ 2147483646 w 168"/>
              <a:gd name="T7" fmla="*/ 2147483646 h 213"/>
              <a:gd name="T8" fmla="*/ 2147483646 w 168"/>
              <a:gd name="T9" fmla="*/ 2147483646 h 213"/>
              <a:gd name="T10" fmla="*/ 2147483646 w 168"/>
              <a:gd name="T11" fmla="*/ 2147483646 h 213"/>
              <a:gd name="T12" fmla="*/ 2147483646 w 168"/>
              <a:gd name="T13" fmla="*/ 2147483646 h 213"/>
              <a:gd name="T14" fmla="*/ 2147483646 w 168"/>
              <a:gd name="T15" fmla="*/ 2147483646 h 213"/>
              <a:gd name="T16" fmla="*/ 2147483646 w 168"/>
              <a:gd name="T17" fmla="*/ 2147483646 h 213"/>
              <a:gd name="T18" fmla="*/ 2147483646 w 168"/>
              <a:gd name="T19" fmla="*/ 2147483646 h 213"/>
              <a:gd name="T20" fmla="*/ 2147483646 w 168"/>
              <a:gd name="T21" fmla="*/ 2147483646 h 213"/>
              <a:gd name="T22" fmla="*/ 2147483646 w 168"/>
              <a:gd name="T23" fmla="*/ 2147483646 h 213"/>
              <a:gd name="T24" fmla="*/ 2147483646 w 168"/>
              <a:gd name="T25" fmla="*/ 2147483646 h 213"/>
              <a:gd name="T26" fmla="*/ 2147483646 w 168"/>
              <a:gd name="T27" fmla="*/ 2147483646 h 213"/>
              <a:gd name="T28" fmla="*/ 2147483646 w 168"/>
              <a:gd name="T29" fmla="*/ 2147483646 h 213"/>
              <a:gd name="T30" fmla="*/ 2147483646 w 168"/>
              <a:gd name="T31" fmla="*/ 2147483646 h 213"/>
              <a:gd name="T32" fmla="*/ 2147483646 w 168"/>
              <a:gd name="T33" fmla="*/ 2147483646 h 213"/>
              <a:gd name="T34" fmla="*/ 2147483646 w 168"/>
              <a:gd name="T35" fmla="*/ 2147483646 h 213"/>
              <a:gd name="T36" fmla="*/ 2147483646 w 168"/>
              <a:gd name="T37" fmla="*/ 2147483646 h 213"/>
              <a:gd name="T38" fmla="*/ 2147483646 w 168"/>
              <a:gd name="T39" fmla="*/ 2147483646 h 213"/>
              <a:gd name="T40" fmla="*/ 2147483646 w 168"/>
              <a:gd name="T41" fmla="*/ 2147483646 h 213"/>
              <a:gd name="T42" fmla="*/ 2147483646 w 168"/>
              <a:gd name="T43" fmla="*/ 2147483646 h 213"/>
              <a:gd name="T44" fmla="*/ 2147483646 w 168"/>
              <a:gd name="T45" fmla="*/ 2147483646 h 213"/>
              <a:gd name="T46" fmla="*/ 2147483646 w 168"/>
              <a:gd name="T47" fmla="*/ 2147483646 h 213"/>
              <a:gd name="T48" fmla="*/ 2147483646 w 168"/>
              <a:gd name="T49" fmla="*/ 2147483646 h 213"/>
              <a:gd name="T50" fmla="*/ 2147483646 w 168"/>
              <a:gd name="T51" fmla="*/ 2147483646 h 213"/>
              <a:gd name="T52" fmla="*/ 2147483646 w 168"/>
              <a:gd name="T53" fmla="*/ 2147483646 h 213"/>
              <a:gd name="T54" fmla="*/ 2147483646 w 168"/>
              <a:gd name="T55" fmla="*/ 2147483646 h 213"/>
              <a:gd name="T56" fmla="*/ 2147483646 w 168"/>
              <a:gd name="T57" fmla="*/ 2147483646 h 213"/>
              <a:gd name="T58" fmla="*/ 2147483646 w 168"/>
              <a:gd name="T59" fmla="*/ 2147483646 h 213"/>
              <a:gd name="T60" fmla="*/ 2147483646 w 168"/>
              <a:gd name="T61" fmla="*/ 2147483646 h 213"/>
              <a:gd name="T62" fmla="*/ 2147483646 w 168"/>
              <a:gd name="T63" fmla="*/ 2147483646 h 213"/>
              <a:gd name="T64" fmla="*/ 2147483646 w 168"/>
              <a:gd name="T65" fmla="*/ 2147483646 h 213"/>
              <a:gd name="T66" fmla="*/ 2147483646 w 168"/>
              <a:gd name="T67" fmla="*/ 2147483646 h 213"/>
              <a:gd name="T68" fmla="*/ 2147483646 w 168"/>
              <a:gd name="T69" fmla="*/ 2147483646 h 213"/>
              <a:gd name="T70" fmla="*/ 2147483646 w 168"/>
              <a:gd name="T71" fmla="*/ 2147483646 h 213"/>
              <a:gd name="T72" fmla="*/ 2147483646 w 168"/>
              <a:gd name="T73" fmla="*/ 2147483646 h 213"/>
              <a:gd name="T74" fmla="*/ 2147483646 w 168"/>
              <a:gd name="T75" fmla="*/ 2147483646 h 213"/>
              <a:gd name="T76" fmla="*/ 2147483646 w 168"/>
              <a:gd name="T77" fmla="*/ 2147483646 h 213"/>
              <a:gd name="T78" fmla="*/ 2147483646 w 168"/>
              <a:gd name="T79" fmla="*/ 2147483646 h 213"/>
              <a:gd name="T80" fmla="*/ 2147483646 w 168"/>
              <a:gd name="T81" fmla="*/ 2147483646 h 213"/>
              <a:gd name="T82" fmla="*/ 2147483646 w 168"/>
              <a:gd name="T83" fmla="*/ 2147483646 h 213"/>
              <a:gd name="T84" fmla="*/ 2147483646 w 168"/>
              <a:gd name="T85" fmla="*/ 2147483646 h 213"/>
              <a:gd name="T86" fmla="*/ 2147483646 w 168"/>
              <a:gd name="T87" fmla="*/ 2147483646 h 213"/>
              <a:gd name="T88" fmla="*/ 2147483646 w 168"/>
              <a:gd name="T89" fmla="*/ 2147483646 h 213"/>
              <a:gd name="T90" fmla="*/ 2147483646 w 168"/>
              <a:gd name="T91" fmla="*/ 2147483646 h 213"/>
              <a:gd name="T92" fmla="*/ 2147483646 w 168"/>
              <a:gd name="T93" fmla="*/ 2147483646 h 213"/>
              <a:gd name="T94" fmla="*/ 2147483646 w 168"/>
              <a:gd name="T95" fmla="*/ 2147483646 h 213"/>
              <a:gd name="T96" fmla="*/ 2147483646 w 168"/>
              <a:gd name="T97" fmla="*/ 2147483646 h 213"/>
              <a:gd name="T98" fmla="*/ 2147483646 w 168"/>
              <a:gd name="T99" fmla="*/ 2147483646 h 213"/>
              <a:gd name="T100" fmla="*/ 2147483646 w 168"/>
              <a:gd name="T101" fmla="*/ 2147483646 h 213"/>
              <a:gd name="T102" fmla="*/ 2147483646 w 168"/>
              <a:gd name="T103" fmla="*/ 2147483646 h 213"/>
              <a:gd name="T104" fmla="*/ 2147483646 w 168"/>
              <a:gd name="T105" fmla="*/ 2147483646 h 213"/>
              <a:gd name="T106" fmla="*/ 2147483646 w 168"/>
              <a:gd name="T107" fmla="*/ 2147483646 h 213"/>
              <a:gd name="T108" fmla="*/ 2147483646 w 168"/>
              <a:gd name="T109" fmla="*/ 2147483646 h 213"/>
              <a:gd name="T110" fmla="*/ 2147483646 w 168"/>
              <a:gd name="T111" fmla="*/ 2147483646 h 213"/>
              <a:gd name="T112" fmla="*/ 2147483646 w 168"/>
              <a:gd name="T113" fmla="*/ 2147483646 h 213"/>
              <a:gd name="T114" fmla="*/ 2147483646 w 168"/>
              <a:gd name="T115" fmla="*/ 2147483646 h 213"/>
              <a:gd name="T116" fmla="*/ 2147483646 w 168"/>
              <a:gd name="T117" fmla="*/ 2147483646 h 213"/>
              <a:gd name="T118" fmla="*/ 2147483646 w 168"/>
              <a:gd name="T119" fmla="*/ 2147483646 h 213"/>
              <a:gd name="T120" fmla="*/ 2147483646 w 168"/>
              <a:gd name="T121" fmla="*/ 2147483646 h 213"/>
              <a:gd name="T122" fmla="*/ 2147483646 w 168"/>
              <a:gd name="T123" fmla="*/ 2147483646 h 2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68" h="213">
                <a:moveTo>
                  <a:pt x="74" y="183"/>
                </a:moveTo>
                <a:cubicBezTo>
                  <a:pt x="73" y="183"/>
                  <a:pt x="72" y="184"/>
                  <a:pt x="72" y="184"/>
                </a:cubicBezTo>
                <a:cubicBezTo>
                  <a:pt x="73" y="184"/>
                  <a:pt x="74" y="184"/>
                  <a:pt x="74" y="183"/>
                </a:cubicBezTo>
                <a:close/>
                <a:moveTo>
                  <a:pt x="92" y="190"/>
                </a:moveTo>
                <a:cubicBezTo>
                  <a:pt x="92" y="190"/>
                  <a:pt x="92" y="190"/>
                  <a:pt x="93" y="189"/>
                </a:cubicBezTo>
                <a:cubicBezTo>
                  <a:pt x="93" y="189"/>
                  <a:pt x="94" y="189"/>
                  <a:pt x="94" y="188"/>
                </a:cubicBezTo>
                <a:cubicBezTo>
                  <a:pt x="93" y="188"/>
                  <a:pt x="93" y="189"/>
                  <a:pt x="93" y="189"/>
                </a:cubicBezTo>
                <a:lnTo>
                  <a:pt x="92" y="190"/>
                </a:lnTo>
                <a:close/>
                <a:moveTo>
                  <a:pt x="9" y="149"/>
                </a:moveTo>
                <a:cubicBezTo>
                  <a:pt x="10" y="149"/>
                  <a:pt x="10" y="148"/>
                  <a:pt x="10" y="148"/>
                </a:cubicBezTo>
                <a:cubicBezTo>
                  <a:pt x="9" y="148"/>
                  <a:pt x="9" y="149"/>
                  <a:pt x="9" y="149"/>
                </a:cubicBezTo>
                <a:close/>
                <a:moveTo>
                  <a:pt x="26" y="80"/>
                </a:moveTo>
                <a:cubicBezTo>
                  <a:pt x="27" y="79"/>
                  <a:pt x="27" y="78"/>
                  <a:pt x="27" y="78"/>
                </a:cubicBezTo>
                <a:cubicBezTo>
                  <a:pt x="26" y="77"/>
                  <a:pt x="26" y="79"/>
                  <a:pt x="26" y="80"/>
                </a:cubicBezTo>
                <a:close/>
                <a:moveTo>
                  <a:pt x="29" y="88"/>
                </a:moveTo>
                <a:cubicBezTo>
                  <a:pt x="29" y="87"/>
                  <a:pt x="29" y="87"/>
                  <a:pt x="30" y="86"/>
                </a:cubicBezTo>
                <a:cubicBezTo>
                  <a:pt x="30" y="86"/>
                  <a:pt x="30" y="85"/>
                  <a:pt x="29" y="85"/>
                </a:cubicBezTo>
                <a:cubicBezTo>
                  <a:pt x="29" y="86"/>
                  <a:pt x="29" y="87"/>
                  <a:pt x="29" y="88"/>
                </a:cubicBezTo>
                <a:close/>
                <a:moveTo>
                  <a:pt x="40" y="88"/>
                </a:moveTo>
                <a:cubicBezTo>
                  <a:pt x="40" y="88"/>
                  <a:pt x="41" y="87"/>
                  <a:pt x="41" y="87"/>
                </a:cubicBezTo>
                <a:cubicBezTo>
                  <a:pt x="41" y="87"/>
                  <a:pt x="41" y="86"/>
                  <a:pt x="42" y="86"/>
                </a:cubicBezTo>
                <a:cubicBezTo>
                  <a:pt x="42" y="86"/>
                  <a:pt x="42" y="85"/>
                  <a:pt x="42" y="85"/>
                </a:cubicBezTo>
                <a:cubicBezTo>
                  <a:pt x="42" y="86"/>
                  <a:pt x="42" y="86"/>
                  <a:pt x="42" y="86"/>
                </a:cubicBezTo>
                <a:cubicBezTo>
                  <a:pt x="41" y="86"/>
                  <a:pt x="41" y="86"/>
                  <a:pt x="41" y="87"/>
                </a:cubicBezTo>
                <a:cubicBezTo>
                  <a:pt x="40" y="87"/>
                  <a:pt x="40" y="88"/>
                  <a:pt x="40" y="88"/>
                </a:cubicBezTo>
                <a:close/>
                <a:moveTo>
                  <a:pt x="62" y="76"/>
                </a:moveTo>
                <a:cubicBezTo>
                  <a:pt x="63" y="75"/>
                  <a:pt x="63" y="75"/>
                  <a:pt x="63" y="75"/>
                </a:cubicBezTo>
                <a:cubicBezTo>
                  <a:pt x="63" y="75"/>
                  <a:pt x="64" y="75"/>
                  <a:pt x="64" y="74"/>
                </a:cubicBezTo>
                <a:cubicBezTo>
                  <a:pt x="64" y="74"/>
                  <a:pt x="64" y="74"/>
                  <a:pt x="64" y="74"/>
                </a:cubicBezTo>
                <a:cubicBezTo>
                  <a:pt x="65" y="73"/>
                  <a:pt x="65" y="73"/>
                  <a:pt x="65" y="73"/>
                </a:cubicBezTo>
                <a:cubicBezTo>
                  <a:pt x="64" y="74"/>
                  <a:pt x="64" y="74"/>
                  <a:pt x="64" y="74"/>
                </a:cubicBezTo>
                <a:cubicBezTo>
                  <a:pt x="64" y="74"/>
                  <a:pt x="64" y="74"/>
                  <a:pt x="64" y="74"/>
                </a:cubicBezTo>
                <a:cubicBezTo>
                  <a:pt x="63" y="74"/>
                  <a:pt x="63" y="75"/>
                  <a:pt x="63" y="75"/>
                </a:cubicBezTo>
                <a:lnTo>
                  <a:pt x="62" y="76"/>
                </a:lnTo>
                <a:close/>
                <a:moveTo>
                  <a:pt x="26" y="60"/>
                </a:moveTo>
                <a:cubicBezTo>
                  <a:pt x="26" y="59"/>
                  <a:pt x="26" y="59"/>
                  <a:pt x="26" y="59"/>
                </a:cubicBezTo>
                <a:cubicBezTo>
                  <a:pt x="27" y="59"/>
                  <a:pt x="27" y="58"/>
                  <a:pt x="28" y="58"/>
                </a:cubicBezTo>
                <a:cubicBezTo>
                  <a:pt x="28" y="56"/>
                  <a:pt x="26" y="58"/>
                  <a:pt x="26" y="59"/>
                </a:cubicBezTo>
                <a:lnTo>
                  <a:pt x="26" y="60"/>
                </a:lnTo>
                <a:close/>
                <a:moveTo>
                  <a:pt x="29" y="52"/>
                </a:moveTo>
                <a:cubicBezTo>
                  <a:pt x="29" y="52"/>
                  <a:pt x="29" y="52"/>
                  <a:pt x="29" y="52"/>
                </a:cubicBezTo>
                <a:cubicBezTo>
                  <a:pt x="30" y="51"/>
                  <a:pt x="30" y="51"/>
                  <a:pt x="30" y="51"/>
                </a:cubicBezTo>
                <a:cubicBezTo>
                  <a:pt x="30" y="51"/>
                  <a:pt x="30" y="51"/>
                  <a:pt x="30" y="51"/>
                </a:cubicBezTo>
                <a:cubicBezTo>
                  <a:pt x="30" y="50"/>
                  <a:pt x="30" y="50"/>
                  <a:pt x="30" y="50"/>
                </a:cubicBezTo>
                <a:cubicBezTo>
                  <a:pt x="31" y="49"/>
                  <a:pt x="32" y="49"/>
                  <a:pt x="32" y="48"/>
                </a:cubicBezTo>
                <a:cubicBezTo>
                  <a:pt x="31" y="48"/>
                  <a:pt x="31" y="49"/>
                  <a:pt x="30" y="50"/>
                </a:cubicBezTo>
                <a:cubicBezTo>
                  <a:pt x="30" y="51"/>
                  <a:pt x="30" y="51"/>
                  <a:pt x="30" y="51"/>
                </a:cubicBezTo>
                <a:cubicBezTo>
                  <a:pt x="30" y="51"/>
                  <a:pt x="30" y="51"/>
                  <a:pt x="30" y="51"/>
                </a:cubicBezTo>
                <a:cubicBezTo>
                  <a:pt x="29" y="52"/>
                  <a:pt x="29" y="52"/>
                  <a:pt x="29" y="52"/>
                </a:cubicBezTo>
                <a:close/>
                <a:moveTo>
                  <a:pt x="73" y="202"/>
                </a:moveTo>
                <a:cubicBezTo>
                  <a:pt x="72" y="202"/>
                  <a:pt x="72" y="201"/>
                  <a:pt x="72" y="200"/>
                </a:cubicBezTo>
                <a:cubicBezTo>
                  <a:pt x="73" y="200"/>
                  <a:pt x="74" y="200"/>
                  <a:pt x="74" y="201"/>
                </a:cubicBezTo>
                <a:cubicBezTo>
                  <a:pt x="74" y="201"/>
                  <a:pt x="73" y="201"/>
                  <a:pt x="73" y="202"/>
                </a:cubicBezTo>
                <a:close/>
                <a:moveTo>
                  <a:pt x="129" y="175"/>
                </a:moveTo>
                <a:cubicBezTo>
                  <a:pt x="129" y="175"/>
                  <a:pt x="130" y="175"/>
                  <a:pt x="130" y="175"/>
                </a:cubicBezTo>
                <a:cubicBezTo>
                  <a:pt x="131" y="175"/>
                  <a:pt x="132" y="176"/>
                  <a:pt x="133" y="175"/>
                </a:cubicBezTo>
                <a:lnTo>
                  <a:pt x="129" y="175"/>
                </a:lnTo>
                <a:close/>
                <a:moveTo>
                  <a:pt x="42" y="27"/>
                </a:moveTo>
                <a:cubicBezTo>
                  <a:pt x="43" y="27"/>
                  <a:pt x="43" y="26"/>
                  <a:pt x="43" y="25"/>
                </a:cubicBezTo>
                <a:cubicBezTo>
                  <a:pt x="43" y="25"/>
                  <a:pt x="42" y="26"/>
                  <a:pt x="42" y="26"/>
                </a:cubicBezTo>
                <a:cubicBezTo>
                  <a:pt x="42" y="26"/>
                  <a:pt x="41" y="27"/>
                  <a:pt x="42" y="27"/>
                </a:cubicBezTo>
                <a:close/>
                <a:moveTo>
                  <a:pt x="32" y="144"/>
                </a:moveTo>
                <a:cubicBezTo>
                  <a:pt x="32" y="143"/>
                  <a:pt x="32" y="143"/>
                  <a:pt x="32" y="143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4" y="142"/>
                  <a:pt x="35" y="141"/>
                  <a:pt x="35" y="140"/>
                </a:cubicBezTo>
                <a:cubicBezTo>
                  <a:pt x="35" y="140"/>
                  <a:pt x="34" y="141"/>
                  <a:pt x="33" y="142"/>
                </a:cubicBezTo>
                <a:cubicBezTo>
                  <a:pt x="33" y="142"/>
                  <a:pt x="33" y="143"/>
                  <a:pt x="33" y="143"/>
                </a:cubicBezTo>
                <a:cubicBezTo>
                  <a:pt x="32" y="143"/>
                  <a:pt x="32" y="143"/>
                  <a:pt x="32" y="143"/>
                </a:cubicBezTo>
                <a:lnTo>
                  <a:pt x="32" y="144"/>
                </a:lnTo>
                <a:close/>
                <a:moveTo>
                  <a:pt x="64" y="81"/>
                </a:moveTo>
                <a:cubicBezTo>
                  <a:pt x="63" y="81"/>
                  <a:pt x="63" y="81"/>
                  <a:pt x="62" y="82"/>
                </a:cubicBezTo>
                <a:cubicBezTo>
                  <a:pt x="62" y="82"/>
                  <a:pt x="60" y="83"/>
                  <a:pt x="61" y="83"/>
                </a:cubicBezTo>
                <a:cubicBezTo>
                  <a:pt x="63" y="83"/>
                  <a:pt x="63" y="82"/>
                  <a:pt x="64" y="81"/>
                </a:cubicBezTo>
                <a:close/>
                <a:moveTo>
                  <a:pt x="46" y="76"/>
                </a:moveTo>
                <a:cubicBezTo>
                  <a:pt x="46" y="76"/>
                  <a:pt x="46" y="76"/>
                  <a:pt x="46" y="76"/>
                </a:cubicBezTo>
                <a:cubicBezTo>
                  <a:pt x="47" y="75"/>
                  <a:pt x="48" y="74"/>
                  <a:pt x="48" y="73"/>
                </a:cubicBezTo>
                <a:cubicBezTo>
                  <a:pt x="48" y="71"/>
                  <a:pt x="47" y="73"/>
                  <a:pt x="47" y="73"/>
                </a:cubicBezTo>
                <a:cubicBezTo>
                  <a:pt x="47" y="74"/>
                  <a:pt x="46" y="75"/>
                  <a:pt x="46" y="76"/>
                </a:cubicBezTo>
                <a:close/>
                <a:moveTo>
                  <a:pt x="92" y="190"/>
                </a:moveTo>
                <a:cubicBezTo>
                  <a:pt x="88" y="192"/>
                  <a:pt x="88" y="192"/>
                  <a:pt x="88" y="192"/>
                </a:cubicBezTo>
                <a:cubicBezTo>
                  <a:pt x="88" y="193"/>
                  <a:pt x="89" y="193"/>
                  <a:pt x="89" y="193"/>
                </a:cubicBezTo>
                <a:cubicBezTo>
                  <a:pt x="90" y="192"/>
                  <a:pt x="91" y="191"/>
                  <a:pt x="92" y="190"/>
                </a:cubicBezTo>
                <a:close/>
                <a:moveTo>
                  <a:pt x="40" y="88"/>
                </a:moveTo>
                <a:cubicBezTo>
                  <a:pt x="40" y="88"/>
                  <a:pt x="40" y="88"/>
                  <a:pt x="39" y="88"/>
                </a:cubicBezTo>
                <a:cubicBezTo>
                  <a:pt x="38" y="89"/>
                  <a:pt x="38" y="91"/>
                  <a:pt x="37" y="92"/>
                </a:cubicBezTo>
                <a:cubicBezTo>
                  <a:pt x="36" y="92"/>
                  <a:pt x="37" y="93"/>
                  <a:pt x="37" y="93"/>
                </a:cubicBezTo>
                <a:lnTo>
                  <a:pt x="40" y="88"/>
                </a:lnTo>
                <a:close/>
                <a:moveTo>
                  <a:pt x="88" y="80"/>
                </a:moveTo>
                <a:cubicBezTo>
                  <a:pt x="88" y="80"/>
                  <a:pt x="89" y="80"/>
                  <a:pt x="89" y="80"/>
                </a:cubicBezTo>
                <a:cubicBezTo>
                  <a:pt x="89" y="79"/>
                  <a:pt x="90" y="78"/>
                  <a:pt x="90" y="76"/>
                </a:cubicBezTo>
                <a:cubicBezTo>
                  <a:pt x="89" y="77"/>
                  <a:pt x="89" y="78"/>
                  <a:pt x="88" y="79"/>
                </a:cubicBezTo>
                <a:cubicBezTo>
                  <a:pt x="88" y="80"/>
                  <a:pt x="87" y="80"/>
                  <a:pt x="88" y="80"/>
                </a:cubicBezTo>
                <a:close/>
                <a:moveTo>
                  <a:pt x="70" y="182"/>
                </a:moveTo>
                <a:cubicBezTo>
                  <a:pt x="69" y="182"/>
                  <a:pt x="69" y="182"/>
                  <a:pt x="69" y="182"/>
                </a:cubicBezTo>
                <a:cubicBezTo>
                  <a:pt x="68" y="183"/>
                  <a:pt x="66" y="185"/>
                  <a:pt x="66" y="187"/>
                </a:cubicBezTo>
                <a:cubicBezTo>
                  <a:pt x="67" y="185"/>
                  <a:pt x="68" y="184"/>
                  <a:pt x="70" y="182"/>
                </a:cubicBezTo>
                <a:close/>
                <a:moveTo>
                  <a:pt x="45" y="81"/>
                </a:moveTo>
                <a:cubicBezTo>
                  <a:pt x="45" y="80"/>
                  <a:pt x="46" y="80"/>
                  <a:pt x="46" y="80"/>
                </a:cubicBezTo>
                <a:cubicBezTo>
                  <a:pt x="47" y="78"/>
                  <a:pt x="48" y="77"/>
                  <a:pt x="49" y="75"/>
                </a:cubicBezTo>
                <a:cubicBezTo>
                  <a:pt x="48" y="76"/>
                  <a:pt x="46" y="78"/>
                  <a:pt x="45" y="81"/>
                </a:cubicBezTo>
                <a:close/>
                <a:moveTo>
                  <a:pt x="63" y="79"/>
                </a:moveTo>
                <a:cubicBezTo>
                  <a:pt x="63" y="78"/>
                  <a:pt x="63" y="78"/>
                  <a:pt x="63" y="78"/>
                </a:cubicBezTo>
                <a:cubicBezTo>
                  <a:pt x="64" y="78"/>
                  <a:pt x="64" y="78"/>
                  <a:pt x="64" y="77"/>
                </a:cubicBezTo>
                <a:cubicBezTo>
                  <a:pt x="64" y="77"/>
                  <a:pt x="65" y="77"/>
                  <a:pt x="65" y="76"/>
                </a:cubicBezTo>
                <a:cubicBezTo>
                  <a:pt x="65" y="76"/>
                  <a:pt x="65" y="76"/>
                  <a:pt x="66" y="76"/>
                </a:cubicBezTo>
                <a:cubicBezTo>
                  <a:pt x="67" y="75"/>
                  <a:pt x="67" y="74"/>
                  <a:pt x="68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67" y="74"/>
                  <a:pt x="66" y="75"/>
                  <a:pt x="66" y="76"/>
                </a:cubicBezTo>
                <a:cubicBezTo>
                  <a:pt x="65" y="76"/>
                  <a:pt x="65" y="76"/>
                  <a:pt x="65" y="76"/>
                </a:cubicBezTo>
                <a:cubicBezTo>
                  <a:pt x="64" y="76"/>
                  <a:pt x="64" y="77"/>
                  <a:pt x="64" y="77"/>
                </a:cubicBezTo>
                <a:cubicBezTo>
                  <a:pt x="63" y="77"/>
                  <a:pt x="63" y="78"/>
                  <a:pt x="63" y="78"/>
                </a:cubicBezTo>
                <a:lnTo>
                  <a:pt x="63" y="79"/>
                </a:lnTo>
                <a:close/>
                <a:moveTo>
                  <a:pt x="24" y="151"/>
                </a:moveTo>
                <a:cubicBezTo>
                  <a:pt x="23" y="151"/>
                  <a:pt x="22" y="153"/>
                  <a:pt x="21" y="153"/>
                </a:cubicBezTo>
                <a:cubicBezTo>
                  <a:pt x="20" y="153"/>
                  <a:pt x="20" y="155"/>
                  <a:pt x="20" y="155"/>
                </a:cubicBezTo>
                <a:cubicBezTo>
                  <a:pt x="21" y="154"/>
                  <a:pt x="23" y="153"/>
                  <a:pt x="24" y="151"/>
                </a:cubicBezTo>
                <a:close/>
                <a:moveTo>
                  <a:pt x="55" y="176"/>
                </a:moveTo>
                <a:cubicBezTo>
                  <a:pt x="56" y="175"/>
                  <a:pt x="56" y="175"/>
                  <a:pt x="56" y="175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57" y="174"/>
                  <a:pt x="59" y="173"/>
                  <a:pt x="60" y="171"/>
                </a:cubicBezTo>
                <a:cubicBezTo>
                  <a:pt x="60" y="171"/>
                  <a:pt x="59" y="171"/>
                  <a:pt x="59" y="171"/>
                </a:cubicBezTo>
                <a:cubicBezTo>
                  <a:pt x="58" y="173"/>
                  <a:pt x="57" y="173"/>
                  <a:pt x="56" y="175"/>
                </a:cubicBezTo>
                <a:cubicBezTo>
                  <a:pt x="56" y="175"/>
                  <a:pt x="56" y="175"/>
                  <a:pt x="56" y="175"/>
                </a:cubicBezTo>
                <a:lnTo>
                  <a:pt x="55" y="176"/>
                </a:lnTo>
                <a:close/>
                <a:moveTo>
                  <a:pt x="55" y="78"/>
                </a:moveTo>
                <a:cubicBezTo>
                  <a:pt x="56" y="77"/>
                  <a:pt x="58" y="76"/>
                  <a:pt x="58" y="75"/>
                </a:cubicBezTo>
                <a:cubicBezTo>
                  <a:pt x="57" y="75"/>
                  <a:pt x="56" y="76"/>
                  <a:pt x="55" y="76"/>
                </a:cubicBezTo>
                <a:cubicBezTo>
                  <a:pt x="55" y="77"/>
                  <a:pt x="55" y="77"/>
                  <a:pt x="55" y="78"/>
                </a:cubicBezTo>
                <a:close/>
                <a:moveTo>
                  <a:pt x="36" y="180"/>
                </a:moveTo>
                <a:cubicBezTo>
                  <a:pt x="37" y="180"/>
                  <a:pt x="37" y="179"/>
                  <a:pt x="37" y="179"/>
                </a:cubicBezTo>
                <a:cubicBezTo>
                  <a:pt x="37" y="179"/>
                  <a:pt x="37" y="179"/>
                  <a:pt x="37" y="179"/>
                </a:cubicBezTo>
                <a:cubicBezTo>
                  <a:pt x="38" y="178"/>
                  <a:pt x="39" y="177"/>
                  <a:pt x="40" y="177"/>
                </a:cubicBezTo>
                <a:cubicBezTo>
                  <a:pt x="40" y="176"/>
                  <a:pt x="40" y="176"/>
                  <a:pt x="40" y="176"/>
                </a:cubicBezTo>
                <a:cubicBezTo>
                  <a:pt x="40" y="176"/>
                  <a:pt x="40" y="176"/>
                  <a:pt x="41" y="175"/>
                </a:cubicBezTo>
                <a:cubicBezTo>
                  <a:pt x="41" y="175"/>
                  <a:pt x="41" y="175"/>
                  <a:pt x="41" y="174"/>
                </a:cubicBezTo>
                <a:cubicBezTo>
                  <a:pt x="42" y="174"/>
                  <a:pt x="42" y="174"/>
                  <a:pt x="42" y="174"/>
                </a:cubicBezTo>
                <a:cubicBezTo>
                  <a:pt x="42" y="174"/>
                  <a:pt x="43" y="174"/>
                  <a:pt x="42" y="173"/>
                </a:cubicBezTo>
                <a:cubicBezTo>
                  <a:pt x="42" y="174"/>
                  <a:pt x="42" y="174"/>
                  <a:pt x="42" y="174"/>
                </a:cubicBezTo>
                <a:cubicBezTo>
                  <a:pt x="41" y="174"/>
                  <a:pt x="41" y="174"/>
                  <a:pt x="41" y="174"/>
                </a:cubicBezTo>
                <a:cubicBezTo>
                  <a:pt x="41" y="174"/>
                  <a:pt x="41" y="175"/>
                  <a:pt x="41" y="175"/>
                </a:cubicBezTo>
                <a:cubicBezTo>
                  <a:pt x="40" y="175"/>
                  <a:pt x="40" y="176"/>
                  <a:pt x="40" y="176"/>
                </a:cubicBezTo>
                <a:cubicBezTo>
                  <a:pt x="39" y="177"/>
                  <a:pt x="38" y="177"/>
                  <a:pt x="38" y="178"/>
                </a:cubicBezTo>
                <a:cubicBezTo>
                  <a:pt x="38" y="178"/>
                  <a:pt x="37" y="179"/>
                  <a:pt x="37" y="179"/>
                </a:cubicBezTo>
                <a:cubicBezTo>
                  <a:pt x="37" y="179"/>
                  <a:pt x="37" y="179"/>
                  <a:pt x="37" y="179"/>
                </a:cubicBezTo>
                <a:cubicBezTo>
                  <a:pt x="36" y="179"/>
                  <a:pt x="36" y="180"/>
                  <a:pt x="36" y="180"/>
                </a:cubicBezTo>
                <a:close/>
                <a:moveTo>
                  <a:pt x="106" y="204"/>
                </a:moveTo>
                <a:cubicBezTo>
                  <a:pt x="107" y="203"/>
                  <a:pt x="108" y="202"/>
                  <a:pt x="109" y="201"/>
                </a:cubicBezTo>
                <a:cubicBezTo>
                  <a:pt x="109" y="201"/>
                  <a:pt x="107" y="201"/>
                  <a:pt x="107" y="202"/>
                </a:cubicBezTo>
                <a:cubicBezTo>
                  <a:pt x="106" y="203"/>
                  <a:pt x="106" y="203"/>
                  <a:pt x="106" y="204"/>
                </a:cubicBezTo>
                <a:close/>
                <a:moveTo>
                  <a:pt x="70" y="182"/>
                </a:moveTo>
                <a:cubicBezTo>
                  <a:pt x="70" y="182"/>
                  <a:pt x="70" y="182"/>
                  <a:pt x="70" y="182"/>
                </a:cubicBezTo>
                <a:cubicBezTo>
                  <a:pt x="70" y="181"/>
                  <a:pt x="70" y="181"/>
                  <a:pt x="70" y="181"/>
                </a:cubicBezTo>
                <a:cubicBezTo>
                  <a:pt x="71" y="181"/>
                  <a:pt x="71" y="181"/>
                  <a:pt x="71" y="180"/>
                </a:cubicBezTo>
                <a:cubicBezTo>
                  <a:pt x="73" y="179"/>
                  <a:pt x="74" y="177"/>
                  <a:pt x="76" y="176"/>
                </a:cubicBezTo>
                <a:cubicBezTo>
                  <a:pt x="74" y="176"/>
                  <a:pt x="72" y="178"/>
                  <a:pt x="71" y="180"/>
                </a:cubicBezTo>
                <a:cubicBezTo>
                  <a:pt x="71" y="180"/>
                  <a:pt x="71" y="180"/>
                  <a:pt x="71" y="180"/>
                </a:cubicBezTo>
                <a:cubicBezTo>
                  <a:pt x="71" y="180"/>
                  <a:pt x="70" y="181"/>
                  <a:pt x="70" y="181"/>
                </a:cubicBezTo>
                <a:cubicBezTo>
                  <a:pt x="70" y="182"/>
                  <a:pt x="70" y="182"/>
                  <a:pt x="70" y="182"/>
                </a:cubicBezTo>
                <a:close/>
                <a:moveTo>
                  <a:pt x="73" y="188"/>
                </a:moveTo>
                <a:cubicBezTo>
                  <a:pt x="74" y="186"/>
                  <a:pt x="77" y="184"/>
                  <a:pt x="78" y="182"/>
                </a:cubicBezTo>
                <a:cubicBezTo>
                  <a:pt x="76" y="184"/>
                  <a:pt x="74" y="185"/>
                  <a:pt x="72" y="187"/>
                </a:cubicBezTo>
                <a:cubicBezTo>
                  <a:pt x="72" y="187"/>
                  <a:pt x="72" y="189"/>
                  <a:pt x="73" y="188"/>
                </a:cubicBezTo>
                <a:close/>
                <a:moveTo>
                  <a:pt x="25" y="45"/>
                </a:moveTo>
                <a:cubicBezTo>
                  <a:pt x="26" y="44"/>
                  <a:pt x="26" y="44"/>
                  <a:pt x="26" y="44"/>
                </a:cubicBezTo>
                <a:cubicBezTo>
                  <a:pt x="26" y="44"/>
                  <a:pt x="26" y="44"/>
                  <a:pt x="26" y="44"/>
                </a:cubicBezTo>
                <a:cubicBezTo>
                  <a:pt x="27" y="43"/>
                  <a:pt x="27" y="43"/>
                  <a:pt x="27" y="43"/>
                </a:cubicBezTo>
                <a:cubicBezTo>
                  <a:pt x="28" y="42"/>
                  <a:pt x="29" y="40"/>
                  <a:pt x="30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8"/>
                  <a:pt x="32" y="37"/>
                  <a:pt x="31" y="36"/>
                </a:cubicBezTo>
                <a:cubicBezTo>
                  <a:pt x="31" y="36"/>
                  <a:pt x="30" y="37"/>
                  <a:pt x="30" y="38"/>
                </a:cubicBezTo>
                <a:cubicBezTo>
                  <a:pt x="29" y="39"/>
                  <a:pt x="28" y="41"/>
                  <a:pt x="27" y="42"/>
                </a:cubicBezTo>
                <a:cubicBezTo>
                  <a:pt x="27" y="42"/>
                  <a:pt x="27" y="43"/>
                  <a:pt x="27" y="43"/>
                </a:cubicBezTo>
                <a:cubicBezTo>
                  <a:pt x="26" y="44"/>
                  <a:pt x="26" y="44"/>
                  <a:pt x="26" y="44"/>
                </a:cubicBezTo>
                <a:cubicBezTo>
                  <a:pt x="26" y="44"/>
                  <a:pt x="26" y="44"/>
                  <a:pt x="26" y="44"/>
                </a:cubicBezTo>
                <a:lnTo>
                  <a:pt x="25" y="45"/>
                </a:lnTo>
                <a:close/>
                <a:moveTo>
                  <a:pt x="80" y="75"/>
                </a:moveTo>
                <a:cubicBezTo>
                  <a:pt x="80" y="75"/>
                  <a:pt x="80" y="75"/>
                  <a:pt x="80" y="75"/>
                </a:cubicBezTo>
                <a:cubicBezTo>
                  <a:pt x="79" y="77"/>
                  <a:pt x="77" y="78"/>
                  <a:pt x="75" y="80"/>
                </a:cubicBezTo>
                <a:cubicBezTo>
                  <a:pt x="75" y="80"/>
                  <a:pt x="76" y="81"/>
                  <a:pt x="76" y="81"/>
                </a:cubicBezTo>
                <a:lnTo>
                  <a:pt x="80" y="75"/>
                </a:lnTo>
                <a:close/>
                <a:moveTo>
                  <a:pt x="46" y="90"/>
                </a:moveTo>
                <a:cubicBezTo>
                  <a:pt x="46" y="90"/>
                  <a:pt x="47" y="89"/>
                  <a:pt x="47" y="88"/>
                </a:cubicBezTo>
                <a:cubicBezTo>
                  <a:pt x="47" y="88"/>
                  <a:pt x="48" y="88"/>
                  <a:pt x="48" y="87"/>
                </a:cubicBezTo>
                <a:cubicBezTo>
                  <a:pt x="49" y="87"/>
                  <a:pt x="49" y="86"/>
                  <a:pt x="49" y="85"/>
                </a:cubicBezTo>
                <a:cubicBezTo>
                  <a:pt x="50" y="84"/>
                  <a:pt x="50" y="84"/>
                  <a:pt x="50" y="84"/>
                </a:cubicBezTo>
                <a:cubicBezTo>
                  <a:pt x="50" y="84"/>
                  <a:pt x="50" y="84"/>
                  <a:pt x="50" y="84"/>
                </a:cubicBezTo>
                <a:cubicBezTo>
                  <a:pt x="51" y="83"/>
                  <a:pt x="51" y="83"/>
                  <a:pt x="51" y="82"/>
                </a:cubicBezTo>
                <a:cubicBezTo>
                  <a:pt x="51" y="81"/>
                  <a:pt x="51" y="81"/>
                  <a:pt x="51" y="82"/>
                </a:cubicBezTo>
                <a:cubicBezTo>
                  <a:pt x="50" y="82"/>
                  <a:pt x="51" y="83"/>
                  <a:pt x="50" y="84"/>
                </a:cubicBezTo>
                <a:cubicBezTo>
                  <a:pt x="50" y="84"/>
                  <a:pt x="50" y="84"/>
                  <a:pt x="50" y="84"/>
                </a:cubicBezTo>
                <a:cubicBezTo>
                  <a:pt x="49" y="85"/>
                  <a:pt x="49" y="85"/>
                  <a:pt x="49" y="85"/>
                </a:cubicBezTo>
                <a:cubicBezTo>
                  <a:pt x="48" y="85"/>
                  <a:pt x="48" y="86"/>
                  <a:pt x="48" y="87"/>
                </a:cubicBezTo>
                <a:cubicBezTo>
                  <a:pt x="47" y="88"/>
                  <a:pt x="46" y="89"/>
                  <a:pt x="46" y="90"/>
                </a:cubicBezTo>
                <a:close/>
                <a:moveTo>
                  <a:pt x="89" y="185"/>
                </a:moveTo>
                <a:cubicBezTo>
                  <a:pt x="87" y="187"/>
                  <a:pt x="85" y="189"/>
                  <a:pt x="83" y="191"/>
                </a:cubicBezTo>
                <a:cubicBezTo>
                  <a:pt x="83" y="191"/>
                  <a:pt x="83" y="192"/>
                  <a:pt x="83" y="191"/>
                </a:cubicBezTo>
                <a:cubicBezTo>
                  <a:pt x="85" y="190"/>
                  <a:pt x="88" y="188"/>
                  <a:pt x="89" y="185"/>
                </a:cubicBezTo>
                <a:close/>
                <a:moveTo>
                  <a:pt x="59" y="175"/>
                </a:moveTo>
                <a:cubicBezTo>
                  <a:pt x="52" y="182"/>
                  <a:pt x="52" y="182"/>
                  <a:pt x="52" y="182"/>
                </a:cubicBezTo>
                <a:cubicBezTo>
                  <a:pt x="52" y="183"/>
                  <a:pt x="52" y="184"/>
                  <a:pt x="52" y="183"/>
                </a:cubicBezTo>
                <a:cubicBezTo>
                  <a:pt x="55" y="180"/>
                  <a:pt x="57" y="178"/>
                  <a:pt x="59" y="175"/>
                </a:cubicBezTo>
                <a:close/>
                <a:moveTo>
                  <a:pt x="134" y="61"/>
                </a:moveTo>
                <a:cubicBezTo>
                  <a:pt x="136" y="60"/>
                  <a:pt x="137" y="59"/>
                  <a:pt x="139" y="58"/>
                </a:cubicBezTo>
                <a:cubicBezTo>
                  <a:pt x="139" y="58"/>
                  <a:pt x="137" y="57"/>
                  <a:pt x="137" y="57"/>
                </a:cubicBezTo>
                <a:cubicBezTo>
                  <a:pt x="136" y="58"/>
                  <a:pt x="134" y="59"/>
                  <a:pt x="134" y="60"/>
                </a:cubicBezTo>
                <a:cubicBezTo>
                  <a:pt x="134" y="60"/>
                  <a:pt x="134" y="60"/>
                  <a:pt x="134" y="61"/>
                </a:cubicBezTo>
                <a:close/>
                <a:moveTo>
                  <a:pt x="116" y="23"/>
                </a:moveTo>
                <a:cubicBezTo>
                  <a:pt x="116" y="23"/>
                  <a:pt x="116" y="23"/>
                  <a:pt x="116" y="23"/>
                </a:cubicBezTo>
                <a:cubicBezTo>
                  <a:pt x="119" y="21"/>
                  <a:pt x="121" y="19"/>
                  <a:pt x="124" y="18"/>
                </a:cubicBezTo>
                <a:cubicBezTo>
                  <a:pt x="124" y="18"/>
                  <a:pt x="122" y="17"/>
                  <a:pt x="122" y="18"/>
                </a:cubicBezTo>
                <a:cubicBezTo>
                  <a:pt x="120" y="19"/>
                  <a:pt x="119" y="21"/>
                  <a:pt x="116" y="22"/>
                </a:cubicBezTo>
                <a:cubicBezTo>
                  <a:pt x="116" y="22"/>
                  <a:pt x="116" y="22"/>
                  <a:pt x="116" y="23"/>
                </a:cubicBezTo>
                <a:close/>
                <a:moveTo>
                  <a:pt x="146" y="63"/>
                </a:moveTo>
                <a:cubicBezTo>
                  <a:pt x="146" y="63"/>
                  <a:pt x="146" y="63"/>
                  <a:pt x="145" y="63"/>
                </a:cubicBezTo>
                <a:cubicBezTo>
                  <a:pt x="137" y="68"/>
                  <a:pt x="137" y="68"/>
                  <a:pt x="137" y="68"/>
                </a:cubicBezTo>
                <a:cubicBezTo>
                  <a:pt x="141" y="67"/>
                  <a:pt x="144" y="65"/>
                  <a:pt x="146" y="63"/>
                </a:cubicBezTo>
                <a:close/>
                <a:moveTo>
                  <a:pt x="125" y="23"/>
                </a:moveTo>
                <a:cubicBezTo>
                  <a:pt x="127" y="22"/>
                  <a:pt x="129" y="21"/>
                  <a:pt x="132" y="20"/>
                </a:cubicBezTo>
                <a:cubicBezTo>
                  <a:pt x="131" y="19"/>
                  <a:pt x="129" y="19"/>
                  <a:pt x="129" y="19"/>
                </a:cubicBezTo>
                <a:cubicBezTo>
                  <a:pt x="128" y="20"/>
                  <a:pt x="127" y="21"/>
                  <a:pt x="126" y="22"/>
                </a:cubicBezTo>
                <a:cubicBezTo>
                  <a:pt x="125" y="22"/>
                  <a:pt x="123" y="24"/>
                  <a:pt x="125" y="23"/>
                </a:cubicBezTo>
                <a:close/>
                <a:moveTo>
                  <a:pt x="58" y="183"/>
                </a:moveTo>
                <a:cubicBezTo>
                  <a:pt x="61" y="180"/>
                  <a:pt x="64" y="177"/>
                  <a:pt x="67" y="174"/>
                </a:cubicBezTo>
                <a:cubicBezTo>
                  <a:pt x="63" y="176"/>
                  <a:pt x="61" y="180"/>
                  <a:pt x="58" y="183"/>
                </a:cubicBezTo>
                <a:cubicBezTo>
                  <a:pt x="58" y="183"/>
                  <a:pt x="58" y="183"/>
                  <a:pt x="58" y="183"/>
                </a:cubicBezTo>
                <a:close/>
                <a:moveTo>
                  <a:pt x="74" y="183"/>
                </a:moveTo>
                <a:cubicBezTo>
                  <a:pt x="76" y="181"/>
                  <a:pt x="78" y="179"/>
                  <a:pt x="81" y="178"/>
                </a:cubicBezTo>
                <a:cubicBezTo>
                  <a:pt x="80" y="178"/>
                  <a:pt x="79" y="177"/>
                  <a:pt x="78" y="178"/>
                </a:cubicBezTo>
                <a:cubicBezTo>
                  <a:pt x="77" y="179"/>
                  <a:pt x="76" y="181"/>
                  <a:pt x="74" y="182"/>
                </a:cubicBezTo>
                <a:cubicBezTo>
                  <a:pt x="74" y="182"/>
                  <a:pt x="74" y="183"/>
                  <a:pt x="74" y="183"/>
                </a:cubicBezTo>
                <a:close/>
                <a:moveTo>
                  <a:pt x="27" y="63"/>
                </a:moveTo>
                <a:cubicBezTo>
                  <a:pt x="27" y="63"/>
                  <a:pt x="27" y="63"/>
                  <a:pt x="27" y="63"/>
                </a:cubicBezTo>
                <a:cubicBezTo>
                  <a:pt x="27" y="62"/>
                  <a:pt x="27" y="62"/>
                  <a:pt x="27" y="62"/>
                </a:cubicBezTo>
                <a:cubicBezTo>
                  <a:pt x="30" y="59"/>
                  <a:pt x="31" y="57"/>
                  <a:pt x="33" y="54"/>
                </a:cubicBezTo>
                <a:cubicBezTo>
                  <a:pt x="34" y="53"/>
                  <a:pt x="34" y="53"/>
                  <a:pt x="34" y="53"/>
                </a:cubicBezTo>
                <a:cubicBezTo>
                  <a:pt x="35" y="52"/>
                  <a:pt x="37" y="49"/>
                  <a:pt x="38" y="47"/>
                </a:cubicBezTo>
                <a:cubicBezTo>
                  <a:pt x="34" y="53"/>
                  <a:pt x="34" y="53"/>
                  <a:pt x="34" y="53"/>
                </a:cubicBezTo>
                <a:cubicBezTo>
                  <a:pt x="33" y="54"/>
                  <a:pt x="33" y="54"/>
                  <a:pt x="33" y="54"/>
                </a:cubicBezTo>
                <a:cubicBezTo>
                  <a:pt x="31" y="56"/>
                  <a:pt x="29" y="59"/>
                  <a:pt x="27" y="62"/>
                </a:cubicBezTo>
                <a:cubicBezTo>
                  <a:pt x="27" y="63"/>
                  <a:pt x="27" y="63"/>
                  <a:pt x="27" y="63"/>
                </a:cubicBezTo>
                <a:close/>
                <a:moveTo>
                  <a:pt x="129" y="189"/>
                </a:moveTo>
                <a:cubicBezTo>
                  <a:pt x="130" y="189"/>
                  <a:pt x="131" y="189"/>
                  <a:pt x="131" y="190"/>
                </a:cubicBezTo>
                <a:cubicBezTo>
                  <a:pt x="135" y="188"/>
                  <a:pt x="135" y="188"/>
                  <a:pt x="135" y="188"/>
                </a:cubicBezTo>
                <a:cubicBezTo>
                  <a:pt x="134" y="187"/>
                  <a:pt x="133" y="187"/>
                  <a:pt x="132" y="187"/>
                </a:cubicBezTo>
                <a:cubicBezTo>
                  <a:pt x="131" y="187"/>
                  <a:pt x="130" y="188"/>
                  <a:pt x="129" y="189"/>
                </a:cubicBezTo>
                <a:close/>
                <a:moveTo>
                  <a:pt x="85" y="26"/>
                </a:moveTo>
                <a:cubicBezTo>
                  <a:pt x="86" y="26"/>
                  <a:pt x="87" y="26"/>
                  <a:pt x="87" y="25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3"/>
                  <a:pt x="90" y="23"/>
                  <a:pt x="90" y="23"/>
                </a:cubicBezTo>
                <a:cubicBezTo>
                  <a:pt x="90" y="22"/>
                  <a:pt x="90" y="22"/>
                  <a:pt x="90" y="22"/>
                </a:cubicBezTo>
                <a:cubicBezTo>
                  <a:pt x="91" y="22"/>
                  <a:pt x="91" y="22"/>
                  <a:pt x="91" y="22"/>
                </a:cubicBezTo>
                <a:cubicBezTo>
                  <a:pt x="91" y="22"/>
                  <a:pt x="91" y="22"/>
                  <a:pt x="91" y="22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3" y="20"/>
                  <a:pt x="93" y="20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99" y="15"/>
                  <a:pt x="97" y="15"/>
                  <a:pt x="97" y="16"/>
                </a:cubicBezTo>
                <a:cubicBezTo>
                  <a:pt x="96" y="17"/>
                  <a:pt x="94" y="19"/>
                  <a:pt x="93" y="19"/>
                </a:cubicBezTo>
                <a:cubicBezTo>
                  <a:pt x="93" y="19"/>
                  <a:pt x="93" y="20"/>
                  <a:pt x="93" y="20"/>
                </a:cubicBezTo>
                <a:cubicBezTo>
                  <a:pt x="92" y="20"/>
                  <a:pt x="92" y="20"/>
                  <a:pt x="92" y="21"/>
                </a:cubicBezTo>
                <a:cubicBezTo>
                  <a:pt x="91" y="21"/>
                  <a:pt x="91" y="21"/>
                  <a:pt x="91" y="22"/>
                </a:cubicBezTo>
                <a:cubicBezTo>
                  <a:pt x="91" y="22"/>
                  <a:pt x="91" y="22"/>
                  <a:pt x="91" y="22"/>
                </a:cubicBezTo>
                <a:cubicBezTo>
                  <a:pt x="90" y="22"/>
                  <a:pt x="90" y="22"/>
                  <a:pt x="90" y="22"/>
                </a:cubicBezTo>
                <a:cubicBezTo>
                  <a:pt x="90" y="23"/>
                  <a:pt x="90" y="23"/>
                  <a:pt x="90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4"/>
                  <a:pt x="89" y="24"/>
                  <a:pt x="89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7" y="25"/>
                  <a:pt x="87" y="25"/>
                  <a:pt x="87" y="25"/>
                </a:cubicBezTo>
                <a:cubicBezTo>
                  <a:pt x="87" y="25"/>
                  <a:pt x="86" y="26"/>
                  <a:pt x="85" y="26"/>
                </a:cubicBezTo>
                <a:close/>
                <a:moveTo>
                  <a:pt x="24" y="151"/>
                </a:moveTo>
                <a:cubicBezTo>
                  <a:pt x="27" y="147"/>
                  <a:pt x="30" y="142"/>
                  <a:pt x="34" y="138"/>
                </a:cubicBezTo>
                <a:cubicBezTo>
                  <a:pt x="34" y="137"/>
                  <a:pt x="33" y="138"/>
                  <a:pt x="33" y="138"/>
                </a:cubicBezTo>
                <a:cubicBezTo>
                  <a:pt x="30" y="142"/>
                  <a:pt x="27" y="146"/>
                  <a:pt x="24" y="150"/>
                </a:cubicBezTo>
                <a:cubicBezTo>
                  <a:pt x="23" y="150"/>
                  <a:pt x="23" y="151"/>
                  <a:pt x="24" y="151"/>
                </a:cubicBezTo>
                <a:close/>
                <a:moveTo>
                  <a:pt x="39" y="65"/>
                </a:moveTo>
                <a:cubicBezTo>
                  <a:pt x="37" y="69"/>
                  <a:pt x="35" y="72"/>
                  <a:pt x="32" y="75"/>
                </a:cubicBezTo>
                <a:cubicBezTo>
                  <a:pt x="31" y="76"/>
                  <a:pt x="31" y="77"/>
                  <a:pt x="32" y="78"/>
                </a:cubicBezTo>
                <a:cubicBezTo>
                  <a:pt x="34" y="74"/>
                  <a:pt x="37" y="69"/>
                  <a:pt x="39" y="65"/>
                </a:cubicBezTo>
                <a:close/>
                <a:moveTo>
                  <a:pt x="104" y="187"/>
                </a:moveTo>
                <a:cubicBezTo>
                  <a:pt x="101" y="189"/>
                  <a:pt x="98" y="191"/>
                  <a:pt x="95" y="194"/>
                </a:cubicBezTo>
                <a:cubicBezTo>
                  <a:pt x="96" y="194"/>
                  <a:pt x="97" y="195"/>
                  <a:pt x="98" y="194"/>
                </a:cubicBezTo>
                <a:cubicBezTo>
                  <a:pt x="100" y="192"/>
                  <a:pt x="102" y="190"/>
                  <a:pt x="104" y="187"/>
                </a:cubicBezTo>
                <a:close/>
                <a:moveTo>
                  <a:pt x="66" y="27"/>
                </a:moveTo>
                <a:cubicBezTo>
                  <a:pt x="66" y="26"/>
                  <a:pt x="66" y="26"/>
                  <a:pt x="66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68" y="26"/>
                  <a:pt x="68" y="25"/>
                  <a:pt x="68" y="25"/>
                </a:cubicBezTo>
                <a:cubicBezTo>
                  <a:pt x="72" y="22"/>
                  <a:pt x="75" y="18"/>
                  <a:pt x="79" y="15"/>
                </a:cubicBezTo>
                <a:cubicBezTo>
                  <a:pt x="75" y="16"/>
                  <a:pt x="74" y="18"/>
                  <a:pt x="72" y="21"/>
                </a:cubicBezTo>
                <a:cubicBezTo>
                  <a:pt x="71" y="22"/>
                  <a:pt x="70" y="23"/>
                  <a:pt x="69" y="24"/>
                </a:cubicBezTo>
                <a:cubicBezTo>
                  <a:pt x="68" y="24"/>
                  <a:pt x="68" y="24"/>
                  <a:pt x="68" y="25"/>
                </a:cubicBezTo>
                <a:cubicBezTo>
                  <a:pt x="68" y="25"/>
                  <a:pt x="67" y="25"/>
                  <a:pt x="67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66" y="26"/>
                  <a:pt x="66" y="26"/>
                  <a:pt x="66" y="26"/>
                </a:cubicBezTo>
                <a:lnTo>
                  <a:pt x="66" y="27"/>
                </a:lnTo>
                <a:close/>
                <a:moveTo>
                  <a:pt x="85" y="180"/>
                </a:moveTo>
                <a:cubicBezTo>
                  <a:pt x="82" y="183"/>
                  <a:pt x="79" y="186"/>
                  <a:pt x="76" y="189"/>
                </a:cubicBezTo>
                <a:cubicBezTo>
                  <a:pt x="76" y="190"/>
                  <a:pt x="77" y="190"/>
                  <a:pt x="77" y="190"/>
                </a:cubicBezTo>
                <a:cubicBezTo>
                  <a:pt x="86" y="181"/>
                  <a:pt x="86" y="181"/>
                  <a:pt x="86" y="181"/>
                </a:cubicBezTo>
                <a:cubicBezTo>
                  <a:pt x="86" y="181"/>
                  <a:pt x="86" y="180"/>
                  <a:pt x="85" y="180"/>
                </a:cubicBezTo>
                <a:close/>
                <a:moveTo>
                  <a:pt x="140" y="64"/>
                </a:moveTo>
                <a:cubicBezTo>
                  <a:pt x="141" y="64"/>
                  <a:pt x="141" y="64"/>
                  <a:pt x="141" y="64"/>
                </a:cubicBezTo>
                <a:cubicBezTo>
                  <a:pt x="141" y="64"/>
                  <a:pt x="141" y="64"/>
                  <a:pt x="141" y="64"/>
                </a:cubicBezTo>
                <a:cubicBezTo>
                  <a:pt x="142" y="63"/>
                  <a:pt x="142" y="63"/>
                  <a:pt x="142" y="63"/>
                </a:cubicBezTo>
                <a:cubicBezTo>
                  <a:pt x="142" y="63"/>
                  <a:pt x="143" y="63"/>
                  <a:pt x="143" y="63"/>
                </a:cubicBezTo>
                <a:cubicBezTo>
                  <a:pt x="146" y="61"/>
                  <a:pt x="148" y="59"/>
                  <a:pt x="152" y="58"/>
                </a:cubicBezTo>
                <a:cubicBezTo>
                  <a:pt x="151" y="57"/>
                  <a:pt x="152" y="56"/>
                  <a:pt x="152" y="56"/>
                </a:cubicBezTo>
                <a:cubicBezTo>
                  <a:pt x="143" y="62"/>
                  <a:pt x="143" y="62"/>
                  <a:pt x="143" y="62"/>
                </a:cubicBezTo>
                <a:cubicBezTo>
                  <a:pt x="143" y="62"/>
                  <a:pt x="143" y="63"/>
                  <a:pt x="143" y="63"/>
                </a:cubicBezTo>
                <a:cubicBezTo>
                  <a:pt x="142" y="63"/>
                  <a:pt x="142" y="63"/>
                  <a:pt x="142" y="63"/>
                </a:cubicBezTo>
                <a:cubicBezTo>
                  <a:pt x="142" y="63"/>
                  <a:pt x="141" y="64"/>
                  <a:pt x="141" y="64"/>
                </a:cubicBezTo>
                <a:cubicBezTo>
                  <a:pt x="141" y="64"/>
                  <a:pt x="141" y="64"/>
                  <a:pt x="141" y="64"/>
                </a:cubicBezTo>
                <a:lnTo>
                  <a:pt x="140" y="64"/>
                </a:lnTo>
                <a:close/>
                <a:moveTo>
                  <a:pt x="23" y="160"/>
                </a:moveTo>
                <a:cubicBezTo>
                  <a:pt x="24" y="160"/>
                  <a:pt x="24" y="160"/>
                  <a:pt x="24" y="160"/>
                </a:cubicBezTo>
                <a:cubicBezTo>
                  <a:pt x="24" y="160"/>
                  <a:pt x="25" y="159"/>
                  <a:pt x="25" y="159"/>
                </a:cubicBezTo>
                <a:cubicBezTo>
                  <a:pt x="26" y="158"/>
                  <a:pt x="27" y="157"/>
                  <a:pt x="28" y="156"/>
                </a:cubicBezTo>
                <a:cubicBezTo>
                  <a:pt x="28" y="155"/>
                  <a:pt x="28" y="155"/>
                  <a:pt x="28" y="155"/>
                </a:cubicBezTo>
                <a:cubicBezTo>
                  <a:pt x="31" y="152"/>
                  <a:pt x="33" y="149"/>
                  <a:pt x="36" y="147"/>
                </a:cubicBezTo>
                <a:cubicBezTo>
                  <a:pt x="36" y="147"/>
                  <a:pt x="36" y="145"/>
                  <a:pt x="36" y="144"/>
                </a:cubicBezTo>
                <a:cubicBezTo>
                  <a:pt x="28" y="154"/>
                  <a:pt x="28" y="154"/>
                  <a:pt x="28" y="154"/>
                </a:cubicBezTo>
                <a:cubicBezTo>
                  <a:pt x="28" y="154"/>
                  <a:pt x="28" y="155"/>
                  <a:pt x="28" y="155"/>
                </a:cubicBezTo>
                <a:cubicBezTo>
                  <a:pt x="27" y="156"/>
                  <a:pt x="26" y="157"/>
                  <a:pt x="25" y="158"/>
                </a:cubicBezTo>
                <a:cubicBezTo>
                  <a:pt x="25" y="158"/>
                  <a:pt x="25" y="159"/>
                  <a:pt x="25" y="159"/>
                </a:cubicBezTo>
                <a:cubicBezTo>
                  <a:pt x="24" y="159"/>
                  <a:pt x="24" y="159"/>
                  <a:pt x="24" y="160"/>
                </a:cubicBezTo>
                <a:lnTo>
                  <a:pt x="23" y="160"/>
                </a:lnTo>
                <a:close/>
                <a:moveTo>
                  <a:pt x="109" y="194"/>
                </a:moveTo>
                <a:cubicBezTo>
                  <a:pt x="113" y="192"/>
                  <a:pt x="116" y="188"/>
                  <a:pt x="119" y="186"/>
                </a:cubicBezTo>
                <a:cubicBezTo>
                  <a:pt x="119" y="186"/>
                  <a:pt x="118" y="185"/>
                  <a:pt x="118" y="185"/>
                </a:cubicBezTo>
                <a:cubicBezTo>
                  <a:pt x="114" y="188"/>
                  <a:pt x="112" y="191"/>
                  <a:pt x="109" y="194"/>
                </a:cubicBezTo>
                <a:cubicBezTo>
                  <a:pt x="109" y="194"/>
                  <a:pt x="109" y="194"/>
                  <a:pt x="109" y="194"/>
                </a:cubicBezTo>
                <a:close/>
                <a:moveTo>
                  <a:pt x="21" y="148"/>
                </a:moveTo>
                <a:cubicBezTo>
                  <a:pt x="25" y="143"/>
                  <a:pt x="30" y="138"/>
                  <a:pt x="34" y="133"/>
                </a:cubicBezTo>
                <a:cubicBezTo>
                  <a:pt x="33" y="133"/>
                  <a:pt x="32" y="134"/>
                  <a:pt x="32" y="134"/>
                </a:cubicBezTo>
                <a:cubicBezTo>
                  <a:pt x="28" y="138"/>
                  <a:pt x="25" y="143"/>
                  <a:pt x="21" y="147"/>
                </a:cubicBezTo>
                <a:cubicBezTo>
                  <a:pt x="21" y="147"/>
                  <a:pt x="21" y="148"/>
                  <a:pt x="21" y="149"/>
                </a:cubicBezTo>
                <a:cubicBezTo>
                  <a:pt x="21" y="149"/>
                  <a:pt x="21" y="148"/>
                  <a:pt x="21" y="148"/>
                </a:cubicBezTo>
                <a:close/>
                <a:moveTo>
                  <a:pt x="46" y="182"/>
                </a:moveTo>
                <a:cubicBezTo>
                  <a:pt x="49" y="178"/>
                  <a:pt x="52" y="174"/>
                  <a:pt x="56" y="171"/>
                </a:cubicBezTo>
                <a:cubicBezTo>
                  <a:pt x="57" y="170"/>
                  <a:pt x="55" y="169"/>
                  <a:pt x="55" y="170"/>
                </a:cubicBezTo>
                <a:cubicBezTo>
                  <a:pt x="46" y="182"/>
                  <a:pt x="46" y="182"/>
                  <a:pt x="46" y="182"/>
                </a:cubicBezTo>
                <a:cubicBezTo>
                  <a:pt x="46" y="182"/>
                  <a:pt x="45" y="183"/>
                  <a:pt x="46" y="182"/>
                </a:cubicBezTo>
                <a:close/>
                <a:moveTo>
                  <a:pt x="43" y="30"/>
                </a:moveTo>
                <a:cubicBezTo>
                  <a:pt x="43" y="33"/>
                  <a:pt x="44" y="35"/>
                  <a:pt x="45" y="37"/>
                </a:cubicBezTo>
                <a:cubicBezTo>
                  <a:pt x="45" y="37"/>
                  <a:pt x="46" y="37"/>
                  <a:pt x="47" y="38"/>
                </a:cubicBezTo>
                <a:cubicBezTo>
                  <a:pt x="46" y="36"/>
                  <a:pt x="46" y="35"/>
                  <a:pt x="46" y="34"/>
                </a:cubicBezTo>
                <a:cubicBezTo>
                  <a:pt x="46" y="32"/>
                  <a:pt x="45" y="31"/>
                  <a:pt x="43" y="30"/>
                </a:cubicBezTo>
                <a:cubicBezTo>
                  <a:pt x="43" y="30"/>
                  <a:pt x="43" y="29"/>
                  <a:pt x="43" y="30"/>
                </a:cubicBezTo>
                <a:close/>
                <a:moveTo>
                  <a:pt x="55" y="51"/>
                </a:moveTo>
                <a:cubicBezTo>
                  <a:pt x="56" y="55"/>
                  <a:pt x="57" y="59"/>
                  <a:pt x="58" y="63"/>
                </a:cubicBezTo>
                <a:cubicBezTo>
                  <a:pt x="58" y="63"/>
                  <a:pt x="59" y="62"/>
                  <a:pt x="59" y="62"/>
                </a:cubicBezTo>
                <a:cubicBezTo>
                  <a:pt x="58" y="58"/>
                  <a:pt x="58" y="54"/>
                  <a:pt x="56" y="51"/>
                </a:cubicBezTo>
                <a:cubicBezTo>
                  <a:pt x="56" y="50"/>
                  <a:pt x="55" y="50"/>
                  <a:pt x="55" y="51"/>
                </a:cubicBezTo>
                <a:close/>
                <a:moveTo>
                  <a:pt x="81" y="65"/>
                </a:moveTo>
                <a:cubicBezTo>
                  <a:pt x="83" y="65"/>
                  <a:pt x="84" y="66"/>
                  <a:pt x="86" y="66"/>
                </a:cubicBezTo>
                <a:cubicBezTo>
                  <a:pt x="92" y="67"/>
                  <a:pt x="95" y="70"/>
                  <a:pt x="96" y="75"/>
                </a:cubicBezTo>
                <a:cubicBezTo>
                  <a:pt x="96" y="75"/>
                  <a:pt x="96" y="74"/>
                  <a:pt x="96" y="74"/>
                </a:cubicBezTo>
                <a:cubicBezTo>
                  <a:pt x="95" y="67"/>
                  <a:pt x="87" y="63"/>
                  <a:pt x="79" y="64"/>
                </a:cubicBezTo>
                <a:cubicBezTo>
                  <a:pt x="79" y="64"/>
                  <a:pt x="81" y="65"/>
                  <a:pt x="81" y="65"/>
                </a:cubicBezTo>
                <a:close/>
                <a:moveTo>
                  <a:pt x="121" y="41"/>
                </a:moveTo>
                <a:cubicBezTo>
                  <a:pt x="122" y="40"/>
                  <a:pt x="124" y="40"/>
                  <a:pt x="125" y="39"/>
                </a:cubicBezTo>
                <a:cubicBezTo>
                  <a:pt x="126" y="38"/>
                  <a:pt x="127" y="37"/>
                  <a:pt x="129" y="35"/>
                </a:cubicBezTo>
                <a:cubicBezTo>
                  <a:pt x="128" y="35"/>
                  <a:pt x="130" y="34"/>
                  <a:pt x="129" y="34"/>
                </a:cubicBezTo>
                <a:cubicBezTo>
                  <a:pt x="126" y="35"/>
                  <a:pt x="123" y="37"/>
                  <a:pt x="121" y="40"/>
                </a:cubicBezTo>
                <a:cubicBezTo>
                  <a:pt x="121" y="40"/>
                  <a:pt x="120" y="41"/>
                  <a:pt x="121" y="41"/>
                </a:cubicBezTo>
                <a:close/>
                <a:moveTo>
                  <a:pt x="94" y="27"/>
                </a:moveTo>
                <a:cubicBezTo>
                  <a:pt x="94" y="26"/>
                  <a:pt x="94" y="26"/>
                  <a:pt x="94" y="26"/>
                </a:cubicBezTo>
                <a:cubicBezTo>
                  <a:pt x="94" y="26"/>
                  <a:pt x="94" y="26"/>
                  <a:pt x="94" y="26"/>
                </a:cubicBezTo>
                <a:cubicBezTo>
                  <a:pt x="95" y="26"/>
                  <a:pt x="95" y="26"/>
                  <a:pt x="95" y="26"/>
                </a:cubicBezTo>
                <a:cubicBezTo>
                  <a:pt x="95" y="25"/>
                  <a:pt x="95" y="25"/>
                  <a:pt x="95" y="25"/>
                </a:cubicBezTo>
                <a:cubicBezTo>
                  <a:pt x="96" y="25"/>
                  <a:pt x="96" y="25"/>
                  <a:pt x="96" y="25"/>
                </a:cubicBezTo>
                <a:cubicBezTo>
                  <a:pt x="96" y="25"/>
                  <a:pt x="97" y="24"/>
                  <a:pt x="97" y="24"/>
                </a:cubicBezTo>
                <a:cubicBezTo>
                  <a:pt x="101" y="20"/>
                  <a:pt x="106" y="17"/>
                  <a:pt x="111" y="14"/>
                </a:cubicBezTo>
                <a:cubicBezTo>
                  <a:pt x="107" y="13"/>
                  <a:pt x="107" y="13"/>
                  <a:pt x="107" y="13"/>
                </a:cubicBezTo>
                <a:cubicBezTo>
                  <a:pt x="107" y="14"/>
                  <a:pt x="108" y="14"/>
                  <a:pt x="108" y="15"/>
                </a:cubicBezTo>
                <a:cubicBezTo>
                  <a:pt x="106" y="15"/>
                  <a:pt x="105" y="16"/>
                  <a:pt x="104" y="17"/>
                </a:cubicBezTo>
                <a:cubicBezTo>
                  <a:pt x="101" y="19"/>
                  <a:pt x="99" y="21"/>
                  <a:pt x="97" y="23"/>
                </a:cubicBezTo>
                <a:cubicBezTo>
                  <a:pt x="97" y="23"/>
                  <a:pt x="97" y="24"/>
                  <a:pt x="97" y="24"/>
                </a:cubicBezTo>
                <a:cubicBezTo>
                  <a:pt x="96" y="24"/>
                  <a:pt x="96" y="24"/>
                  <a:pt x="96" y="25"/>
                </a:cubicBezTo>
                <a:cubicBezTo>
                  <a:pt x="95" y="25"/>
                  <a:pt x="95" y="25"/>
                  <a:pt x="95" y="25"/>
                </a:cubicBezTo>
                <a:cubicBezTo>
                  <a:pt x="95" y="26"/>
                  <a:pt x="95" y="26"/>
                  <a:pt x="95" y="26"/>
                </a:cubicBezTo>
                <a:cubicBezTo>
                  <a:pt x="94" y="26"/>
                  <a:pt x="94" y="26"/>
                  <a:pt x="94" y="26"/>
                </a:cubicBezTo>
                <a:cubicBezTo>
                  <a:pt x="94" y="26"/>
                  <a:pt x="94" y="26"/>
                  <a:pt x="94" y="26"/>
                </a:cubicBezTo>
                <a:lnTo>
                  <a:pt x="94" y="27"/>
                </a:lnTo>
                <a:close/>
                <a:moveTo>
                  <a:pt x="118" y="36"/>
                </a:moveTo>
                <a:cubicBezTo>
                  <a:pt x="119" y="35"/>
                  <a:pt x="119" y="35"/>
                  <a:pt x="119" y="35"/>
                </a:cubicBezTo>
                <a:cubicBezTo>
                  <a:pt x="125" y="32"/>
                  <a:pt x="130" y="27"/>
                  <a:pt x="134" y="22"/>
                </a:cubicBezTo>
                <a:cubicBezTo>
                  <a:pt x="129" y="26"/>
                  <a:pt x="124" y="31"/>
                  <a:pt x="119" y="34"/>
                </a:cubicBezTo>
                <a:cubicBezTo>
                  <a:pt x="119" y="35"/>
                  <a:pt x="119" y="35"/>
                  <a:pt x="119" y="35"/>
                </a:cubicBezTo>
                <a:cubicBezTo>
                  <a:pt x="118" y="35"/>
                  <a:pt x="118" y="35"/>
                  <a:pt x="118" y="36"/>
                </a:cubicBezTo>
                <a:close/>
                <a:moveTo>
                  <a:pt x="132" y="54"/>
                </a:moveTo>
                <a:cubicBezTo>
                  <a:pt x="137" y="51"/>
                  <a:pt x="141" y="48"/>
                  <a:pt x="146" y="44"/>
                </a:cubicBezTo>
                <a:cubicBezTo>
                  <a:pt x="140" y="46"/>
                  <a:pt x="136" y="51"/>
                  <a:pt x="132" y="54"/>
                </a:cubicBezTo>
                <a:close/>
                <a:moveTo>
                  <a:pt x="32" y="153"/>
                </a:moveTo>
                <a:cubicBezTo>
                  <a:pt x="29" y="157"/>
                  <a:pt x="25" y="160"/>
                  <a:pt x="22" y="165"/>
                </a:cubicBezTo>
                <a:cubicBezTo>
                  <a:pt x="22" y="165"/>
                  <a:pt x="22" y="166"/>
                  <a:pt x="22" y="167"/>
                </a:cubicBezTo>
                <a:cubicBezTo>
                  <a:pt x="26" y="163"/>
                  <a:pt x="29" y="158"/>
                  <a:pt x="32" y="153"/>
                </a:cubicBezTo>
                <a:close/>
                <a:moveTo>
                  <a:pt x="140" y="84"/>
                </a:moveTo>
                <a:cubicBezTo>
                  <a:pt x="143" y="84"/>
                  <a:pt x="145" y="82"/>
                  <a:pt x="147" y="80"/>
                </a:cubicBezTo>
                <a:cubicBezTo>
                  <a:pt x="148" y="80"/>
                  <a:pt x="148" y="78"/>
                  <a:pt x="148" y="76"/>
                </a:cubicBezTo>
                <a:cubicBezTo>
                  <a:pt x="145" y="79"/>
                  <a:pt x="142" y="81"/>
                  <a:pt x="140" y="84"/>
                </a:cubicBezTo>
                <a:cubicBezTo>
                  <a:pt x="140" y="84"/>
                  <a:pt x="140" y="84"/>
                  <a:pt x="140" y="84"/>
                </a:cubicBezTo>
                <a:close/>
                <a:moveTo>
                  <a:pt x="26" y="172"/>
                </a:moveTo>
                <a:cubicBezTo>
                  <a:pt x="27" y="172"/>
                  <a:pt x="27" y="172"/>
                  <a:pt x="27" y="171"/>
                </a:cubicBezTo>
                <a:cubicBezTo>
                  <a:pt x="30" y="168"/>
                  <a:pt x="33" y="165"/>
                  <a:pt x="36" y="162"/>
                </a:cubicBezTo>
                <a:cubicBezTo>
                  <a:pt x="36" y="161"/>
                  <a:pt x="36" y="160"/>
                  <a:pt x="37" y="159"/>
                </a:cubicBezTo>
                <a:cubicBezTo>
                  <a:pt x="37" y="158"/>
                  <a:pt x="38" y="159"/>
                  <a:pt x="39" y="158"/>
                </a:cubicBezTo>
                <a:cubicBezTo>
                  <a:pt x="38" y="158"/>
                  <a:pt x="39" y="156"/>
                  <a:pt x="38" y="157"/>
                </a:cubicBezTo>
                <a:cubicBezTo>
                  <a:pt x="27" y="171"/>
                  <a:pt x="27" y="171"/>
                  <a:pt x="27" y="171"/>
                </a:cubicBezTo>
                <a:cubicBezTo>
                  <a:pt x="26" y="171"/>
                  <a:pt x="26" y="172"/>
                  <a:pt x="26" y="172"/>
                </a:cubicBezTo>
                <a:close/>
                <a:moveTo>
                  <a:pt x="159" y="127"/>
                </a:moveTo>
                <a:cubicBezTo>
                  <a:pt x="160" y="127"/>
                  <a:pt x="160" y="128"/>
                  <a:pt x="160" y="128"/>
                </a:cubicBezTo>
                <a:cubicBezTo>
                  <a:pt x="160" y="128"/>
                  <a:pt x="160" y="129"/>
                  <a:pt x="160" y="129"/>
                </a:cubicBezTo>
                <a:cubicBezTo>
                  <a:pt x="161" y="129"/>
                  <a:pt x="162" y="130"/>
                  <a:pt x="163" y="131"/>
                </a:cubicBezTo>
                <a:cubicBezTo>
                  <a:pt x="164" y="129"/>
                  <a:pt x="164" y="127"/>
                  <a:pt x="165" y="126"/>
                </a:cubicBezTo>
                <a:cubicBezTo>
                  <a:pt x="163" y="126"/>
                  <a:pt x="161" y="126"/>
                  <a:pt x="159" y="125"/>
                </a:cubicBezTo>
                <a:cubicBezTo>
                  <a:pt x="159" y="126"/>
                  <a:pt x="160" y="126"/>
                  <a:pt x="159" y="127"/>
                </a:cubicBezTo>
                <a:close/>
                <a:moveTo>
                  <a:pt x="87" y="191"/>
                </a:moveTo>
                <a:cubicBezTo>
                  <a:pt x="99" y="181"/>
                  <a:pt x="99" y="181"/>
                  <a:pt x="99" y="181"/>
                </a:cubicBezTo>
                <a:cubicBezTo>
                  <a:pt x="98" y="181"/>
                  <a:pt x="97" y="181"/>
                  <a:pt x="96" y="180"/>
                </a:cubicBezTo>
                <a:cubicBezTo>
                  <a:pt x="93" y="184"/>
                  <a:pt x="90" y="187"/>
                  <a:pt x="87" y="191"/>
                </a:cubicBezTo>
                <a:close/>
                <a:moveTo>
                  <a:pt x="127" y="190"/>
                </a:moveTo>
                <a:cubicBezTo>
                  <a:pt x="124" y="192"/>
                  <a:pt x="120" y="195"/>
                  <a:pt x="117" y="198"/>
                </a:cubicBezTo>
                <a:cubicBezTo>
                  <a:pt x="121" y="197"/>
                  <a:pt x="125" y="195"/>
                  <a:pt x="128" y="192"/>
                </a:cubicBezTo>
                <a:cubicBezTo>
                  <a:pt x="129" y="191"/>
                  <a:pt x="127" y="191"/>
                  <a:pt x="127" y="190"/>
                </a:cubicBezTo>
                <a:close/>
                <a:moveTo>
                  <a:pt x="78" y="81"/>
                </a:moveTo>
                <a:cubicBezTo>
                  <a:pt x="82" y="79"/>
                  <a:pt x="84" y="76"/>
                  <a:pt x="88" y="73"/>
                </a:cubicBezTo>
                <a:cubicBezTo>
                  <a:pt x="88" y="72"/>
                  <a:pt x="86" y="72"/>
                  <a:pt x="85" y="71"/>
                </a:cubicBezTo>
                <a:cubicBezTo>
                  <a:pt x="83" y="75"/>
                  <a:pt x="80" y="78"/>
                  <a:pt x="78" y="81"/>
                </a:cubicBezTo>
                <a:close/>
                <a:moveTo>
                  <a:pt x="21" y="143"/>
                </a:moveTo>
                <a:cubicBezTo>
                  <a:pt x="26" y="138"/>
                  <a:pt x="29" y="134"/>
                  <a:pt x="33" y="129"/>
                </a:cubicBezTo>
                <a:cubicBezTo>
                  <a:pt x="33" y="128"/>
                  <a:pt x="33" y="128"/>
                  <a:pt x="33" y="127"/>
                </a:cubicBezTo>
                <a:cubicBezTo>
                  <a:pt x="30" y="130"/>
                  <a:pt x="27" y="134"/>
                  <a:pt x="25" y="137"/>
                </a:cubicBezTo>
                <a:cubicBezTo>
                  <a:pt x="24" y="139"/>
                  <a:pt x="22" y="141"/>
                  <a:pt x="21" y="143"/>
                </a:cubicBezTo>
                <a:close/>
                <a:moveTo>
                  <a:pt x="80" y="191"/>
                </a:moveTo>
                <a:cubicBezTo>
                  <a:pt x="84" y="187"/>
                  <a:pt x="88" y="183"/>
                  <a:pt x="93" y="180"/>
                </a:cubicBezTo>
                <a:cubicBezTo>
                  <a:pt x="92" y="180"/>
                  <a:pt x="90" y="180"/>
                  <a:pt x="90" y="180"/>
                </a:cubicBezTo>
                <a:cubicBezTo>
                  <a:pt x="89" y="179"/>
                  <a:pt x="88" y="181"/>
                  <a:pt x="87" y="182"/>
                </a:cubicBezTo>
                <a:cubicBezTo>
                  <a:pt x="85" y="185"/>
                  <a:pt x="82" y="188"/>
                  <a:pt x="80" y="191"/>
                </a:cubicBezTo>
                <a:close/>
                <a:moveTo>
                  <a:pt x="103" y="26"/>
                </a:moveTo>
                <a:cubicBezTo>
                  <a:pt x="104" y="26"/>
                  <a:pt x="104" y="26"/>
                  <a:pt x="104" y="26"/>
                </a:cubicBezTo>
                <a:cubicBezTo>
                  <a:pt x="108" y="23"/>
                  <a:pt x="113" y="19"/>
                  <a:pt x="118" y="16"/>
                </a:cubicBezTo>
                <a:cubicBezTo>
                  <a:pt x="117" y="15"/>
                  <a:pt x="115" y="14"/>
                  <a:pt x="115" y="15"/>
                </a:cubicBezTo>
                <a:cubicBezTo>
                  <a:pt x="104" y="25"/>
                  <a:pt x="104" y="25"/>
                  <a:pt x="104" y="25"/>
                </a:cubicBezTo>
                <a:cubicBezTo>
                  <a:pt x="104" y="25"/>
                  <a:pt x="104" y="26"/>
                  <a:pt x="104" y="26"/>
                </a:cubicBezTo>
                <a:lnTo>
                  <a:pt x="103" y="26"/>
                </a:lnTo>
                <a:close/>
                <a:moveTo>
                  <a:pt x="30" y="64"/>
                </a:moveTo>
                <a:cubicBezTo>
                  <a:pt x="30" y="64"/>
                  <a:pt x="30" y="64"/>
                  <a:pt x="30" y="64"/>
                </a:cubicBezTo>
                <a:cubicBezTo>
                  <a:pt x="39" y="51"/>
                  <a:pt x="39" y="51"/>
                  <a:pt x="39" y="51"/>
                </a:cubicBezTo>
                <a:cubicBezTo>
                  <a:pt x="39" y="51"/>
                  <a:pt x="39" y="50"/>
                  <a:pt x="38" y="50"/>
                </a:cubicBezTo>
                <a:cubicBezTo>
                  <a:pt x="35" y="55"/>
                  <a:pt x="32" y="59"/>
                  <a:pt x="29" y="63"/>
                </a:cubicBezTo>
                <a:cubicBezTo>
                  <a:pt x="28" y="64"/>
                  <a:pt x="29" y="64"/>
                  <a:pt x="30" y="64"/>
                </a:cubicBezTo>
                <a:close/>
                <a:moveTo>
                  <a:pt x="131" y="123"/>
                </a:moveTo>
                <a:cubicBezTo>
                  <a:pt x="131" y="123"/>
                  <a:pt x="132" y="123"/>
                  <a:pt x="133" y="124"/>
                </a:cubicBezTo>
                <a:cubicBezTo>
                  <a:pt x="150" y="127"/>
                  <a:pt x="150" y="127"/>
                  <a:pt x="150" y="127"/>
                </a:cubicBezTo>
                <a:cubicBezTo>
                  <a:pt x="144" y="125"/>
                  <a:pt x="139" y="123"/>
                  <a:pt x="132" y="121"/>
                </a:cubicBezTo>
                <a:cubicBezTo>
                  <a:pt x="133" y="122"/>
                  <a:pt x="131" y="123"/>
                  <a:pt x="131" y="123"/>
                </a:cubicBezTo>
                <a:close/>
                <a:moveTo>
                  <a:pt x="67" y="81"/>
                </a:moveTo>
                <a:cubicBezTo>
                  <a:pt x="69" y="81"/>
                  <a:pt x="70" y="81"/>
                  <a:pt x="71" y="80"/>
                </a:cubicBezTo>
                <a:cubicBezTo>
                  <a:pt x="80" y="71"/>
                  <a:pt x="80" y="71"/>
                  <a:pt x="80" y="71"/>
                </a:cubicBezTo>
                <a:cubicBezTo>
                  <a:pt x="79" y="71"/>
                  <a:pt x="78" y="70"/>
                  <a:pt x="77" y="71"/>
                </a:cubicBezTo>
                <a:cubicBezTo>
                  <a:pt x="74" y="74"/>
                  <a:pt x="71" y="78"/>
                  <a:pt x="67" y="81"/>
                </a:cubicBezTo>
                <a:close/>
                <a:moveTo>
                  <a:pt x="24" y="168"/>
                </a:moveTo>
                <a:cubicBezTo>
                  <a:pt x="25" y="168"/>
                  <a:pt x="25" y="168"/>
                  <a:pt x="25" y="168"/>
                </a:cubicBezTo>
                <a:cubicBezTo>
                  <a:pt x="25" y="167"/>
                  <a:pt x="25" y="167"/>
                  <a:pt x="25" y="167"/>
                </a:cubicBezTo>
                <a:cubicBezTo>
                  <a:pt x="29" y="163"/>
                  <a:pt x="33" y="158"/>
                  <a:pt x="37" y="154"/>
                </a:cubicBezTo>
                <a:cubicBezTo>
                  <a:pt x="38" y="154"/>
                  <a:pt x="37" y="151"/>
                  <a:pt x="37" y="150"/>
                </a:cubicBezTo>
                <a:cubicBezTo>
                  <a:pt x="37" y="150"/>
                  <a:pt x="36" y="150"/>
                  <a:pt x="36" y="150"/>
                </a:cubicBezTo>
                <a:cubicBezTo>
                  <a:pt x="33" y="157"/>
                  <a:pt x="29" y="162"/>
                  <a:pt x="25" y="167"/>
                </a:cubicBezTo>
                <a:cubicBezTo>
                  <a:pt x="25" y="168"/>
                  <a:pt x="25" y="168"/>
                  <a:pt x="25" y="168"/>
                </a:cubicBezTo>
                <a:lnTo>
                  <a:pt x="24" y="168"/>
                </a:lnTo>
                <a:close/>
                <a:moveTo>
                  <a:pt x="31" y="74"/>
                </a:moveTo>
                <a:cubicBezTo>
                  <a:pt x="35" y="69"/>
                  <a:pt x="38" y="64"/>
                  <a:pt x="42" y="59"/>
                </a:cubicBezTo>
                <a:cubicBezTo>
                  <a:pt x="42" y="59"/>
                  <a:pt x="41" y="58"/>
                  <a:pt x="41" y="57"/>
                </a:cubicBezTo>
                <a:cubicBezTo>
                  <a:pt x="31" y="71"/>
                  <a:pt x="31" y="71"/>
                  <a:pt x="31" y="71"/>
                </a:cubicBezTo>
                <a:cubicBezTo>
                  <a:pt x="31" y="72"/>
                  <a:pt x="31" y="73"/>
                  <a:pt x="31" y="74"/>
                </a:cubicBezTo>
                <a:close/>
                <a:moveTo>
                  <a:pt x="51" y="27"/>
                </a:moveTo>
                <a:cubicBezTo>
                  <a:pt x="51" y="28"/>
                  <a:pt x="51" y="29"/>
                  <a:pt x="51" y="30"/>
                </a:cubicBezTo>
                <a:cubicBezTo>
                  <a:pt x="60" y="20"/>
                  <a:pt x="60" y="20"/>
                  <a:pt x="60" y="20"/>
                </a:cubicBezTo>
                <a:cubicBezTo>
                  <a:pt x="57" y="21"/>
                  <a:pt x="55" y="23"/>
                  <a:pt x="53" y="24"/>
                </a:cubicBezTo>
                <a:cubicBezTo>
                  <a:pt x="52" y="25"/>
                  <a:pt x="50" y="25"/>
                  <a:pt x="51" y="27"/>
                </a:cubicBezTo>
                <a:close/>
                <a:moveTo>
                  <a:pt x="62" y="186"/>
                </a:moveTo>
                <a:cubicBezTo>
                  <a:pt x="62" y="186"/>
                  <a:pt x="63" y="186"/>
                  <a:pt x="63" y="186"/>
                </a:cubicBezTo>
                <a:cubicBezTo>
                  <a:pt x="66" y="183"/>
                  <a:pt x="69" y="179"/>
                  <a:pt x="72" y="175"/>
                </a:cubicBezTo>
                <a:cubicBezTo>
                  <a:pt x="72" y="175"/>
                  <a:pt x="71" y="175"/>
                  <a:pt x="71" y="175"/>
                </a:cubicBezTo>
                <a:cubicBezTo>
                  <a:pt x="67" y="178"/>
                  <a:pt x="64" y="182"/>
                  <a:pt x="61" y="185"/>
                </a:cubicBezTo>
                <a:cubicBezTo>
                  <a:pt x="61" y="185"/>
                  <a:pt x="62" y="186"/>
                  <a:pt x="62" y="186"/>
                </a:cubicBezTo>
                <a:close/>
                <a:moveTo>
                  <a:pt x="65" y="22"/>
                </a:moveTo>
                <a:cubicBezTo>
                  <a:pt x="64" y="22"/>
                  <a:pt x="64" y="24"/>
                  <a:pt x="64" y="24"/>
                </a:cubicBezTo>
                <a:cubicBezTo>
                  <a:pt x="63" y="24"/>
                  <a:pt x="62" y="25"/>
                  <a:pt x="61" y="26"/>
                </a:cubicBezTo>
                <a:cubicBezTo>
                  <a:pt x="60" y="28"/>
                  <a:pt x="59" y="29"/>
                  <a:pt x="58" y="31"/>
                </a:cubicBezTo>
                <a:cubicBezTo>
                  <a:pt x="58" y="32"/>
                  <a:pt x="59" y="31"/>
                  <a:pt x="60" y="31"/>
                </a:cubicBezTo>
                <a:cubicBezTo>
                  <a:pt x="72" y="18"/>
                  <a:pt x="72" y="18"/>
                  <a:pt x="72" y="18"/>
                </a:cubicBezTo>
                <a:cubicBezTo>
                  <a:pt x="71" y="17"/>
                  <a:pt x="71" y="18"/>
                  <a:pt x="71" y="19"/>
                </a:cubicBezTo>
                <a:cubicBezTo>
                  <a:pt x="70" y="19"/>
                  <a:pt x="69" y="18"/>
                  <a:pt x="70" y="18"/>
                </a:cubicBezTo>
                <a:cubicBezTo>
                  <a:pt x="71" y="18"/>
                  <a:pt x="71" y="17"/>
                  <a:pt x="70" y="18"/>
                </a:cubicBezTo>
                <a:cubicBezTo>
                  <a:pt x="69" y="18"/>
                  <a:pt x="68" y="20"/>
                  <a:pt x="67" y="21"/>
                </a:cubicBezTo>
                <a:cubicBezTo>
                  <a:pt x="67" y="21"/>
                  <a:pt x="67" y="22"/>
                  <a:pt x="66" y="22"/>
                </a:cubicBezTo>
                <a:cubicBezTo>
                  <a:pt x="66" y="23"/>
                  <a:pt x="65" y="22"/>
                  <a:pt x="65" y="22"/>
                </a:cubicBezTo>
                <a:close/>
                <a:moveTo>
                  <a:pt x="92" y="193"/>
                </a:moveTo>
                <a:cubicBezTo>
                  <a:pt x="92" y="193"/>
                  <a:pt x="93" y="193"/>
                  <a:pt x="93" y="193"/>
                </a:cubicBezTo>
                <a:cubicBezTo>
                  <a:pt x="98" y="190"/>
                  <a:pt x="102" y="186"/>
                  <a:pt x="107" y="183"/>
                </a:cubicBezTo>
                <a:cubicBezTo>
                  <a:pt x="105" y="182"/>
                  <a:pt x="104" y="181"/>
                  <a:pt x="103" y="182"/>
                </a:cubicBezTo>
                <a:cubicBezTo>
                  <a:pt x="92" y="192"/>
                  <a:pt x="92" y="192"/>
                  <a:pt x="92" y="192"/>
                </a:cubicBezTo>
                <a:cubicBezTo>
                  <a:pt x="92" y="192"/>
                  <a:pt x="91" y="193"/>
                  <a:pt x="92" y="193"/>
                </a:cubicBezTo>
                <a:close/>
                <a:moveTo>
                  <a:pt x="129" y="32"/>
                </a:moveTo>
                <a:cubicBezTo>
                  <a:pt x="132" y="31"/>
                  <a:pt x="134" y="29"/>
                  <a:pt x="137" y="28"/>
                </a:cubicBezTo>
                <a:cubicBezTo>
                  <a:pt x="137" y="27"/>
                  <a:pt x="138" y="28"/>
                  <a:pt x="138" y="29"/>
                </a:cubicBezTo>
                <a:cubicBezTo>
                  <a:pt x="130" y="36"/>
                  <a:pt x="130" y="36"/>
                  <a:pt x="130" y="36"/>
                </a:cubicBezTo>
                <a:cubicBezTo>
                  <a:pt x="129" y="37"/>
                  <a:pt x="131" y="36"/>
                  <a:pt x="131" y="36"/>
                </a:cubicBezTo>
                <a:cubicBezTo>
                  <a:pt x="135" y="34"/>
                  <a:pt x="138" y="32"/>
                  <a:pt x="142" y="30"/>
                </a:cubicBezTo>
                <a:cubicBezTo>
                  <a:pt x="140" y="29"/>
                  <a:pt x="138" y="27"/>
                  <a:pt x="137" y="25"/>
                </a:cubicBezTo>
                <a:cubicBezTo>
                  <a:pt x="130" y="31"/>
                  <a:pt x="130" y="31"/>
                  <a:pt x="130" y="31"/>
                </a:cubicBezTo>
                <a:cubicBezTo>
                  <a:pt x="130" y="31"/>
                  <a:pt x="130" y="32"/>
                  <a:pt x="129" y="32"/>
                </a:cubicBezTo>
                <a:close/>
                <a:moveTo>
                  <a:pt x="33" y="87"/>
                </a:moveTo>
                <a:cubicBezTo>
                  <a:pt x="35" y="87"/>
                  <a:pt x="35" y="87"/>
                  <a:pt x="35" y="87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70"/>
                  <a:pt x="46" y="69"/>
                  <a:pt x="45" y="68"/>
                </a:cubicBezTo>
                <a:cubicBezTo>
                  <a:pt x="38" y="79"/>
                  <a:pt x="38" y="79"/>
                  <a:pt x="38" y="79"/>
                </a:cubicBezTo>
                <a:cubicBezTo>
                  <a:pt x="37" y="81"/>
                  <a:pt x="34" y="84"/>
                  <a:pt x="33" y="87"/>
                </a:cubicBezTo>
                <a:close/>
                <a:moveTo>
                  <a:pt x="32" y="81"/>
                </a:moveTo>
                <a:cubicBezTo>
                  <a:pt x="32" y="81"/>
                  <a:pt x="33" y="82"/>
                  <a:pt x="33" y="83"/>
                </a:cubicBezTo>
                <a:cubicBezTo>
                  <a:pt x="44" y="65"/>
                  <a:pt x="44" y="65"/>
                  <a:pt x="44" y="65"/>
                </a:cubicBezTo>
                <a:cubicBezTo>
                  <a:pt x="45" y="64"/>
                  <a:pt x="44" y="63"/>
                  <a:pt x="43" y="63"/>
                </a:cubicBezTo>
                <a:cubicBezTo>
                  <a:pt x="41" y="68"/>
                  <a:pt x="37" y="72"/>
                  <a:pt x="35" y="76"/>
                </a:cubicBezTo>
                <a:cubicBezTo>
                  <a:pt x="34" y="78"/>
                  <a:pt x="32" y="79"/>
                  <a:pt x="32" y="81"/>
                </a:cubicBezTo>
                <a:close/>
                <a:moveTo>
                  <a:pt x="101" y="195"/>
                </a:moveTo>
                <a:cubicBezTo>
                  <a:pt x="101" y="195"/>
                  <a:pt x="101" y="195"/>
                  <a:pt x="101" y="195"/>
                </a:cubicBezTo>
                <a:cubicBezTo>
                  <a:pt x="106" y="192"/>
                  <a:pt x="110" y="189"/>
                  <a:pt x="114" y="184"/>
                </a:cubicBezTo>
                <a:cubicBezTo>
                  <a:pt x="113" y="184"/>
                  <a:pt x="112" y="185"/>
                  <a:pt x="111" y="183"/>
                </a:cubicBezTo>
                <a:cubicBezTo>
                  <a:pt x="100" y="194"/>
                  <a:pt x="100" y="194"/>
                  <a:pt x="100" y="194"/>
                </a:cubicBezTo>
                <a:cubicBezTo>
                  <a:pt x="100" y="195"/>
                  <a:pt x="100" y="195"/>
                  <a:pt x="101" y="195"/>
                </a:cubicBezTo>
                <a:close/>
                <a:moveTo>
                  <a:pt x="79" y="83"/>
                </a:moveTo>
                <a:cubicBezTo>
                  <a:pt x="81" y="84"/>
                  <a:pt x="83" y="84"/>
                  <a:pt x="84" y="85"/>
                </a:cubicBezTo>
                <a:cubicBezTo>
                  <a:pt x="85" y="84"/>
                  <a:pt x="87" y="83"/>
                  <a:pt x="87" y="82"/>
                </a:cubicBezTo>
                <a:cubicBezTo>
                  <a:pt x="87" y="82"/>
                  <a:pt x="86" y="82"/>
                  <a:pt x="86" y="82"/>
                </a:cubicBezTo>
                <a:cubicBezTo>
                  <a:pt x="85" y="81"/>
                  <a:pt x="86" y="80"/>
                  <a:pt x="86" y="79"/>
                </a:cubicBezTo>
                <a:cubicBezTo>
                  <a:pt x="87" y="78"/>
                  <a:pt x="88" y="77"/>
                  <a:pt x="89" y="76"/>
                </a:cubicBezTo>
                <a:cubicBezTo>
                  <a:pt x="89" y="75"/>
                  <a:pt x="89" y="74"/>
                  <a:pt x="89" y="75"/>
                </a:cubicBezTo>
                <a:cubicBezTo>
                  <a:pt x="83" y="79"/>
                  <a:pt x="83" y="79"/>
                  <a:pt x="83" y="79"/>
                </a:cubicBezTo>
                <a:cubicBezTo>
                  <a:pt x="82" y="80"/>
                  <a:pt x="79" y="82"/>
                  <a:pt x="79" y="83"/>
                </a:cubicBezTo>
                <a:close/>
                <a:moveTo>
                  <a:pt x="145" y="71"/>
                </a:moveTo>
                <a:cubicBezTo>
                  <a:pt x="145" y="72"/>
                  <a:pt x="143" y="73"/>
                  <a:pt x="142" y="74"/>
                </a:cubicBezTo>
                <a:cubicBezTo>
                  <a:pt x="141" y="74"/>
                  <a:pt x="140" y="74"/>
                  <a:pt x="140" y="73"/>
                </a:cubicBezTo>
                <a:cubicBezTo>
                  <a:pt x="139" y="74"/>
                  <a:pt x="139" y="74"/>
                  <a:pt x="139" y="75"/>
                </a:cubicBezTo>
                <a:cubicBezTo>
                  <a:pt x="149" y="72"/>
                  <a:pt x="149" y="72"/>
                  <a:pt x="149" y="72"/>
                </a:cubicBezTo>
                <a:cubicBezTo>
                  <a:pt x="150" y="68"/>
                  <a:pt x="151" y="65"/>
                  <a:pt x="151" y="61"/>
                </a:cubicBezTo>
                <a:cubicBezTo>
                  <a:pt x="151" y="61"/>
                  <a:pt x="150" y="62"/>
                  <a:pt x="149" y="63"/>
                </a:cubicBezTo>
                <a:cubicBezTo>
                  <a:pt x="149" y="63"/>
                  <a:pt x="149" y="64"/>
                  <a:pt x="149" y="65"/>
                </a:cubicBezTo>
                <a:cubicBezTo>
                  <a:pt x="146" y="67"/>
                  <a:pt x="143" y="70"/>
                  <a:pt x="141" y="72"/>
                </a:cubicBezTo>
                <a:cubicBezTo>
                  <a:pt x="141" y="72"/>
                  <a:pt x="142" y="72"/>
                  <a:pt x="142" y="72"/>
                </a:cubicBezTo>
                <a:cubicBezTo>
                  <a:pt x="143" y="72"/>
                  <a:pt x="144" y="71"/>
                  <a:pt x="145" y="71"/>
                </a:cubicBezTo>
                <a:cubicBezTo>
                  <a:pt x="145" y="71"/>
                  <a:pt x="146" y="70"/>
                  <a:pt x="145" y="71"/>
                </a:cubicBezTo>
                <a:close/>
                <a:moveTo>
                  <a:pt x="113" y="198"/>
                </a:moveTo>
                <a:cubicBezTo>
                  <a:pt x="113" y="198"/>
                  <a:pt x="114" y="198"/>
                  <a:pt x="114" y="198"/>
                </a:cubicBezTo>
                <a:cubicBezTo>
                  <a:pt x="119" y="194"/>
                  <a:pt x="124" y="190"/>
                  <a:pt x="129" y="187"/>
                </a:cubicBezTo>
                <a:cubicBezTo>
                  <a:pt x="123" y="186"/>
                  <a:pt x="123" y="186"/>
                  <a:pt x="123" y="186"/>
                </a:cubicBezTo>
                <a:cubicBezTo>
                  <a:pt x="119" y="189"/>
                  <a:pt x="115" y="193"/>
                  <a:pt x="111" y="197"/>
                </a:cubicBezTo>
                <a:cubicBezTo>
                  <a:pt x="112" y="197"/>
                  <a:pt x="113" y="198"/>
                  <a:pt x="113" y="198"/>
                </a:cubicBezTo>
                <a:close/>
                <a:moveTo>
                  <a:pt x="23" y="181"/>
                </a:moveTo>
                <a:cubicBezTo>
                  <a:pt x="23" y="182"/>
                  <a:pt x="23" y="183"/>
                  <a:pt x="23" y="183"/>
                </a:cubicBezTo>
                <a:cubicBezTo>
                  <a:pt x="23" y="184"/>
                  <a:pt x="24" y="183"/>
                  <a:pt x="25" y="183"/>
                </a:cubicBezTo>
                <a:cubicBezTo>
                  <a:pt x="40" y="167"/>
                  <a:pt x="40" y="167"/>
                  <a:pt x="40" y="167"/>
                </a:cubicBezTo>
                <a:cubicBezTo>
                  <a:pt x="40" y="166"/>
                  <a:pt x="39" y="165"/>
                  <a:pt x="39" y="164"/>
                </a:cubicBezTo>
                <a:cubicBezTo>
                  <a:pt x="38" y="163"/>
                  <a:pt x="38" y="164"/>
                  <a:pt x="37" y="163"/>
                </a:cubicBezTo>
                <a:cubicBezTo>
                  <a:pt x="26" y="175"/>
                  <a:pt x="26" y="175"/>
                  <a:pt x="26" y="175"/>
                </a:cubicBezTo>
                <a:cubicBezTo>
                  <a:pt x="24" y="176"/>
                  <a:pt x="22" y="178"/>
                  <a:pt x="23" y="181"/>
                </a:cubicBezTo>
                <a:close/>
                <a:moveTo>
                  <a:pt x="131" y="48"/>
                </a:moveTo>
                <a:cubicBezTo>
                  <a:pt x="132" y="47"/>
                  <a:pt x="132" y="47"/>
                  <a:pt x="132" y="47"/>
                </a:cubicBezTo>
                <a:cubicBezTo>
                  <a:pt x="132" y="47"/>
                  <a:pt x="132" y="47"/>
                  <a:pt x="132" y="47"/>
                </a:cubicBezTo>
                <a:cubicBezTo>
                  <a:pt x="133" y="47"/>
                  <a:pt x="133" y="47"/>
                  <a:pt x="133" y="47"/>
                </a:cubicBezTo>
                <a:cubicBezTo>
                  <a:pt x="136" y="45"/>
                  <a:pt x="140" y="42"/>
                  <a:pt x="144" y="40"/>
                </a:cubicBezTo>
                <a:cubicBezTo>
                  <a:pt x="145" y="40"/>
                  <a:pt x="145" y="41"/>
                  <a:pt x="145" y="42"/>
                </a:cubicBezTo>
                <a:cubicBezTo>
                  <a:pt x="145" y="42"/>
                  <a:pt x="144" y="43"/>
                  <a:pt x="145" y="43"/>
                </a:cubicBezTo>
                <a:cubicBezTo>
                  <a:pt x="146" y="43"/>
                  <a:pt x="147" y="42"/>
                  <a:pt x="148" y="42"/>
                </a:cubicBezTo>
                <a:cubicBezTo>
                  <a:pt x="149" y="43"/>
                  <a:pt x="148" y="44"/>
                  <a:pt x="148" y="44"/>
                </a:cubicBezTo>
                <a:cubicBezTo>
                  <a:pt x="147" y="44"/>
                  <a:pt x="147" y="45"/>
                  <a:pt x="146" y="46"/>
                </a:cubicBezTo>
                <a:cubicBezTo>
                  <a:pt x="147" y="45"/>
                  <a:pt x="149" y="44"/>
                  <a:pt x="149" y="44"/>
                </a:cubicBezTo>
                <a:cubicBezTo>
                  <a:pt x="150" y="45"/>
                  <a:pt x="151" y="46"/>
                  <a:pt x="150" y="47"/>
                </a:cubicBezTo>
                <a:cubicBezTo>
                  <a:pt x="147" y="49"/>
                  <a:pt x="142" y="52"/>
                  <a:pt x="138" y="56"/>
                </a:cubicBezTo>
                <a:cubicBezTo>
                  <a:pt x="140" y="56"/>
                  <a:pt x="143" y="55"/>
                  <a:pt x="144" y="54"/>
                </a:cubicBezTo>
                <a:cubicBezTo>
                  <a:pt x="147" y="54"/>
                  <a:pt x="149" y="53"/>
                  <a:pt x="151" y="52"/>
                </a:cubicBezTo>
                <a:cubicBezTo>
                  <a:pt x="152" y="46"/>
                  <a:pt x="151" y="41"/>
                  <a:pt x="150" y="38"/>
                </a:cubicBezTo>
                <a:cubicBezTo>
                  <a:pt x="149" y="36"/>
                  <a:pt x="148" y="34"/>
                  <a:pt x="146" y="32"/>
                </a:cubicBezTo>
                <a:cubicBezTo>
                  <a:pt x="146" y="32"/>
                  <a:pt x="144" y="34"/>
                  <a:pt x="143" y="35"/>
                </a:cubicBezTo>
                <a:cubicBezTo>
                  <a:pt x="144" y="35"/>
                  <a:pt x="144" y="36"/>
                  <a:pt x="144" y="37"/>
                </a:cubicBezTo>
                <a:cubicBezTo>
                  <a:pt x="141" y="40"/>
                  <a:pt x="138" y="42"/>
                  <a:pt x="135" y="45"/>
                </a:cubicBezTo>
                <a:cubicBezTo>
                  <a:pt x="134" y="45"/>
                  <a:pt x="133" y="46"/>
                  <a:pt x="133" y="47"/>
                </a:cubicBezTo>
                <a:cubicBezTo>
                  <a:pt x="132" y="47"/>
                  <a:pt x="132" y="47"/>
                  <a:pt x="132" y="47"/>
                </a:cubicBezTo>
                <a:cubicBezTo>
                  <a:pt x="132" y="47"/>
                  <a:pt x="132" y="47"/>
                  <a:pt x="132" y="47"/>
                </a:cubicBezTo>
                <a:lnTo>
                  <a:pt x="131" y="48"/>
                </a:lnTo>
                <a:close/>
                <a:moveTo>
                  <a:pt x="92" y="139"/>
                </a:moveTo>
                <a:cubicBezTo>
                  <a:pt x="92" y="139"/>
                  <a:pt x="92" y="139"/>
                  <a:pt x="92" y="139"/>
                </a:cubicBezTo>
                <a:cubicBezTo>
                  <a:pt x="96" y="135"/>
                  <a:pt x="100" y="131"/>
                  <a:pt x="104" y="128"/>
                </a:cubicBezTo>
                <a:cubicBezTo>
                  <a:pt x="104" y="128"/>
                  <a:pt x="105" y="128"/>
                  <a:pt x="105" y="129"/>
                </a:cubicBezTo>
                <a:cubicBezTo>
                  <a:pt x="101" y="135"/>
                  <a:pt x="97" y="140"/>
                  <a:pt x="93" y="146"/>
                </a:cubicBezTo>
                <a:cubicBezTo>
                  <a:pt x="93" y="147"/>
                  <a:pt x="93" y="146"/>
                  <a:pt x="93" y="147"/>
                </a:cubicBezTo>
                <a:cubicBezTo>
                  <a:pt x="99" y="143"/>
                  <a:pt x="103" y="138"/>
                  <a:pt x="108" y="135"/>
                </a:cubicBezTo>
                <a:cubicBezTo>
                  <a:pt x="108" y="135"/>
                  <a:pt x="111" y="135"/>
                  <a:pt x="110" y="136"/>
                </a:cubicBezTo>
                <a:cubicBezTo>
                  <a:pt x="103" y="146"/>
                  <a:pt x="103" y="146"/>
                  <a:pt x="103" y="146"/>
                </a:cubicBezTo>
                <a:cubicBezTo>
                  <a:pt x="106" y="145"/>
                  <a:pt x="108" y="143"/>
                  <a:pt x="110" y="141"/>
                </a:cubicBezTo>
                <a:cubicBezTo>
                  <a:pt x="110" y="141"/>
                  <a:pt x="111" y="141"/>
                  <a:pt x="111" y="142"/>
                </a:cubicBezTo>
                <a:cubicBezTo>
                  <a:pt x="111" y="143"/>
                  <a:pt x="111" y="143"/>
                  <a:pt x="111" y="144"/>
                </a:cubicBezTo>
                <a:cubicBezTo>
                  <a:pt x="111" y="143"/>
                  <a:pt x="113" y="142"/>
                  <a:pt x="114" y="142"/>
                </a:cubicBezTo>
                <a:cubicBezTo>
                  <a:pt x="115" y="143"/>
                  <a:pt x="114" y="144"/>
                  <a:pt x="114" y="144"/>
                </a:cubicBezTo>
                <a:cubicBezTo>
                  <a:pt x="114" y="144"/>
                  <a:pt x="113" y="143"/>
                  <a:pt x="113" y="144"/>
                </a:cubicBezTo>
                <a:cubicBezTo>
                  <a:pt x="111" y="144"/>
                  <a:pt x="110" y="146"/>
                  <a:pt x="109" y="145"/>
                </a:cubicBezTo>
                <a:cubicBezTo>
                  <a:pt x="108" y="144"/>
                  <a:pt x="105" y="147"/>
                  <a:pt x="105" y="147"/>
                </a:cubicBezTo>
                <a:cubicBezTo>
                  <a:pt x="104" y="148"/>
                  <a:pt x="102" y="148"/>
                  <a:pt x="102" y="147"/>
                </a:cubicBezTo>
                <a:cubicBezTo>
                  <a:pt x="102" y="146"/>
                  <a:pt x="102" y="145"/>
                  <a:pt x="102" y="144"/>
                </a:cubicBezTo>
                <a:cubicBezTo>
                  <a:pt x="107" y="138"/>
                  <a:pt x="107" y="138"/>
                  <a:pt x="107" y="138"/>
                </a:cubicBezTo>
                <a:cubicBezTo>
                  <a:pt x="102" y="141"/>
                  <a:pt x="98" y="145"/>
                  <a:pt x="94" y="148"/>
                </a:cubicBezTo>
                <a:cubicBezTo>
                  <a:pt x="93" y="148"/>
                  <a:pt x="91" y="149"/>
                  <a:pt x="91" y="147"/>
                </a:cubicBezTo>
                <a:cubicBezTo>
                  <a:pt x="91" y="145"/>
                  <a:pt x="92" y="144"/>
                  <a:pt x="93" y="142"/>
                </a:cubicBezTo>
                <a:cubicBezTo>
                  <a:pt x="95" y="140"/>
                  <a:pt x="96" y="139"/>
                  <a:pt x="98" y="137"/>
                </a:cubicBezTo>
                <a:cubicBezTo>
                  <a:pt x="98" y="137"/>
                  <a:pt x="98" y="136"/>
                  <a:pt x="98" y="136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99" y="136"/>
                  <a:pt x="99" y="135"/>
                  <a:pt x="99" y="135"/>
                </a:cubicBezTo>
                <a:cubicBezTo>
                  <a:pt x="98" y="135"/>
                  <a:pt x="98" y="135"/>
                  <a:pt x="98" y="136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95" y="139"/>
                  <a:pt x="91" y="142"/>
                  <a:pt x="88" y="144"/>
                </a:cubicBezTo>
                <a:cubicBezTo>
                  <a:pt x="88" y="145"/>
                  <a:pt x="87" y="144"/>
                  <a:pt x="87" y="143"/>
                </a:cubicBezTo>
                <a:cubicBezTo>
                  <a:pt x="87" y="142"/>
                  <a:pt x="88" y="141"/>
                  <a:pt x="89" y="140"/>
                </a:cubicBezTo>
                <a:cubicBezTo>
                  <a:pt x="89" y="139"/>
                  <a:pt x="89" y="140"/>
                  <a:pt x="88" y="140"/>
                </a:cubicBezTo>
                <a:cubicBezTo>
                  <a:pt x="87" y="141"/>
                  <a:pt x="86" y="142"/>
                  <a:pt x="85" y="143"/>
                </a:cubicBezTo>
                <a:cubicBezTo>
                  <a:pt x="84" y="143"/>
                  <a:pt x="83" y="142"/>
                  <a:pt x="83" y="141"/>
                </a:cubicBezTo>
                <a:cubicBezTo>
                  <a:pt x="84" y="140"/>
                  <a:pt x="83" y="138"/>
                  <a:pt x="85" y="137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97" y="124"/>
                  <a:pt x="97" y="126"/>
                  <a:pt x="97" y="126"/>
                </a:cubicBezTo>
                <a:cubicBezTo>
                  <a:pt x="95" y="130"/>
                  <a:pt x="92" y="133"/>
                  <a:pt x="89" y="136"/>
                </a:cubicBezTo>
                <a:cubicBezTo>
                  <a:pt x="88" y="137"/>
                  <a:pt x="89" y="137"/>
                  <a:pt x="90" y="136"/>
                </a:cubicBezTo>
                <a:cubicBezTo>
                  <a:pt x="93" y="134"/>
                  <a:pt x="96" y="130"/>
                  <a:pt x="99" y="128"/>
                </a:cubicBezTo>
                <a:cubicBezTo>
                  <a:pt x="100" y="127"/>
                  <a:pt x="100" y="129"/>
                  <a:pt x="100" y="129"/>
                </a:cubicBezTo>
                <a:cubicBezTo>
                  <a:pt x="98" y="132"/>
                  <a:pt x="95" y="135"/>
                  <a:pt x="92" y="139"/>
                </a:cubicBezTo>
                <a:close/>
                <a:moveTo>
                  <a:pt x="144" y="85"/>
                </a:moveTo>
                <a:cubicBezTo>
                  <a:pt x="142" y="85"/>
                  <a:pt x="140" y="86"/>
                  <a:pt x="138" y="86"/>
                </a:cubicBezTo>
                <a:cubicBezTo>
                  <a:pt x="137" y="86"/>
                  <a:pt x="137" y="84"/>
                  <a:pt x="138" y="84"/>
                </a:cubicBezTo>
                <a:cubicBezTo>
                  <a:pt x="140" y="80"/>
                  <a:pt x="144" y="78"/>
                  <a:pt x="147" y="75"/>
                </a:cubicBezTo>
                <a:cubicBezTo>
                  <a:pt x="147" y="74"/>
                  <a:pt x="147" y="74"/>
                  <a:pt x="146" y="74"/>
                </a:cubicBezTo>
                <a:cubicBezTo>
                  <a:pt x="144" y="75"/>
                  <a:pt x="141" y="76"/>
                  <a:pt x="139" y="77"/>
                </a:cubicBezTo>
                <a:cubicBezTo>
                  <a:pt x="138" y="77"/>
                  <a:pt x="137" y="76"/>
                  <a:pt x="137" y="75"/>
                </a:cubicBezTo>
                <a:cubicBezTo>
                  <a:pt x="137" y="73"/>
                  <a:pt x="139" y="71"/>
                  <a:pt x="140" y="69"/>
                </a:cubicBezTo>
                <a:cubicBezTo>
                  <a:pt x="138" y="71"/>
                  <a:pt x="135" y="69"/>
                  <a:pt x="134" y="67"/>
                </a:cubicBezTo>
                <a:cubicBezTo>
                  <a:pt x="134" y="67"/>
                  <a:pt x="135" y="66"/>
                  <a:pt x="135" y="66"/>
                </a:cubicBezTo>
                <a:cubicBezTo>
                  <a:pt x="138" y="63"/>
                  <a:pt x="142" y="61"/>
                  <a:pt x="145" y="58"/>
                </a:cubicBezTo>
                <a:cubicBezTo>
                  <a:pt x="145" y="58"/>
                  <a:pt x="146" y="56"/>
                  <a:pt x="145" y="57"/>
                </a:cubicBezTo>
                <a:cubicBezTo>
                  <a:pt x="141" y="59"/>
                  <a:pt x="137" y="61"/>
                  <a:pt x="133" y="63"/>
                </a:cubicBezTo>
                <a:cubicBezTo>
                  <a:pt x="132" y="63"/>
                  <a:pt x="131" y="62"/>
                  <a:pt x="131" y="61"/>
                </a:cubicBezTo>
                <a:cubicBezTo>
                  <a:pt x="131" y="60"/>
                  <a:pt x="133" y="59"/>
                  <a:pt x="134" y="57"/>
                </a:cubicBezTo>
                <a:cubicBezTo>
                  <a:pt x="135" y="56"/>
                  <a:pt x="136" y="55"/>
                  <a:pt x="136" y="54"/>
                </a:cubicBezTo>
                <a:cubicBezTo>
                  <a:pt x="133" y="55"/>
                  <a:pt x="131" y="58"/>
                  <a:pt x="127" y="59"/>
                </a:cubicBezTo>
                <a:cubicBezTo>
                  <a:pt x="127" y="58"/>
                  <a:pt x="127" y="57"/>
                  <a:pt x="127" y="56"/>
                </a:cubicBezTo>
                <a:cubicBezTo>
                  <a:pt x="129" y="54"/>
                  <a:pt x="131" y="52"/>
                  <a:pt x="134" y="49"/>
                </a:cubicBezTo>
                <a:cubicBezTo>
                  <a:pt x="133" y="49"/>
                  <a:pt x="132" y="50"/>
                  <a:pt x="131" y="50"/>
                </a:cubicBezTo>
                <a:cubicBezTo>
                  <a:pt x="130" y="51"/>
                  <a:pt x="129" y="52"/>
                  <a:pt x="127" y="51"/>
                </a:cubicBezTo>
                <a:cubicBezTo>
                  <a:pt x="126" y="51"/>
                  <a:pt x="126" y="49"/>
                  <a:pt x="127" y="49"/>
                </a:cubicBezTo>
                <a:cubicBezTo>
                  <a:pt x="128" y="48"/>
                  <a:pt x="125" y="47"/>
                  <a:pt x="127" y="46"/>
                </a:cubicBezTo>
                <a:cubicBezTo>
                  <a:pt x="132" y="42"/>
                  <a:pt x="136" y="38"/>
                  <a:pt x="141" y="33"/>
                </a:cubicBezTo>
                <a:cubicBezTo>
                  <a:pt x="130" y="40"/>
                  <a:pt x="130" y="40"/>
                  <a:pt x="130" y="40"/>
                </a:cubicBezTo>
                <a:cubicBezTo>
                  <a:pt x="129" y="40"/>
                  <a:pt x="127" y="40"/>
                  <a:pt x="126" y="41"/>
                </a:cubicBezTo>
                <a:cubicBezTo>
                  <a:pt x="124" y="42"/>
                  <a:pt x="122" y="43"/>
                  <a:pt x="120" y="43"/>
                </a:cubicBezTo>
                <a:cubicBezTo>
                  <a:pt x="119" y="42"/>
                  <a:pt x="119" y="41"/>
                  <a:pt x="119" y="41"/>
                </a:cubicBezTo>
                <a:cubicBezTo>
                  <a:pt x="120" y="38"/>
                  <a:pt x="122" y="36"/>
                  <a:pt x="123" y="35"/>
                </a:cubicBezTo>
                <a:cubicBezTo>
                  <a:pt x="124" y="34"/>
                  <a:pt x="125" y="33"/>
                  <a:pt x="124" y="34"/>
                </a:cubicBezTo>
                <a:cubicBezTo>
                  <a:pt x="121" y="36"/>
                  <a:pt x="118" y="38"/>
                  <a:pt x="114" y="39"/>
                </a:cubicBezTo>
                <a:cubicBezTo>
                  <a:pt x="114" y="40"/>
                  <a:pt x="113" y="39"/>
                  <a:pt x="113" y="38"/>
                </a:cubicBezTo>
                <a:cubicBezTo>
                  <a:pt x="113" y="38"/>
                  <a:pt x="113" y="37"/>
                  <a:pt x="114" y="37"/>
                </a:cubicBezTo>
                <a:cubicBezTo>
                  <a:pt x="118" y="33"/>
                  <a:pt x="123" y="29"/>
                  <a:pt x="128" y="25"/>
                </a:cubicBezTo>
                <a:cubicBezTo>
                  <a:pt x="127" y="25"/>
                  <a:pt x="126" y="26"/>
                  <a:pt x="125" y="26"/>
                </a:cubicBezTo>
                <a:cubicBezTo>
                  <a:pt x="119" y="28"/>
                  <a:pt x="114" y="33"/>
                  <a:pt x="109" y="37"/>
                </a:cubicBezTo>
                <a:cubicBezTo>
                  <a:pt x="108" y="37"/>
                  <a:pt x="107" y="37"/>
                  <a:pt x="107" y="36"/>
                </a:cubicBezTo>
                <a:cubicBezTo>
                  <a:pt x="106" y="35"/>
                  <a:pt x="107" y="35"/>
                  <a:pt x="108" y="34"/>
                </a:cubicBezTo>
                <a:cubicBezTo>
                  <a:pt x="112" y="30"/>
                  <a:pt x="116" y="27"/>
                  <a:pt x="120" y="24"/>
                </a:cubicBezTo>
                <a:cubicBezTo>
                  <a:pt x="121" y="23"/>
                  <a:pt x="125" y="21"/>
                  <a:pt x="125" y="19"/>
                </a:cubicBezTo>
                <a:cubicBezTo>
                  <a:pt x="119" y="23"/>
                  <a:pt x="114" y="27"/>
                  <a:pt x="108" y="31"/>
                </a:cubicBezTo>
                <a:cubicBezTo>
                  <a:pt x="106" y="32"/>
                  <a:pt x="104" y="34"/>
                  <a:pt x="102" y="34"/>
                </a:cubicBezTo>
                <a:cubicBezTo>
                  <a:pt x="101" y="35"/>
                  <a:pt x="101" y="33"/>
                  <a:pt x="102" y="32"/>
                </a:cubicBezTo>
                <a:cubicBezTo>
                  <a:pt x="105" y="29"/>
                  <a:pt x="109" y="26"/>
                  <a:pt x="112" y="23"/>
                </a:cubicBezTo>
                <a:cubicBezTo>
                  <a:pt x="114" y="22"/>
                  <a:pt x="117" y="20"/>
                  <a:pt x="118" y="18"/>
                </a:cubicBezTo>
                <a:cubicBezTo>
                  <a:pt x="113" y="21"/>
                  <a:pt x="109" y="24"/>
                  <a:pt x="104" y="28"/>
                </a:cubicBezTo>
                <a:cubicBezTo>
                  <a:pt x="101" y="30"/>
                  <a:pt x="98" y="32"/>
                  <a:pt x="95" y="34"/>
                </a:cubicBezTo>
                <a:cubicBezTo>
                  <a:pt x="94" y="33"/>
                  <a:pt x="95" y="32"/>
                  <a:pt x="95" y="31"/>
                </a:cubicBezTo>
                <a:cubicBezTo>
                  <a:pt x="100" y="26"/>
                  <a:pt x="106" y="21"/>
                  <a:pt x="111" y="16"/>
                </a:cubicBezTo>
                <a:cubicBezTo>
                  <a:pt x="102" y="21"/>
                  <a:pt x="94" y="29"/>
                  <a:pt x="86" y="36"/>
                </a:cubicBezTo>
                <a:cubicBezTo>
                  <a:pt x="85" y="36"/>
                  <a:pt x="84" y="35"/>
                  <a:pt x="84" y="35"/>
                </a:cubicBezTo>
                <a:cubicBezTo>
                  <a:pt x="84" y="34"/>
                  <a:pt x="84" y="34"/>
                  <a:pt x="85" y="33"/>
                </a:cubicBezTo>
                <a:cubicBezTo>
                  <a:pt x="89" y="27"/>
                  <a:pt x="95" y="23"/>
                  <a:pt x="101" y="18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93" y="22"/>
                  <a:pt x="87" y="28"/>
                  <a:pt x="80" y="33"/>
                </a:cubicBezTo>
                <a:cubicBezTo>
                  <a:pt x="79" y="33"/>
                  <a:pt x="79" y="32"/>
                  <a:pt x="79" y="32"/>
                </a:cubicBezTo>
                <a:cubicBezTo>
                  <a:pt x="79" y="31"/>
                  <a:pt x="80" y="30"/>
                  <a:pt x="80" y="29"/>
                </a:cubicBezTo>
                <a:cubicBezTo>
                  <a:pt x="85" y="24"/>
                  <a:pt x="90" y="20"/>
                  <a:pt x="95" y="15"/>
                </a:cubicBezTo>
                <a:cubicBezTo>
                  <a:pt x="94" y="15"/>
                  <a:pt x="92" y="14"/>
                  <a:pt x="91" y="15"/>
                </a:cubicBezTo>
                <a:cubicBezTo>
                  <a:pt x="83" y="20"/>
                  <a:pt x="77" y="27"/>
                  <a:pt x="70" y="33"/>
                </a:cubicBezTo>
                <a:cubicBezTo>
                  <a:pt x="69" y="34"/>
                  <a:pt x="69" y="35"/>
                  <a:pt x="68" y="34"/>
                </a:cubicBezTo>
                <a:cubicBezTo>
                  <a:pt x="67" y="33"/>
                  <a:pt x="68" y="32"/>
                  <a:pt x="69" y="31"/>
                </a:cubicBezTo>
                <a:cubicBezTo>
                  <a:pt x="74" y="25"/>
                  <a:pt x="80" y="21"/>
                  <a:pt x="85" y="15"/>
                </a:cubicBezTo>
                <a:cubicBezTo>
                  <a:pt x="84" y="15"/>
                  <a:pt x="83" y="14"/>
                  <a:pt x="82" y="15"/>
                </a:cubicBezTo>
                <a:cubicBezTo>
                  <a:pt x="75" y="21"/>
                  <a:pt x="68" y="27"/>
                  <a:pt x="61" y="33"/>
                </a:cubicBezTo>
                <a:cubicBezTo>
                  <a:pt x="60" y="34"/>
                  <a:pt x="60" y="35"/>
                  <a:pt x="59" y="35"/>
                </a:cubicBezTo>
                <a:cubicBezTo>
                  <a:pt x="58" y="34"/>
                  <a:pt x="58" y="33"/>
                  <a:pt x="59" y="33"/>
                </a:cubicBezTo>
                <a:cubicBezTo>
                  <a:pt x="58" y="32"/>
                  <a:pt x="57" y="34"/>
                  <a:pt x="56" y="33"/>
                </a:cubicBezTo>
                <a:cubicBezTo>
                  <a:pt x="56" y="34"/>
                  <a:pt x="56" y="35"/>
                  <a:pt x="55" y="36"/>
                </a:cubicBezTo>
                <a:cubicBezTo>
                  <a:pt x="55" y="37"/>
                  <a:pt x="54" y="36"/>
                  <a:pt x="54" y="36"/>
                </a:cubicBezTo>
                <a:cubicBezTo>
                  <a:pt x="54" y="34"/>
                  <a:pt x="55" y="33"/>
                  <a:pt x="55" y="32"/>
                </a:cubicBezTo>
                <a:cubicBezTo>
                  <a:pt x="53" y="32"/>
                  <a:pt x="52" y="34"/>
                  <a:pt x="53" y="34"/>
                </a:cubicBezTo>
                <a:cubicBezTo>
                  <a:pt x="53" y="37"/>
                  <a:pt x="53" y="39"/>
                  <a:pt x="54" y="41"/>
                </a:cubicBezTo>
                <a:cubicBezTo>
                  <a:pt x="57" y="47"/>
                  <a:pt x="60" y="53"/>
                  <a:pt x="61" y="60"/>
                </a:cubicBezTo>
                <a:cubicBezTo>
                  <a:pt x="64" y="57"/>
                  <a:pt x="67" y="54"/>
                  <a:pt x="70" y="51"/>
                </a:cubicBezTo>
                <a:cubicBezTo>
                  <a:pt x="71" y="53"/>
                  <a:pt x="71" y="54"/>
                  <a:pt x="70" y="54"/>
                </a:cubicBezTo>
                <a:cubicBezTo>
                  <a:pt x="68" y="58"/>
                  <a:pt x="66" y="62"/>
                  <a:pt x="62" y="66"/>
                </a:cubicBezTo>
                <a:cubicBezTo>
                  <a:pt x="64" y="66"/>
                  <a:pt x="65" y="65"/>
                  <a:pt x="66" y="64"/>
                </a:cubicBezTo>
                <a:cubicBezTo>
                  <a:pt x="69" y="63"/>
                  <a:pt x="71" y="61"/>
                  <a:pt x="74" y="61"/>
                </a:cubicBezTo>
                <a:cubicBezTo>
                  <a:pt x="79" y="61"/>
                  <a:pt x="83" y="61"/>
                  <a:pt x="88" y="63"/>
                </a:cubicBezTo>
                <a:cubicBezTo>
                  <a:pt x="94" y="64"/>
                  <a:pt x="98" y="69"/>
                  <a:pt x="98" y="76"/>
                </a:cubicBezTo>
                <a:cubicBezTo>
                  <a:pt x="96" y="87"/>
                  <a:pt x="89" y="94"/>
                  <a:pt x="82" y="100"/>
                </a:cubicBezTo>
                <a:cubicBezTo>
                  <a:pt x="73" y="108"/>
                  <a:pt x="62" y="113"/>
                  <a:pt x="53" y="119"/>
                </a:cubicBezTo>
                <a:cubicBezTo>
                  <a:pt x="53" y="132"/>
                  <a:pt x="55" y="145"/>
                  <a:pt x="54" y="159"/>
                </a:cubicBezTo>
                <a:cubicBezTo>
                  <a:pt x="71" y="164"/>
                  <a:pt x="87" y="169"/>
                  <a:pt x="107" y="171"/>
                </a:cubicBezTo>
                <a:cubicBezTo>
                  <a:pt x="117" y="172"/>
                  <a:pt x="125" y="172"/>
                  <a:pt x="134" y="173"/>
                </a:cubicBezTo>
                <a:cubicBezTo>
                  <a:pt x="136" y="167"/>
                  <a:pt x="136" y="167"/>
                  <a:pt x="136" y="167"/>
                </a:cubicBezTo>
                <a:cubicBezTo>
                  <a:pt x="136" y="167"/>
                  <a:pt x="136" y="165"/>
                  <a:pt x="137" y="166"/>
                </a:cubicBezTo>
                <a:cubicBezTo>
                  <a:pt x="137" y="165"/>
                  <a:pt x="138" y="164"/>
                  <a:pt x="138" y="164"/>
                </a:cubicBezTo>
                <a:cubicBezTo>
                  <a:pt x="143" y="154"/>
                  <a:pt x="147" y="142"/>
                  <a:pt x="153" y="133"/>
                </a:cubicBezTo>
                <a:cubicBezTo>
                  <a:pt x="138" y="130"/>
                  <a:pt x="124" y="126"/>
                  <a:pt x="109" y="123"/>
                </a:cubicBezTo>
                <a:cubicBezTo>
                  <a:pt x="107" y="121"/>
                  <a:pt x="104" y="121"/>
                  <a:pt x="101" y="121"/>
                </a:cubicBezTo>
                <a:cubicBezTo>
                  <a:pt x="98" y="121"/>
                  <a:pt x="96" y="120"/>
                  <a:pt x="95" y="118"/>
                </a:cubicBezTo>
                <a:cubicBezTo>
                  <a:pt x="94" y="118"/>
                  <a:pt x="93" y="118"/>
                  <a:pt x="92" y="118"/>
                </a:cubicBezTo>
                <a:cubicBezTo>
                  <a:pt x="91" y="117"/>
                  <a:pt x="91" y="117"/>
                  <a:pt x="91" y="116"/>
                </a:cubicBezTo>
                <a:cubicBezTo>
                  <a:pt x="92" y="116"/>
                  <a:pt x="92" y="116"/>
                  <a:pt x="93" y="116"/>
                </a:cubicBezTo>
                <a:cubicBezTo>
                  <a:pt x="92" y="115"/>
                  <a:pt x="92" y="114"/>
                  <a:pt x="93" y="114"/>
                </a:cubicBezTo>
                <a:cubicBezTo>
                  <a:pt x="96" y="114"/>
                  <a:pt x="99" y="115"/>
                  <a:pt x="101" y="115"/>
                </a:cubicBezTo>
                <a:cubicBezTo>
                  <a:pt x="102" y="115"/>
                  <a:pt x="102" y="114"/>
                  <a:pt x="103" y="113"/>
                </a:cubicBezTo>
                <a:cubicBezTo>
                  <a:pt x="103" y="113"/>
                  <a:pt x="105" y="113"/>
                  <a:pt x="104" y="112"/>
                </a:cubicBezTo>
                <a:cubicBezTo>
                  <a:pt x="104" y="111"/>
                  <a:pt x="106" y="109"/>
                  <a:pt x="108" y="109"/>
                </a:cubicBezTo>
                <a:cubicBezTo>
                  <a:pt x="109" y="109"/>
                  <a:pt x="111" y="109"/>
                  <a:pt x="110" y="108"/>
                </a:cubicBezTo>
                <a:cubicBezTo>
                  <a:pt x="115" y="106"/>
                  <a:pt x="120" y="103"/>
                  <a:pt x="124" y="101"/>
                </a:cubicBezTo>
                <a:cubicBezTo>
                  <a:pt x="125" y="100"/>
                  <a:pt x="124" y="100"/>
                  <a:pt x="124" y="99"/>
                </a:cubicBezTo>
                <a:cubicBezTo>
                  <a:pt x="129" y="95"/>
                  <a:pt x="134" y="93"/>
                  <a:pt x="138" y="89"/>
                </a:cubicBezTo>
                <a:cubicBezTo>
                  <a:pt x="140" y="88"/>
                  <a:pt x="142" y="87"/>
                  <a:pt x="144" y="85"/>
                </a:cubicBezTo>
                <a:close/>
                <a:moveTo>
                  <a:pt x="9" y="149"/>
                </a:moveTo>
                <a:cubicBezTo>
                  <a:pt x="8" y="149"/>
                  <a:pt x="7" y="151"/>
                  <a:pt x="7" y="151"/>
                </a:cubicBezTo>
                <a:cubicBezTo>
                  <a:pt x="6" y="152"/>
                  <a:pt x="4" y="153"/>
                  <a:pt x="5" y="154"/>
                </a:cubicBezTo>
                <a:cubicBezTo>
                  <a:pt x="3" y="155"/>
                  <a:pt x="3" y="156"/>
                  <a:pt x="2" y="157"/>
                </a:cubicBezTo>
                <a:cubicBezTo>
                  <a:pt x="1" y="157"/>
                  <a:pt x="0" y="156"/>
                  <a:pt x="0" y="156"/>
                </a:cubicBezTo>
                <a:cubicBezTo>
                  <a:pt x="5" y="149"/>
                  <a:pt x="10" y="143"/>
                  <a:pt x="15" y="136"/>
                </a:cubicBezTo>
                <a:cubicBezTo>
                  <a:pt x="15" y="136"/>
                  <a:pt x="13" y="135"/>
                  <a:pt x="13" y="134"/>
                </a:cubicBezTo>
                <a:cubicBezTo>
                  <a:pt x="16" y="132"/>
                  <a:pt x="19" y="131"/>
                  <a:pt x="20" y="127"/>
                </a:cubicBezTo>
                <a:cubicBezTo>
                  <a:pt x="21" y="125"/>
                  <a:pt x="23" y="124"/>
                  <a:pt x="24" y="122"/>
                </a:cubicBezTo>
                <a:cubicBezTo>
                  <a:pt x="24" y="122"/>
                  <a:pt x="25" y="122"/>
                  <a:pt x="25" y="122"/>
                </a:cubicBezTo>
                <a:cubicBezTo>
                  <a:pt x="26" y="122"/>
                  <a:pt x="26" y="123"/>
                  <a:pt x="27" y="122"/>
                </a:cubicBezTo>
                <a:cubicBezTo>
                  <a:pt x="28" y="120"/>
                  <a:pt x="30" y="118"/>
                  <a:pt x="32" y="116"/>
                </a:cubicBezTo>
                <a:cubicBezTo>
                  <a:pt x="32" y="116"/>
                  <a:pt x="31" y="115"/>
                  <a:pt x="31" y="114"/>
                </a:cubicBezTo>
                <a:cubicBezTo>
                  <a:pt x="32" y="113"/>
                  <a:pt x="32" y="112"/>
                  <a:pt x="33" y="112"/>
                </a:cubicBezTo>
                <a:cubicBezTo>
                  <a:pt x="34" y="112"/>
                  <a:pt x="35" y="113"/>
                  <a:pt x="36" y="113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40" y="109"/>
                  <a:pt x="40" y="110"/>
                  <a:pt x="40" y="110"/>
                </a:cubicBezTo>
                <a:cubicBezTo>
                  <a:pt x="40" y="112"/>
                  <a:pt x="39" y="113"/>
                  <a:pt x="39" y="114"/>
                </a:cubicBezTo>
                <a:cubicBezTo>
                  <a:pt x="45" y="112"/>
                  <a:pt x="49" y="108"/>
                  <a:pt x="55" y="106"/>
                </a:cubicBezTo>
                <a:cubicBezTo>
                  <a:pt x="65" y="102"/>
                  <a:pt x="73" y="96"/>
                  <a:pt x="81" y="89"/>
                </a:cubicBezTo>
                <a:cubicBezTo>
                  <a:pt x="82" y="88"/>
                  <a:pt x="80" y="88"/>
                  <a:pt x="80" y="87"/>
                </a:cubicBezTo>
                <a:cubicBezTo>
                  <a:pt x="77" y="86"/>
                  <a:pt x="74" y="85"/>
                  <a:pt x="70" y="85"/>
                </a:cubicBezTo>
                <a:cubicBezTo>
                  <a:pt x="69" y="87"/>
                  <a:pt x="67" y="88"/>
                  <a:pt x="66" y="87"/>
                </a:cubicBezTo>
                <a:cubicBezTo>
                  <a:pt x="59" y="89"/>
                  <a:pt x="52" y="91"/>
                  <a:pt x="47" y="94"/>
                </a:cubicBezTo>
                <a:cubicBezTo>
                  <a:pt x="44" y="95"/>
                  <a:pt x="41" y="98"/>
                  <a:pt x="36" y="98"/>
                </a:cubicBezTo>
                <a:cubicBezTo>
                  <a:pt x="36" y="98"/>
                  <a:pt x="35" y="98"/>
                  <a:pt x="35" y="97"/>
                </a:cubicBezTo>
                <a:cubicBezTo>
                  <a:pt x="34" y="96"/>
                  <a:pt x="33" y="94"/>
                  <a:pt x="33" y="92"/>
                </a:cubicBezTo>
                <a:cubicBezTo>
                  <a:pt x="32" y="93"/>
                  <a:pt x="31" y="93"/>
                  <a:pt x="30" y="92"/>
                </a:cubicBezTo>
                <a:cubicBezTo>
                  <a:pt x="30" y="92"/>
                  <a:pt x="30" y="91"/>
                  <a:pt x="30" y="90"/>
                </a:cubicBezTo>
                <a:cubicBezTo>
                  <a:pt x="28" y="91"/>
                  <a:pt x="26" y="90"/>
                  <a:pt x="27" y="88"/>
                </a:cubicBezTo>
                <a:cubicBezTo>
                  <a:pt x="27" y="86"/>
                  <a:pt x="28" y="84"/>
                  <a:pt x="29" y="83"/>
                </a:cubicBezTo>
                <a:cubicBezTo>
                  <a:pt x="29" y="82"/>
                  <a:pt x="29" y="81"/>
                  <a:pt x="28" y="80"/>
                </a:cubicBezTo>
                <a:cubicBezTo>
                  <a:pt x="27" y="81"/>
                  <a:pt x="26" y="83"/>
                  <a:pt x="25" y="82"/>
                </a:cubicBezTo>
                <a:cubicBezTo>
                  <a:pt x="24" y="82"/>
                  <a:pt x="24" y="81"/>
                  <a:pt x="24" y="80"/>
                </a:cubicBezTo>
                <a:cubicBezTo>
                  <a:pt x="26" y="75"/>
                  <a:pt x="26" y="75"/>
                  <a:pt x="26" y="75"/>
                </a:cubicBezTo>
                <a:cubicBezTo>
                  <a:pt x="26" y="75"/>
                  <a:pt x="25" y="75"/>
                  <a:pt x="25" y="75"/>
                </a:cubicBezTo>
                <a:cubicBezTo>
                  <a:pt x="24" y="74"/>
                  <a:pt x="25" y="73"/>
                  <a:pt x="25" y="72"/>
                </a:cubicBezTo>
                <a:cubicBezTo>
                  <a:pt x="26" y="71"/>
                  <a:pt x="25" y="70"/>
                  <a:pt x="24" y="69"/>
                </a:cubicBezTo>
                <a:cubicBezTo>
                  <a:pt x="24" y="69"/>
                  <a:pt x="23" y="70"/>
                  <a:pt x="23" y="69"/>
                </a:cubicBezTo>
                <a:cubicBezTo>
                  <a:pt x="22" y="69"/>
                  <a:pt x="22" y="69"/>
                  <a:pt x="22" y="68"/>
                </a:cubicBezTo>
                <a:cubicBezTo>
                  <a:pt x="22" y="68"/>
                  <a:pt x="22" y="67"/>
                  <a:pt x="22" y="66"/>
                </a:cubicBezTo>
                <a:cubicBezTo>
                  <a:pt x="22" y="66"/>
                  <a:pt x="21" y="66"/>
                  <a:pt x="21" y="65"/>
                </a:cubicBezTo>
                <a:cubicBezTo>
                  <a:pt x="21" y="65"/>
                  <a:pt x="21" y="64"/>
                  <a:pt x="21" y="63"/>
                </a:cubicBezTo>
                <a:cubicBezTo>
                  <a:pt x="20" y="64"/>
                  <a:pt x="18" y="66"/>
                  <a:pt x="18" y="64"/>
                </a:cubicBezTo>
                <a:cubicBezTo>
                  <a:pt x="18" y="61"/>
                  <a:pt x="19" y="59"/>
                  <a:pt x="20" y="58"/>
                </a:cubicBezTo>
                <a:cubicBezTo>
                  <a:pt x="19" y="58"/>
                  <a:pt x="19" y="58"/>
                  <a:pt x="19" y="58"/>
                </a:cubicBezTo>
                <a:cubicBezTo>
                  <a:pt x="18" y="57"/>
                  <a:pt x="18" y="56"/>
                  <a:pt x="18" y="56"/>
                </a:cubicBezTo>
                <a:cubicBezTo>
                  <a:pt x="18" y="56"/>
                  <a:pt x="16" y="56"/>
                  <a:pt x="17" y="55"/>
                </a:cubicBezTo>
                <a:cubicBezTo>
                  <a:pt x="17" y="53"/>
                  <a:pt x="18" y="52"/>
                  <a:pt x="19" y="51"/>
                </a:cubicBezTo>
                <a:cubicBezTo>
                  <a:pt x="19" y="50"/>
                  <a:pt x="19" y="49"/>
                  <a:pt x="19" y="49"/>
                </a:cubicBezTo>
                <a:cubicBezTo>
                  <a:pt x="19" y="50"/>
                  <a:pt x="19" y="50"/>
                  <a:pt x="19" y="50"/>
                </a:cubicBezTo>
                <a:cubicBezTo>
                  <a:pt x="17" y="49"/>
                  <a:pt x="17" y="51"/>
                  <a:pt x="17" y="52"/>
                </a:cubicBezTo>
                <a:cubicBezTo>
                  <a:pt x="16" y="51"/>
                  <a:pt x="16" y="53"/>
                  <a:pt x="15" y="54"/>
                </a:cubicBezTo>
                <a:cubicBezTo>
                  <a:pt x="13" y="54"/>
                  <a:pt x="10" y="56"/>
                  <a:pt x="10" y="60"/>
                </a:cubicBezTo>
                <a:cubicBezTo>
                  <a:pt x="10" y="58"/>
                  <a:pt x="9" y="60"/>
                  <a:pt x="9" y="61"/>
                </a:cubicBezTo>
                <a:cubicBezTo>
                  <a:pt x="8" y="61"/>
                  <a:pt x="7" y="60"/>
                  <a:pt x="7" y="60"/>
                </a:cubicBezTo>
                <a:cubicBezTo>
                  <a:pt x="10" y="55"/>
                  <a:pt x="13" y="51"/>
                  <a:pt x="17" y="46"/>
                </a:cubicBezTo>
                <a:cubicBezTo>
                  <a:pt x="17" y="44"/>
                  <a:pt x="17" y="42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4" y="35"/>
                  <a:pt x="28" y="29"/>
                  <a:pt x="33" y="23"/>
                </a:cubicBezTo>
                <a:cubicBezTo>
                  <a:pt x="34" y="22"/>
                  <a:pt x="33" y="21"/>
                  <a:pt x="32" y="20"/>
                </a:cubicBezTo>
                <a:cubicBezTo>
                  <a:pt x="34" y="19"/>
                  <a:pt x="33" y="18"/>
                  <a:pt x="34" y="18"/>
                </a:cubicBezTo>
                <a:cubicBezTo>
                  <a:pt x="35" y="19"/>
                  <a:pt x="37" y="18"/>
                  <a:pt x="37" y="20"/>
                </a:cubicBezTo>
                <a:cubicBezTo>
                  <a:pt x="55" y="1"/>
                  <a:pt x="55" y="1"/>
                  <a:pt x="55" y="1"/>
                </a:cubicBezTo>
                <a:cubicBezTo>
                  <a:pt x="55" y="0"/>
                  <a:pt x="56" y="1"/>
                  <a:pt x="56" y="1"/>
                </a:cubicBezTo>
                <a:cubicBezTo>
                  <a:pt x="55" y="2"/>
                  <a:pt x="57" y="3"/>
                  <a:pt x="56" y="3"/>
                </a:cubicBezTo>
                <a:cubicBezTo>
                  <a:pt x="56" y="4"/>
                  <a:pt x="55" y="4"/>
                  <a:pt x="54" y="5"/>
                </a:cubicBezTo>
                <a:cubicBezTo>
                  <a:pt x="54" y="4"/>
                  <a:pt x="54" y="4"/>
                  <a:pt x="54" y="4"/>
                </a:cubicBezTo>
                <a:cubicBezTo>
                  <a:pt x="55" y="3"/>
                  <a:pt x="55" y="3"/>
                  <a:pt x="55" y="3"/>
                </a:cubicBezTo>
                <a:cubicBezTo>
                  <a:pt x="54" y="4"/>
                  <a:pt x="54" y="4"/>
                  <a:pt x="54" y="4"/>
                </a:cubicBezTo>
                <a:cubicBezTo>
                  <a:pt x="54" y="5"/>
                  <a:pt x="54" y="5"/>
                  <a:pt x="54" y="5"/>
                </a:cubicBezTo>
                <a:cubicBezTo>
                  <a:pt x="54" y="5"/>
                  <a:pt x="54" y="6"/>
                  <a:pt x="52" y="6"/>
                </a:cubicBezTo>
                <a:cubicBezTo>
                  <a:pt x="52" y="6"/>
                  <a:pt x="52" y="7"/>
                  <a:pt x="51" y="8"/>
                </a:cubicBezTo>
                <a:cubicBezTo>
                  <a:pt x="52" y="9"/>
                  <a:pt x="51" y="10"/>
                  <a:pt x="50" y="10"/>
                </a:cubicBezTo>
                <a:cubicBezTo>
                  <a:pt x="49" y="11"/>
                  <a:pt x="49" y="12"/>
                  <a:pt x="47" y="13"/>
                </a:cubicBezTo>
                <a:cubicBezTo>
                  <a:pt x="50" y="13"/>
                  <a:pt x="52" y="12"/>
                  <a:pt x="53" y="11"/>
                </a:cubicBezTo>
                <a:cubicBezTo>
                  <a:pt x="62" y="8"/>
                  <a:pt x="71" y="6"/>
                  <a:pt x="78" y="2"/>
                </a:cubicBezTo>
                <a:cubicBezTo>
                  <a:pt x="84" y="1"/>
                  <a:pt x="88" y="1"/>
                  <a:pt x="94" y="1"/>
                </a:cubicBezTo>
                <a:cubicBezTo>
                  <a:pt x="95" y="1"/>
                  <a:pt x="97" y="2"/>
                  <a:pt x="98" y="2"/>
                </a:cubicBezTo>
                <a:cubicBezTo>
                  <a:pt x="104" y="2"/>
                  <a:pt x="109" y="3"/>
                  <a:pt x="115" y="5"/>
                </a:cubicBezTo>
                <a:cubicBezTo>
                  <a:pt x="115" y="4"/>
                  <a:pt x="115" y="4"/>
                  <a:pt x="116" y="4"/>
                </a:cubicBezTo>
                <a:cubicBezTo>
                  <a:pt x="119" y="5"/>
                  <a:pt x="122" y="5"/>
                  <a:pt x="125" y="7"/>
                </a:cubicBezTo>
                <a:cubicBezTo>
                  <a:pt x="127" y="9"/>
                  <a:pt x="130" y="10"/>
                  <a:pt x="133" y="11"/>
                </a:cubicBezTo>
                <a:cubicBezTo>
                  <a:pt x="136" y="13"/>
                  <a:pt x="139" y="14"/>
                  <a:pt x="141" y="16"/>
                </a:cubicBezTo>
                <a:cubicBezTo>
                  <a:pt x="142" y="17"/>
                  <a:pt x="140" y="19"/>
                  <a:pt x="142" y="19"/>
                </a:cubicBezTo>
                <a:cubicBezTo>
                  <a:pt x="143" y="20"/>
                  <a:pt x="143" y="18"/>
                  <a:pt x="144" y="18"/>
                </a:cubicBezTo>
                <a:cubicBezTo>
                  <a:pt x="150" y="21"/>
                  <a:pt x="154" y="27"/>
                  <a:pt x="156" y="34"/>
                </a:cubicBezTo>
                <a:cubicBezTo>
                  <a:pt x="156" y="34"/>
                  <a:pt x="157" y="35"/>
                  <a:pt x="158" y="37"/>
                </a:cubicBezTo>
                <a:cubicBezTo>
                  <a:pt x="159" y="39"/>
                  <a:pt x="161" y="40"/>
                  <a:pt x="162" y="43"/>
                </a:cubicBezTo>
                <a:cubicBezTo>
                  <a:pt x="162" y="44"/>
                  <a:pt x="162" y="46"/>
                  <a:pt x="161" y="46"/>
                </a:cubicBezTo>
                <a:cubicBezTo>
                  <a:pt x="161" y="49"/>
                  <a:pt x="162" y="51"/>
                  <a:pt x="164" y="53"/>
                </a:cubicBezTo>
                <a:cubicBezTo>
                  <a:pt x="165" y="55"/>
                  <a:pt x="164" y="57"/>
                  <a:pt x="164" y="60"/>
                </a:cubicBezTo>
                <a:cubicBezTo>
                  <a:pt x="163" y="62"/>
                  <a:pt x="163" y="64"/>
                  <a:pt x="162" y="66"/>
                </a:cubicBezTo>
                <a:cubicBezTo>
                  <a:pt x="163" y="67"/>
                  <a:pt x="163" y="68"/>
                  <a:pt x="162" y="70"/>
                </a:cubicBezTo>
                <a:cubicBezTo>
                  <a:pt x="160" y="84"/>
                  <a:pt x="150" y="91"/>
                  <a:pt x="142" y="98"/>
                </a:cubicBezTo>
                <a:cubicBezTo>
                  <a:pt x="140" y="101"/>
                  <a:pt x="137" y="102"/>
                  <a:pt x="135" y="104"/>
                </a:cubicBezTo>
                <a:cubicBezTo>
                  <a:pt x="135" y="105"/>
                  <a:pt x="136" y="106"/>
                  <a:pt x="136" y="107"/>
                </a:cubicBezTo>
                <a:cubicBezTo>
                  <a:pt x="135" y="108"/>
                  <a:pt x="134" y="108"/>
                  <a:pt x="133" y="109"/>
                </a:cubicBezTo>
                <a:cubicBezTo>
                  <a:pt x="132" y="109"/>
                  <a:pt x="132" y="109"/>
                  <a:pt x="131" y="110"/>
                </a:cubicBezTo>
                <a:cubicBezTo>
                  <a:pt x="134" y="110"/>
                  <a:pt x="137" y="109"/>
                  <a:pt x="140" y="111"/>
                </a:cubicBezTo>
                <a:cubicBezTo>
                  <a:pt x="140" y="111"/>
                  <a:pt x="141" y="112"/>
                  <a:pt x="141" y="112"/>
                </a:cubicBezTo>
                <a:cubicBezTo>
                  <a:pt x="141" y="113"/>
                  <a:pt x="140" y="114"/>
                  <a:pt x="139" y="115"/>
                </a:cubicBezTo>
                <a:cubicBezTo>
                  <a:pt x="138" y="115"/>
                  <a:pt x="138" y="114"/>
                  <a:pt x="137" y="115"/>
                </a:cubicBezTo>
                <a:cubicBezTo>
                  <a:pt x="150" y="117"/>
                  <a:pt x="150" y="117"/>
                  <a:pt x="150" y="117"/>
                </a:cubicBezTo>
                <a:cubicBezTo>
                  <a:pt x="149" y="119"/>
                  <a:pt x="151" y="120"/>
                  <a:pt x="151" y="121"/>
                </a:cubicBezTo>
                <a:cubicBezTo>
                  <a:pt x="153" y="120"/>
                  <a:pt x="155" y="121"/>
                  <a:pt x="156" y="122"/>
                </a:cubicBezTo>
                <a:cubicBezTo>
                  <a:pt x="160" y="123"/>
                  <a:pt x="164" y="124"/>
                  <a:pt x="167" y="124"/>
                </a:cubicBezTo>
                <a:cubicBezTo>
                  <a:pt x="168" y="124"/>
                  <a:pt x="168" y="124"/>
                  <a:pt x="168" y="125"/>
                </a:cubicBezTo>
                <a:cubicBezTo>
                  <a:pt x="167" y="128"/>
                  <a:pt x="164" y="131"/>
                  <a:pt x="164" y="135"/>
                </a:cubicBezTo>
                <a:cubicBezTo>
                  <a:pt x="164" y="135"/>
                  <a:pt x="163" y="135"/>
                  <a:pt x="163" y="136"/>
                </a:cubicBezTo>
                <a:cubicBezTo>
                  <a:pt x="160" y="145"/>
                  <a:pt x="156" y="152"/>
                  <a:pt x="153" y="160"/>
                </a:cubicBezTo>
                <a:cubicBezTo>
                  <a:pt x="153" y="166"/>
                  <a:pt x="150" y="172"/>
                  <a:pt x="147" y="177"/>
                </a:cubicBezTo>
                <a:cubicBezTo>
                  <a:pt x="147" y="177"/>
                  <a:pt x="147" y="178"/>
                  <a:pt x="147" y="178"/>
                </a:cubicBezTo>
                <a:cubicBezTo>
                  <a:pt x="147" y="179"/>
                  <a:pt x="146" y="180"/>
                  <a:pt x="145" y="181"/>
                </a:cubicBezTo>
                <a:cubicBezTo>
                  <a:pt x="148" y="180"/>
                  <a:pt x="151" y="178"/>
                  <a:pt x="153" y="176"/>
                </a:cubicBezTo>
                <a:cubicBezTo>
                  <a:pt x="154" y="175"/>
                  <a:pt x="156" y="174"/>
                  <a:pt x="157" y="174"/>
                </a:cubicBezTo>
                <a:cubicBezTo>
                  <a:pt x="158" y="174"/>
                  <a:pt x="158" y="175"/>
                  <a:pt x="158" y="175"/>
                </a:cubicBezTo>
                <a:cubicBezTo>
                  <a:pt x="156" y="176"/>
                  <a:pt x="155" y="178"/>
                  <a:pt x="153" y="179"/>
                </a:cubicBezTo>
                <a:cubicBezTo>
                  <a:pt x="153" y="180"/>
                  <a:pt x="152" y="181"/>
                  <a:pt x="152" y="181"/>
                </a:cubicBezTo>
                <a:cubicBezTo>
                  <a:pt x="147" y="185"/>
                  <a:pt x="147" y="185"/>
                  <a:pt x="147" y="185"/>
                </a:cubicBezTo>
                <a:cubicBezTo>
                  <a:pt x="148" y="185"/>
                  <a:pt x="148" y="186"/>
                  <a:pt x="147" y="187"/>
                </a:cubicBezTo>
                <a:cubicBezTo>
                  <a:pt x="148" y="186"/>
                  <a:pt x="149" y="187"/>
                  <a:pt x="148" y="188"/>
                </a:cubicBezTo>
                <a:cubicBezTo>
                  <a:pt x="144" y="190"/>
                  <a:pt x="140" y="192"/>
                  <a:pt x="136" y="194"/>
                </a:cubicBezTo>
                <a:cubicBezTo>
                  <a:pt x="135" y="196"/>
                  <a:pt x="133" y="197"/>
                  <a:pt x="131" y="197"/>
                </a:cubicBezTo>
                <a:cubicBezTo>
                  <a:pt x="126" y="201"/>
                  <a:pt x="122" y="205"/>
                  <a:pt x="118" y="209"/>
                </a:cubicBezTo>
                <a:cubicBezTo>
                  <a:pt x="112" y="213"/>
                  <a:pt x="112" y="213"/>
                  <a:pt x="112" y="213"/>
                </a:cubicBezTo>
                <a:cubicBezTo>
                  <a:pt x="112" y="213"/>
                  <a:pt x="111" y="212"/>
                  <a:pt x="111" y="212"/>
                </a:cubicBezTo>
                <a:cubicBezTo>
                  <a:pt x="114" y="208"/>
                  <a:pt x="117" y="206"/>
                  <a:pt x="120" y="203"/>
                </a:cubicBezTo>
                <a:cubicBezTo>
                  <a:pt x="117" y="204"/>
                  <a:pt x="113" y="207"/>
                  <a:pt x="110" y="208"/>
                </a:cubicBezTo>
                <a:cubicBezTo>
                  <a:pt x="109" y="209"/>
                  <a:pt x="109" y="209"/>
                  <a:pt x="108" y="209"/>
                </a:cubicBezTo>
                <a:cubicBezTo>
                  <a:pt x="108" y="209"/>
                  <a:pt x="107" y="208"/>
                  <a:pt x="108" y="207"/>
                </a:cubicBezTo>
                <a:cubicBezTo>
                  <a:pt x="110" y="206"/>
                  <a:pt x="113" y="204"/>
                  <a:pt x="115" y="202"/>
                </a:cubicBezTo>
                <a:cubicBezTo>
                  <a:pt x="114" y="202"/>
                  <a:pt x="113" y="201"/>
                  <a:pt x="112" y="202"/>
                </a:cubicBezTo>
                <a:cubicBezTo>
                  <a:pt x="110" y="203"/>
                  <a:pt x="107" y="205"/>
                  <a:pt x="105" y="206"/>
                </a:cubicBezTo>
                <a:cubicBezTo>
                  <a:pt x="104" y="206"/>
                  <a:pt x="103" y="206"/>
                  <a:pt x="103" y="205"/>
                </a:cubicBezTo>
                <a:cubicBezTo>
                  <a:pt x="103" y="203"/>
                  <a:pt x="104" y="202"/>
                  <a:pt x="105" y="201"/>
                </a:cubicBezTo>
                <a:cubicBezTo>
                  <a:pt x="104" y="201"/>
                  <a:pt x="103" y="202"/>
                  <a:pt x="102" y="201"/>
                </a:cubicBezTo>
                <a:cubicBezTo>
                  <a:pt x="101" y="199"/>
                  <a:pt x="98" y="200"/>
                  <a:pt x="97" y="201"/>
                </a:cubicBezTo>
                <a:cubicBezTo>
                  <a:pt x="96" y="201"/>
                  <a:pt x="96" y="201"/>
                  <a:pt x="95" y="201"/>
                </a:cubicBezTo>
                <a:cubicBezTo>
                  <a:pt x="95" y="201"/>
                  <a:pt x="94" y="200"/>
                  <a:pt x="94" y="200"/>
                </a:cubicBezTo>
                <a:cubicBezTo>
                  <a:pt x="88" y="199"/>
                  <a:pt x="88" y="199"/>
                  <a:pt x="88" y="199"/>
                </a:cubicBezTo>
                <a:cubicBezTo>
                  <a:pt x="88" y="199"/>
                  <a:pt x="87" y="200"/>
                  <a:pt x="87" y="199"/>
                </a:cubicBezTo>
                <a:cubicBezTo>
                  <a:pt x="85" y="198"/>
                  <a:pt x="81" y="198"/>
                  <a:pt x="80" y="198"/>
                </a:cubicBezTo>
                <a:cubicBezTo>
                  <a:pt x="79" y="199"/>
                  <a:pt x="79" y="197"/>
                  <a:pt x="80" y="196"/>
                </a:cubicBezTo>
                <a:cubicBezTo>
                  <a:pt x="77" y="195"/>
                  <a:pt x="75" y="198"/>
                  <a:pt x="74" y="198"/>
                </a:cubicBezTo>
                <a:cubicBezTo>
                  <a:pt x="73" y="197"/>
                  <a:pt x="73" y="197"/>
                  <a:pt x="73" y="196"/>
                </a:cubicBezTo>
                <a:cubicBezTo>
                  <a:pt x="69" y="195"/>
                  <a:pt x="66" y="195"/>
                  <a:pt x="63" y="194"/>
                </a:cubicBezTo>
                <a:cubicBezTo>
                  <a:pt x="61" y="195"/>
                  <a:pt x="60" y="197"/>
                  <a:pt x="59" y="198"/>
                </a:cubicBezTo>
                <a:cubicBezTo>
                  <a:pt x="58" y="198"/>
                  <a:pt x="58" y="197"/>
                  <a:pt x="58" y="196"/>
                </a:cubicBezTo>
                <a:cubicBezTo>
                  <a:pt x="57" y="195"/>
                  <a:pt x="58" y="194"/>
                  <a:pt x="58" y="193"/>
                </a:cubicBezTo>
                <a:cubicBezTo>
                  <a:pt x="57" y="192"/>
                  <a:pt x="56" y="192"/>
                  <a:pt x="55" y="192"/>
                </a:cubicBezTo>
                <a:cubicBezTo>
                  <a:pt x="54" y="192"/>
                  <a:pt x="54" y="193"/>
                  <a:pt x="53" y="193"/>
                </a:cubicBezTo>
                <a:cubicBezTo>
                  <a:pt x="52" y="193"/>
                  <a:pt x="52" y="192"/>
                  <a:pt x="52" y="191"/>
                </a:cubicBezTo>
                <a:cubicBezTo>
                  <a:pt x="51" y="190"/>
                  <a:pt x="50" y="192"/>
                  <a:pt x="50" y="192"/>
                </a:cubicBezTo>
                <a:cubicBezTo>
                  <a:pt x="49" y="193"/>
                  <a:pt x="48" y="194"/>
                  <a:pt x="47" y="193"/>
                </a:cubicBezTo>
                <a:cubicBezTo>
                  <a:pt x="46" y="192"/>
                  <a:pt x="47" y="191"/>
                  <a:pt x="47" y="190"/>
                </a:cubicBezTo>
                <a:cubicBezTo>
                  <a:pt x="47" y="189"/>
                  <a:pt x="46" y="190"/>
                  <a:pt x="45" y="190"/>
                </a:cubicBezTo>
                <a:cubicBezTo>
                  <a:pt x="44" y="192"/>
                  <a:pt x="42" y="194"/>
                  <a:pt x="41" y="195"/>
                </a:cubicBezTo>
                <a:cubicBezTo>
                  <a:pt x="40" y="195"/>
                  <a:pt x="40" y="194"/>
                  <a:pt x="39" y="194"/>
                </a:cubicBezTo>
                <a:cubicBezTo>
                  <a:pt x="39" y="193"/>
                  <a:pt x="40" y="193"/>
                  <a:pt x="40" y="192"/>
                </a:cubicBezTo>
                <a:cubicBezTo>
                  <a:pt x="39" y="192"/>
                  <a:pt x="37" y="192"/>
                  <a:pt x="38" y="190"/>
                </a:cubicBezTo>
                <a:cubicBezTo>
                  <a:pt x="38" y="190"/>
                  <a:pt x="38" y="189"/>
                  <a:pt x="38" y="188"/>
                </a:cubicBezTo>
                <a:cubicBezTo>
                  <a:pt x="33" y="188"/>
                  <a:pt x="33" y="188"/>
                  <a:pt x="33" y="188"/>
                </a:cubicBezTo>
                <a:cubicBezTo>
                  <a:pt x="32" y="188"/>
                  <a:pt x="32" y="190"/>
                  <a:pt x="31" y="190"/>
                </a:cubicBezTo>
                <a:cubicBezTo>
                  <a:pt x="30" y="190"/>
                  <a:pt x="30" y="189"/>
                  <a:pt x="30" y="189"/>
                </a:cubicBezTo>
                <a:cubicBezTo>
                  <a:pt x="30" y="189"/>
                  <a:pt x="30" y="188"/>
                  <a:pt x="30" y="187"/>
                </a:cubicBezTo>
                <a:cubicBezTo>
                  <a:pt x="27" y="187"/>
                  <a:pt x="27" y="187"/>
                  <a:pt x="27" y="187"/>
                </a:cubicBezTo>
                <a:cubicBezTo>
                  <a:pt x="27" y="188"/>
                  <a:pt x="26" y="189"/>
                  <a:pt x="25" y="189"/>
                </a:cubicBezTo>
                <a:cubicBezTo>
                  <a:pt x="25" y="189"/>
                  <a:pt x="25" y="188"/>
                  <a:pt x="24" y="188"/>
                </a:cubicBezTo>
                <a:cubicBezTo>
                  <a:pt x="25" y="189"/>
                  <a:pt x="25" y="190"/>
                  <a:pt x="25" y="191"/>
                </a:cubicBezTo>
                <a:cubicBezTo>
                  <a:pt x="25" y="192"/>
                  <a:pt x="24" y="192"/>
                  <a:pt x="23" y="192"/>
                </a:cubicBezTo>
                <a:cubicBezTo>
                  <a:pt x="23" y="192"/>
                  <a:pt x="22" y="191"/>
                  <a:pt x="22" y="191"/>
                </a:cubicBezTo>
                <a:cubicBezTo>
                  <a:pt x="17" y="195"/>
                  <a:pt x="13" y="199"/>
                  <a:pt x="9" y="205"/>
                </a:cubicBezTo>
                <a:cubicBezTo>
                  <a:pt x="9" y="205"/>
                  <a:pt x="8" y="205"/>
                  <a:pt x="8" y="205"/>
                </a:cubicBezTo>
                <a:cubicBezTo>
                  <a:pt x="7" y="205"/>
                  <a:pt x="7" y="204"/>
                  <a:pt x="7" y="204"/>
                </a:cubicBezTo>
                <a:cubicBezTo>
                  <a:pt x="12" y="198"/>
                  <a:pt x="16" y="193"/>
                  <a:pt x="21" y="188"/>
                </a:cubicBezTo>
                <a:cubicBezTo>
                  <a:pt x="20" y="187"/>
                  <a:pt x="20" y="186"/>
                  <a:pt x="20" y="185"/>
                </a:cubicBezTo>
                <a:cubicBezTo>
                  <a:pt x="19" y="186"/>
                  <a:pt x="19" y="186"/>
                  <a:pt x="18" y="186"/>
                </a:cubicBezTo>
                <a:cubicBezTo>
                  <a:pt x="17" y="185"/>
                  <a:pt x="15" y="183"/>
                  <a:pt x="16" y="181"/>
                </a:cubicBezTo>
                <a:cubicBezTo>
                  <a:pt x="14" y="174"/>
                  <a:pt x="13" y="165"/>
                  <a:pt x="15" y="155"/>
                </a:cubicBezTo>
                <a:cubicBezTo>
                  <a:pt x="15" y="153"/>
                  <a:pt x="13" y="154"/>
                  <a:pt x="14" y="152"/>
                </a:cubicBezTo>
                <a:cubicBezTo>
                  <a:pt x="14" y="151"/>
                  <a:pt x="15" y="151"/>
                  <a:pt x="15" y="150"/>
                </a:cubicBezTo>
                <a:cubicBezTo>
                  <a:pt x="14" y="149"/>
                  <a:pt x="14" y="149"/>
                  <a:pt x="13" y="149"/>
                </a:cubicBezTo>
                <a:cubicBezTo>
                  <a:pt x="12" y="149"/>
                  <a:pt x="12" y="149"/>
                  <a:pt x="12" y="150"/>
                </a:cubicBezTo>
                <a:cubicBezTo>
                  <a:pt x="12" y="151"/>
                  <a:pt x="13" y="151"/>
                  <a:pt x="12" y="151"/>
                </a:cubicBezTo>
                <a:cubicBezTo>
                  <a:pt x="11" y="151"/>
                  <a:pt x="11" y="152"/>
                  <a:pt x="10" y="152"/>
                </a:cubicBezTo>
                <a:cubicBezTo>
                  <a:pt x="8" y="152"/>
                  <a:pt x="9" y="150"/>
                  <a:pt x="9" y="149"/>
                </a:cubicBezTo>
                <a:close/>
              </a:path>
            </a:pathLst>
          </a:custGeom>
          <a:solidFill>
            <a:srgbClr val="FBD5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数字3"/>
          <p:cNvSpPr>
            <a:spLocks noChangeAspect="1" noEditPoints="1"/>
          </p:cNvSpPr>
          <p:nvPr>
            <p:custDataLst>
              <p:tags r:id="rId4"/>
            </p:custDataLst>
          </p:nvPr>
        </p:nvSpPr>
        <p:spPr bwMode="auto">
          <a:xfrm>
            <a:off x="5583359" y="4630402"/>
            <a:ext cx="450898" cy="701700"/>
          </a:xfrm>
          <a:custGeom>
            <a:avLst/>
            <a:gdLst>
              <a:gd name="T0" fmla="*/ 45 w 137"/>
              <a:gd name="T1" fmla="*/ 91 h 215"/>
              <a:gd name="T2" fmla="*/ 54 w 137"/>
              <a:gd name="T3" fmla="*/ 198 h 215"/>
              <a:gd name="T4" fmla="*/ 90 w 137"/>
              <a:gd name="T5" fmla="*/ 12 h 215"/>
              <a:gd name="T6" fmla="*/ 99 w 137"/>
              <a:gd name="T7" fmla="*/ 15 h 215"/>
              <a:gd name="T8" fmla="*/ 14 w 137"/>
              <a:gd name="T9" fmla="*/ 174 h 215"/>
              <a:gd name="T10" fmla="*/ 16 w 137"/>
              <a:gd name="T11" fmla="*/ 162 h 215"/>
              <a:gd name="T12" fmla="*/ 41 w 137"/>
              <a:gd name="T13" fmla="*/ 118 h 215"/>
              <a:gd name="T14" fmla="*/ 33 w 137"/>
              <a:gd name="T15" fmla="*/ 71 h 215"/>
              <a:gd name="T16" fmla="*/ 14 w 137"/>
              <a:gd name="T17" fmla="*/ 174 h 215"/>
              <a:gd name="T18" fmla="*/ 74 w 137"/>
              <a:gd name="T19" fmla="*/ 14 h 215"/>
              <a:gd name="T20" fmla="*/ 104 w 137"/>
              <a:gd name="T21" fmla="*/ 98 h 215"/>
              <a:gd name="T22" fmla="*/ 37 w 137"/>
              <a:gd name="T23" fmla="*/ 205 h 215"/>
              <a:gd name="T24" fmla="*/ 12 w 137"/>
              <a:gd name="T25" fmla="*/ 171 h 215"/>
              <a:gd name="T26" fmla="*/ 29 w 137"/>
              <a:gd name="T27" fmla="*/ 62 h 215"/>
              <a:gd name="T28" fmla="*/ 46 w 137"/>
              <a:gd name="T29" fmla="*/ 96 h 215"/>
              <a:gd name="T30" fmla="*/ 33 w 137"/>
              <a:gd name="T31" fmla="*/ 204 h 215"/>
              <a:gd name="T32" fmla="*/ 80 w 137"/>
              <a:gd name="T33" fmla="*/ 58 h 215"/>
              <a:gd name="T34" fmla="*/ 85 w 137"/>
              <a:gd name="T35" fmla="*/ 192 h 215"/>
              <a:gd name="T36" fmla="*/ 64 w 137"/>
              <a:gd name="T37" fmla="*/ 126 h 215"/>
              <a:gd name="T38" fmla="*/ 82 w 137"/>
              <a:gd name="T39" fmla="*/ 69 h 215"/>
              <a:gd name="T40" fmla="*/ 46 w 137"/>
              <a:gd name="T41" fmla="*/ 93 h 215"/>
              <a:gd name="T42" fmla="*/ 16 w 137"/>
              <a:gd name="T43" fmla="*/ 196 h 215"/>
              <a:gd name="T44" fmla="*/ 61 w 137"/>
              <a:gd name="T45" fmla="*/ 125 h 215"/>
              <a:gd name="T46" fmla="*/ 117 w 137"/>
              <a:gd name="T47" fmla="*/ 98 h 215"/>
              <a:gd name="T48" fmla="*/ 114 w 137"/>
              <a:gd name="T49" fmla="*/ 40 h 215"/>
              <a:gd name="T50" fmla="*/ 53 w 137"/>
              <a:gd name="T51" fmla="*/ 194 h 215"/>
              <a:gd name="T52" fmla="*/ 79 w 137"/>
              <a:gd name="T53" fmla="*/ 15 h 215"/>
              <a:gd name="T54" fmla="*/ 31 w 137"/>
              <a:gd name="T55" fmla="*/ 66 h 215"/>
              <a:gd name="T56" fmla="*/ 26 w 137"/>
              <a:gd name="T57" fmla="*/ 54 h 215"/>
              <a:gd name="T58" fmla="*/ 44 w 137"/>
              <a:gd name="T59" fmla="*/ 206 h 215"/>
              <a:gd name="T60" fmla="*/ 72 w 137"/>
              <a:gd name="T61" fmla="*/ 134 h 215"/>
              <a:gd name="T62" fmla="*/ 23 w 137"/>
              <a:gd name="T63" fmla="*/ 186 h 215"/>
              <a:gd name="T64" fmla="*/ 39 w 137"/>
              <a:gd name="T65" fmla="*/ 192 h 215"/>
              <a:gd name="T66" fmla="*/ 89 w 137"/>
              <a:gd name="T67" fmla="*/ 190 h 215"/>
              <a:gd name="T68" fmla="*/ 77 w 137"/>
              <a:gd name="T69" fmla="*/ 194 h 215"/>
              <a:gd name="T70" fmla="*/ 36 w 137"/>
              <a:gd name="T71" fmla="*/ 64 h 215"/>
              <a:gd name="T72" fmla="*/ 31 w 137"/>
              <a:gd name="T73" fmla="*/ 70 h 215"/>
              <a:gd name="T74" fmla="*/ 110 w 137"/>
              <a:gd name="T75" fmla="*/ 119 h 215"/>
              <a:gd name="T76" fmla="*/ 109 w 137"/>
              <a:gd name="T77" fmla="*/ 108 h 215"/>
              <a:gd name="T78" fmla="*/ 85 w 137"/>
              <a:gd name="T79" fmla="*/ 92 h 215"/>
              <a:gd name="T80" fmla="*/ 106 w 137"/>
              <a:gd name="T81" fmla="*/ 41 h 215"/>
              <a:gd name="T82" fmla="*/ 95 w 137"/>
              <a:gd name="T83" fmla="*/ 32 h 215"/>
              <a:gd name="T84" fmla="*/ 91 w 137"/>
              <a:gd name="T85" fmla="*/ 32 h 215"/>
              <a:gd name="T86" fmla="*/ 94 w 137"/>
              <a:gd name="T87" fmla="*/ 11 h 215"/>
              <a:gd name="T88" fmla="*/ 81 w 137"/>
              <a:gd name="T89" fmla="*/ 16 h 215"/>
              <a:gd name="T90" fmla="*/ 57 w 137"/>
              <a:gd name="T91" fmla="*/ 31 h 215"/>
              <a:gd name="T92" fmla="*/ 45 w 137"/>
              <a:gd name="T93" fmla="*/ 33 h 215"/>
              <a:gd name="T94" fmla="*/ 88 w 137"/>
              <a:gd name="T95" fmla="*/ 59 h 215"/>
              <a:gd name="T96" fmla="*/ 32 w 137"/>
              <a:gd name="T97" fmla="*/ 158 h 215"/>
              <a:gd name="T98" fmla="*/ 125 w 137"/>
              <a:gd name="T99" fmla="*/ 113 h 215"/>
              <a:gd name="T100" fmla="*/ 122 w 137"/>
              <a:gd name="T101" fmla="*/ 125 h 215"/>
              <a:gd name="T102" fmla="*/ 111 w 137"/>
              <a:gd name="T103" fmla="*/ 146 h 215"/>
              <a:gd name="T104" fmla="*/ 119 w 137"/>
              <a:gd name="T105" fmla="*/ 121 h 215"/>
              <a:gd name="T106" fmla="*/ 34 w 137"/>
              <a:gd name="T107" fmla="*/ 17 h 215"/>
              <a:gd name="T108" fmla="*/ 106 w 137"/>
              <a:gd name="T109" fmla="*/ 84 h 215"/>
              <a:gd name="T110" fmla="*/ 125 w 137"/>
              <a:gd name="T111" fmla="*/ 168 h 215"/>
              <a:gd name="T112" fmla="*/ 22 w 137"/>
              <a:gd name="T113" fmla="*/ 210 h 215"/>
              <a:gd name="T114" fmla="*/ 7 w 137"/>
              <a:gd name="T115" fmla="*/ 203 h 215"/>
              <a:gd name="T116" fmla="*/ 8 w 137"/>
              <a:gd name="T117" fmla="*/ 161 h 215"/>
              <a:gd name="T118" fmla="*/ 57 w 137"/>
              <a:gd name="T119" fmla="*/ 129 h 215"/>
              <a:gd name="T120" fmla="*/ 50 w 137"/>
              <a:gd name="T121" fmla="*/ 82 h 215"/>
              <a:gd name="T122" fmla="*/ 29 w 137"/>
              <a:gd name="T123" fmla="*/ 91 h 215"/>
              <a:gd name="T124" fmla="*/ 22 w 137"/>
              <a:gd name="T125" fmla="*/ 67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7" h="215">
                <a:moveTo>
                  <a:pt x="123" y="111"/>
                </a:moveTo>
                <a:cubicBezTo>
                  <a:pt x="124" y="111"/>
                  <a:pt x="124" y="110"/>
                  <a:pt x="125" y="109"/>
                </a:cubicBezTo>
                <a:cubicBezTo>
                  <a:pt x="124" y="109"/>
                  <a:pt x="123" y="110"/>
                  <a:pt x="123" y="111"/>
                </a:cubicBezTo>
                <a:close/>
                <a:moveTo>
                  <a:pt x="79" y="11"/>
                </a:moveTo>
                <a:cubicBezTo>
                  <a:pt x="79" y="11"/>
                  <a:pt x="79" y="11"/>
                  <a:pt x="80" y="10"/>
                </a:cubicBezTo>
                <a:cubicBezTo>
                  <a:pt x="79" y="10"/>
                  <a:pt x="79" y="10"/>
                  <a:pt x="78" y="10"/>
                </a:cubicBezTo>
                <a:cubicBezTo>
                  <a:pt x="79" y="11"/>
                  <a:pt x="78" y="11"/>
                  <a:pt x="78" y="12"/>
                </a:cubicBezTo>
                <a:cubicBezTo>
                  <a:pt x="79" y="12"/>
                  <a:pt x="79" y="11"/>
                  <a:pt x="79" y="11"/>
                </a:cubicBezTo>
                <a:close/>
                <a:moveTo>
                  <a:pt x="45" y="91"/>
                </a:moveTo>
                <a:cubicBezTo>
                  <a:pt x="46" y="91"/>
                  <a:pt x="46" y="90"/>
                  <a:pt x="46" y="89"/>
                </a:cubicBezTo>
                <a:cubicBezTo>
                  <a:pt x="46" y="90"/>
                  <a:pt x="45" y="91"/>
                  <a:pt x="45" y="91"/>
                </a:cubicBezTo>
                <a:close/>
                <a:moveTo>
                  <a:pt x="66" y="122"/>
                </a:moveTo>
                <a:cubicBezTo>
                  <a:pt x="67" y="121"/>
                  <a:pt x="67" y="121"/>
                  <a:pt x="68" y="120"/>
                </a:cubicBezTo>
                <a:cubicBezTo>
                  <a:pt x="68" y="120"/>
                  <a:pt x="67" y="120"/>
                  <a:pt x="67" y="120"/>
                </a:cubicBezTo>
                <a:lnTo>
                  <a:pt x="66" y="122"/>
                </a:lnTo>
                <a:close/>
                <a:moveTo>
                  <a:pt x="71" y="24"/>
                </a:moveTo>
                <a:cubicBezTo>
                  <a:pt x="72" y="23"/>
                  <a:pt x="73" y="22"/>
                  <a:pt x="73" y="21"/>
                </a:cubicBezTo>
                <a:cubicBezTo>
                  <a:pt x="72" y="21"/>
                  <a:pt x="71" y="23"/>
                  <a:pt x="71" y="24"/>
                </a:cubicBezTo>
                <a:close/>
                <a:moveTo>
                  <a:pt x="37" y="71"/>
                </a:moveTo>
                <a:cubicBezTo>
                  <a:pt x="36" y="71"/>
                  <a:pt x="35" y="72"/>
                  <a:pt x="35" y="73"/>
                </a:cubicBezTo>
                <a:cubicBezTo>
                  <a:pt x="35" y="72"/>
                  <a:pt x="37" y="72"/>
                  <a:pt x="37" y="71"/>
                </a:cubicBezTo>
                <a:close/>
                <a:moveTo>
                  <a:pt x="54" y="198"/>
                </a:moveTo>
                <a:cubicBezTo>
                  <a:pt x="54" y="198"/>
                  <a:pt x="53" y="199"/>
                  <a:pt x="53" y="199"/>
                </a:cubicBezTo>
                <a:cubicBezTo>
                  <a:pt x="53" y="200"/>
                  <a:pt x="53" y="200"/>
                  <a:pt x="53" y="200"/>
                </a:cubicBezTo>
                <a:cubicBezTo>
                  <a:pt x="52" y="200"/>
                  <a:pt x="52" y="200"/>
                  <a:pt x="52" y="200"/>
                </a:cubicBezTo>
                <a:cubicBezTo>
                  <a:pt x="52" y="201"/>
                  <a:pt x="52" y="201"/>
                  <a:pt x="52" y="201"/>
                </a:cubicBezTo>
                <a:cubicBezTo>
                  <a:pt x="52" y="200"/>
                  <a:pt x="52" y="200"/>
                  <a:pt x="52" y="200"/>
                </a:cubicBezTo>
                <a:cubicBezTo>
                  <a:pt x="53" y="200"/>
                  <a:pt x="53" y="200"/>
                  <a:pt x="53" y="200"/>
                </a:cubicBezTo>
                <a:cubicBezTo>
                  <a:pt x="53" y="199"/>
                  <a:pt x="53" y="199"/>
                  <a:pt x="53" y="199"/>
                </a:cubicBezTo>
                <a:cubicBezTo>
                  <a:pt x="54" y="199"/>
                  <a:pt x="54" y="199"/>
                  <a:pt x="54" y="198"/>
                </a:cubicBezTo>
                <a:close/>
                <a:moveTo>
                  <a:pt x="90" y="12"/>
                </a:moveTo>
                <a:cubicBezTo>
                  <a:pt x="90" y="11"/>
                  <a:pt x="91" y="11"/>
                  <a:pt x="92" y="10"/>
                </a:cubicBezTo>
                <a:cubicBezTo>
                  <a:pt x="90" y="9"/>
                  <a:pt x="90" y="11"/>
                  <a:pt x="90" y="12"/>
                </a:cubicBezTo>
                <a:close/>
                <a:moveTo>
                  <a:pt x="109" y="95"/>
                </a:moveTo>
                <a:cubicBezTo>
                  <a:pt x="110" y="95"/>
                  <a:pt x="110" y="95"/>
                  <a:pt x="110" y="95"/>
                </a:cubicBezTo>
                <a:cubicBezTo>
                  <a:pt x="111" y="94"/>
                  <a:pt x="111" y="94"/>
                  <a:pt x="110" y="94"/>
                </a:cubicBezTo>
                <a:cubicBezTo>
                  <a:pt x="110" y="94"/>
                  <a:pt x="109" y="96"/>
                  <a:pt x="109" y="95"/>
                </a:cubicBezTo>
                <a:close/>
                <a:moveTo>
                  <a:pt x="95" y="13"/>
                </a:moveTo>
                <a:cubicBezTo>
                  <a:pt x="96" y="12"/>
                  <a:pt x="97" y="12"/>
                  <a:pt x="97" y="11"/>
                </a:cubicBezTo>
                <a:cubicBezTo>
                  <a:pt x="95" y="10"/>
                  <a:pt x="95" y="12"/>
                  <a:pt x="95" y="13"/>
                </a:cubicBezTo>
                <a:close/>
                <a:moveTo>
                  <a:pt x="99" y="15"/>
                </a:moveTo>
                <a:cubicBezTo>
                  <a:pt x="100" y="15"/>
                  <a:pt x="100" y="14"/>
                  <a:pt x="101" y="13"/>
                </a:cubicBezTo>
                <a:cubicBezTo>
                  <a:pt x="101" y="12"/>
                  <a:pt x="100" y="13"/>
                  <a:pt x="99" y="14"/>
                </a:cubicBezTo>
                <a:cubicBezTo>
                  <a:pt x="99" y="14"/>
                  <a:pt x="99" y="15"/>
                  <a:pt x="99" y="15"/>
                </a:cubicBezTo>
                <a:close/>
                <a:moveTo>
                  <a:pt x="5" y="172"/>
                </a:moveTo>
                <a:cubicBezTo>
                  <a:pt x="6" y="172"/>
                  <a:pt x="6" y="172"/>
                  <a:pt x="7" y="172"/>
                </a:cubicBezTo>
                <a:cubicBezTo>
                  <a:pt x="8" y="171"/>
                  <a:pt x="7" y="171"/>
                  <a:pt x="6" y="170"/>
                </a:cubicBezTo>
                <a:cubicBezTo>
                  <a:pt x="7" y="171"/>
                  <a:pt x="5" y="171"/>
                  <a:pt x="5" y="172"/>
                </a:cubicBezTo>
                <a:close/>
                <a:moveTo>
                  <a:pt x="14" y="174"/>
                </a:moveTo>
                <a:cubicBezTo>
                  <a:pt x="13" y="174"/>
                  <a:pt x="13" y="174"/>
                  <a:pt x="13" y="175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11" y="176"/>
                  <a:pt x="11" y="177"/>
                  <a:pt x="11" y="177"/>
                </a:cubicBezTo>
                <a:cubicBezTo>
                  <a:pt x="11" y="177"/>
                  <a:pt x="12" y="176"/>
                  <a:pt x="12" y="176"/>
                </a:cubicBezTo>
                <a:cubicBezTo>
                  <a:pt x="13" y="175"/>
                  <a:pt x="13" y="175"/>
                  <a:pt x="13" y="175"/>
                </a:cubicBezTo>
                <a:cubicBezTo>
                  <a:pt x="13" y="175"/>
                  <a:pt x="13" y="174"/>
                  <a:pt x="14" y="174"/>
                </a:cubicBezTo>
                <a:close/>
                <a:moveTo>
                  <a:pt x="58" y="120"/>
                </a:moveTo>
                <a:cubicBezTo>
                  <a:pt x="58" y="121"/>
                  <a:pt x="58" y="121"/>
                  <a:pt x="58" y="121"/>
                </a:cubicBezTo>
                <a:cubicBezTo>
                  <a:pt x="57" y="121"/>
                  <a:pt x="57" y="122"/>
                  <a:pt x="56" y="122"/>
                </a:cubicBezTo>
                <a:cubicBezTo>
                  <a:pt x="56" y="123"/>
                  <a:pt x="55" y="124"/>
                  <a:pt x="56" y="124"/>
                </a:cubicBezTo>
                <a:cubicBezTo>
                  <a:pt x="56" y="123"/>
                  <a:pt x="57" y="122"/>
                  <a:pt x="58" y="121"/>
                </a:cubicBezTo>
                <a:lnTo>
                  <a:pt x="58" y="120"/>
                </a:lnTo>
                <a:close/>
                <a:moveTo>
                  <a:pt x="32" y="152"/>
                </a:moveTo>
                <a:cubicBezTo>
                  <a:pt x="33" y="151"/>
                  <a:pt x="33" y="150"/>
                  <a:pt x="33" y="149"/>
                </a:cubicBezTo>
                <a:cubicBezTo>
                  <a:pt x="32" y="150"/>
                  <a:pt x="32" y="152"/>
                  <a:pt x="31" y="153"/>
                </a:cubicBezTo>
                <a:cubicBezTo>
                  <a:pt x="32" y="153"/>
                  <a:pt x="32" y="152"/>
                  <a:pt x="32" y="152"/>
                </a:cubicBezTo>
                <a:close/>
                <a:moveTo>
                  <a:pt x="16" y="162"/>
                </a:moveTo>
                <a:cubicBezTo>
                  <a:pt x="16" y="162"/>
                  <a:pt x="15" y="163"/>
                  <a:pt x="15" y="163"/>
                </a:cubicBezTo>
                <a:cubicBezTo>
                  <a:pt x="15" y="164"/>
                  <a:pt x="15" y="164"/>
                  <a:pt x="15" y="164"/>
                </a:cubicBezTo>
                <a:cubicBezTo>
                  <a:pt x="14" y="164"/>
                  <a:pt x="13" y="165"/>
                  <a:pt x="13" y="166"/>
                </a:cubicBezTo>
                <a:cubicBezTo>
                  <a:pt x="14" y="165"/>
                  <a:pt x="14" y="164"/>
                  <a:pt x="15" y="164"/>
                </a:cubicBezTo>
                <a:cubicBezTo>
                  <a:pt x="15" y="163"/>
                  <a:pt x="15" y="163"/>
                  <a:pt x="15" y="163"/>
                </a:cubicBezTo>
                <a:cubicBezTo>
                  <a:pt x="16" y="163"/>
                  <a:pt x="16" y="162"/>
                  <a:pt x="16" y="162"/>
                </a:cubicBezTo>
                <a:close/>
                <a:moveTo>
                  <a:pt x="46" y="107"/>
                </a:moveTo>
                <a:cubicBezTo>
                  <a:pt x="45" y="107"/>
                  <a:pt x="47" y="106"/>
                  <a:pt x="47" y="105"/>
                </a:cubicBezTo>
                <a:cubicBezTo>
                  <a:pt x="46" y="105"/>
                  <a:pt x="45" y="107"/>
                  <a:pt x="45" y="108"/>
                </a:cubicBezTo>
                <a:cubicBezTo>
                  <a:pt x="45" y="108"/>
                  <a:pt x="46" y="108"/>
                  <a:pt x="46" y="107"/>
                </a:cubicBezTo>
                <a:close/>
                <a:moveTo>
                  <a:pt x="41" y="118"/>
                </a:moveTo>
                <a:cubicBezTo>
                  <a:pt x="41" y="118"/>
                  <a:pt x="40" y="119"/>
                  <a:pt x="40" y="119"/>
                </a:cubicBezTo>
                <a:cubicBezTo>
                  <a:pt x="39" y="120"/>
                  <a:pt x="38" y="122"/>
                  <a:pt x="39" y="122"/>
                </a:cubicBezTo>
                <a:cubicBezTo>
                  <a:pt x="39" y="121"/>
                  <a:pt x="40" y="120"/>
                  <a:pt x="40" y="119"/>
                </a:cubicBezTo>
                <a:cubicBezTo>
                  <a:pt x="41" y="119"/>
                  <a:pt x="41" y="119"/>
                  <a:pt x="41" y="118"/>
                </a:cubicBezTo>
                <a:close/>
                <a:moveTo>
                  <a:pt x="46" y="115"/>
                </a:moveTo>
                <a:cubicBezTo>
                  <a:pt x="47" y="115"/>
                  <a:pt x="48" y="114"/>
                  <a:pt x="48" y="112"/>
                </a:cubicBezTo>
                <a:cubicBezTo>
                  <a:pt x="49" y="111"/>
                  <a:pt x="47" y="112"/>
                  <a:pt x="47" y="113"/>
                </a:cubicBezTo>
                <a:cubicBezTo>
                  <a:pt x="47" y="114"/>
                  <a:pt x="46" y="114"/>
                  <a:pt x="46" y="115"/>
                </a:cubicBezTo>
                <a:close/>
                <a:moveTo>
                  <a:pt x="33" y="73"/>
                </a:moveTo>
                <a:cubicBezTo>
                  <a:pt x="33" y="72"/>
                  <a:pt x="34" y="71"/>
                  <a:pt x="34" y="70"/>
                </a:cubicBezTo>
                <a:cubicBezTo>
                  <a:pt x="33" y="70"/>
                  <a:pt x="34" y="71"/>
                  <a:pt x="33" y="71"/>
                </a:cubicBezTo>
                <a:cubicBezTo>
                  <a:pt x="32" y="72"/>
                  <a:pt x="31" y="73"/>
                  <a:pt x="32" y="75"/>
                </a:cubicBezTo>
                <a:cubicBezTo>
                  <a:pt x="32" y="74"/>
                  <a:pt x="33" y="73"/>
                  <a:pt x="33" y="73"/>
                </a:cubicBezTo>
                <a:close/>
                <a:moveTo>
                  <a:pt x="64" y="63"/>
                </a:moveTo>
                <a:cubicBezTo>
                  <a:pt x="65" y="62"/>
                  <a:pt x="67" y="61"/>
                  <a:pt x="67" y="59"/>
                </a:cubicBezTo>
                <a:cubicBezTo>
                  <a:pt x="66" y="60"/>
                  <a:pt x="66" y="60"/>
                  <a:pt x="65" y="61"/>
                </a:cubicBezTo>
                <a:cubicBezTo>
                  <a:pt x="65" y="62"/>
                  <a:pt x="64" y="62"/>
                  <a:pt x="64" y="63"/>
                </a:cubicBezTo>
                <a:close/>
                <a:moveTo>
                  <a:pt x="54" y="198"/>
                </a:moveTo>
                <a:cubicBezTo>
                  <a:pt x="55" y="197"/>
                  <a:pt x="57" y="196"/>
                  <a:pt x="58" y="195"/>
                </a:cubicBezTo>
                <a:cubicBezTo>
                  <a:pt x="56" y="195"/>
                  <a:pt x="56" y="195"/>
                  <a:pt x="56" y="195"/>
                </a:cubicBezTo>
                <a:cubicBezTo>
                  <a:pt x="56" y="196"/>
                  <a:pt x="54" y="197"/>
                  <a:pt x="54" y="198"/>
                </a:cubicBezTo>
                <a:close/>
                <a:moveTo>
                  <a:pt x="14" y="174"/>
                </a:moveTo>
                <a:cubicBezTo>
                  <a:pt x="18" y="170"/>
                  <a:pt x="18" y="170"/>
                  <a:pt x="18" y="170"/>
                </a:cubicBezTo>
                <a:cubicBezTo>
                  <a:pt x="16" y="170"/>
                  <a:pt x="15" y="172"/>
                  <a:pt x="14" y="174"/>
                </a:cubicBezTo>
                <a:close/>
                <a:moveTo>
                  <a:pt x="60" y="66"/>
                </a:moveTo>
                <a:cubicBezTo>
                  <a:pt x="60" y="65"/>
                  <a:pt x="62" y="64"/>
                  <a:pt x="63" y="62"/>
                </a:cubicBezTo>
                <a:cubicBezTo>
                  <a:pt x="62" y="62"/>
                  <a:pt x="62" y="63"/>
                  <a:pt x="61" y="63"/>
                </a:cubicBezTo>
                <a:cubicBezTo>
                  <a:pt x="61" y="64"/>
                  <a:pt x="58" y="67"/>
                  <a:pt x="60" y="66"/>
                </a:cubicBezTo>
                <a:close/>
                <a:moveTo>
                  <a:pt x="74" y="14"/>
                </a:moveTo>
                <a:cubicBezTo>
                  <a:pt x="74" y="13"/>
                  <a:pt x="76" y="12"/>
                  <a:pt x="76" y="11"/>
                </a:cubicBezTo>
                <a:cubicBezTo>
                  <a:pt x="76" y="11"/>
                  <a:pt x="75" y="11"/>
                  <a:pt x="75" y="11"/>
                </a:cubicBezTo>
                <a:cubicBezTo>
                  <a:pt x="74" y="13"/>
                  <a:pt x="73" y="14"/>
                  <a:pt x="73" y="15"/>
                </a:cubicBezTo>
                <a:cubicBezTo>
                  <a:pt x="73" y="15"/>
                  <a:pt x="74" y="15"/>
                  <a:pt x="74" y="14"/>
                </a:cubicBezTo>
                <a:close/>
                <a:moveTo>
                  <a:pt x="69" y="126"/>
                </a:moveTo>
                <a:cubicBezTo>
                  <a:pt x="72" y="124"/>
                  <a:pt x="72" y="124"/>
                  <a:pt x="72" y="124"/>
                </a:cubicBezTo>
                <a:cubicBezTo>
                  <a:pt x="72" y="124"/>
                  <a:pt x="71" y="123"/>
                  <a:pt x="71" y="123"/>
                </a:cubicBezTo>
                <a:cubicBezTo>
                  <a:pt x="70" y="124"/>
                  <a:pt x="69" y="125"/>
                  <a:pt x="69" y="126"/>
                </a:cubicBezTo>
                <a:close/>
                <a:moveTo>
                  <a:pt x="25" y="191"/>
                </a:moveTo>
                <a:cubicBezTo>
                  <a:pt x="26" y="190"/>
                  <a:pt x="28" y="189"/>
                  <a:pt x="29" y="188"/>
                </a:cubicBezTo>
                <a:cubicBezTo>
                  <a:pt x="28" y="187"/>
                  <a:pt x="27" y="188"/>
                  <a:pt x="27" y="189"/>
                </a:cubicBezTo>
                <a:cubicBezTo>
                  <a:pt x="26" y="190"/>
                  <a:pt x="25" y="190"/>
                  <a:pt x="25" y="191"/>
                </a:cubicBezTo>
                <a:close/>
                <a:moveTo>
                  <a:pt x="105" y="98"/>
                </a:moveTo>
                <a:cubicBezTo>
                  <a:pt x="107" y="97"/>
                  <a:pt x="107" y="95"/>
                  <a:pt x="108" y="94"/>
                </a:cubicBezTo>
                <a:cubicBezTo>
                  <a:pt x="107" y="95"/>
                  <a:pt x="105" y="96"/>
                  <a:pt x="104" y="98"/>
                </a:cubicBezTo>
                <a:cubicBezTo>
                  <a:pt x="104" y="98"/>
                  <a:pt x="105" y="98"/>
                  <a:pt x="105" y="98"/>
                </a:cubicBezTo>
                <a:close/>
                <a:moveTo>
                  <a:pt x="129" y="164"/>
                </a:moveTo>
                <a:cubicBezTo>
                  <a:pt x="129" y="161"/>
                  <a:pt x="130" y="158"/>
                  <a:pt x="130" y="155"/>
                </a:cubicBezTo>
                <a:cubicBezTo>
                  <a:pt x="129" y="158"/>
                  <a:pt x="129" y="162"/>
                  <a:pt x="128" y="165"/>
                </a:cubicBezTo>
                <a:cubicBezTo>
                  <a:pt x="129" y="165"/>
                  <a:pt x="129" y="164"/>
                  <a:pt x="129" y="164"/>
                </a:cubicBezTo>
                <a:close/>
                <a:moveTo>
                  <a:pt x="54" y="22"/>
                </a:moveTo>
                <a:cubicBezTo>
                  <a:pt x="55" y="20"/>
                  <a:pt x="57" y="18"/>
                  <a:pt x="58" y="16"/>
                </a:cubicBezTo>
                <a:cubicBezTo>
                  <a:pt x="57" y="17"/>
                  <a:pt x="56" y="17"/>
                  <a:pt x="56" y="17"/>
                </a:cubicBezTo>
                <a:cubicBezTo>
                  <a:pt x="55" y="19"/>
                  <a:pt x="54" y="21"/>
                  <a:pt x="54" y="22"/>
                </a:cubicBezTo>
                <a:close/>
                <a:moveTo>
                  <a:pt x="43" y="200"/>
                </a:moveTo>
                <a:cubicBezTo>
                  <a:pt x="41" y="202"/>
                  <a:pt x="39" y="203"/>
                  <a:pt x="37" y="205"/>
                </a:cubicBezTo>
                <a:cubicBezTo>
                  <a:pt x="38" y="205"/>
                  <a:pt x="38" y="206"/>
                  <a:pt x="39" y="205"/>
                </a:cubicBezTo>
                <a:cubicBezTo>
                  <a:pt x="40" y="203"/>
                  <a:pt x="42" y="202"/>
                  <a:pt x="43" y="200"/>
                </a:cubicBezTo>
                <a:close/>
                <a:moveTo>
                  <a:pt x="21" y="161"/>
                </a:moveTo>
                <a:cubicBezTo>
                  <a:pt x="20" y="161"/>
                  <a:pt x="20" y="161"/>
                  <a:pt x="20" y="161"/>
                </a:cubicBezTo>
                <a:cubicBezTo>
                  <a:pt x="19" y="162"/>
                  <a:pt x="19" y="162"/>
                  <a:pt x="19" y="163"/>
                </a:cubicBezTo>
                <a:cubicBezTo>
                  <a:pt x="18" y="163"/>
                  <a:pt x="18" y="163"/>
                  <a:pt x="18" y="163"/>
                </a:cubicBezTo>
                <a:cubicBezTo>
                  <a:pt x="17" y="164"/>
                  <a:pt x="16" y="165"/>
                  <a:pt x="15" y="167"/>
                </a:cubicBezTo>
                <a:cubicBezTo>
                  <a:pt x="15" y="167"/>
                  <a:pt x="15" y="167"/>
                  <a:pt x="15" y="168"/>
                </a:cubicBezTo>
                <a:cubicBezTo>
                  <a:pt x="14" y="168"/>
                  <a:pt x="14" y="168"/>
                  <a:pt x="13" y="169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12" y="170"/>
                  <a:pt x="12" y="170"/>
                  <a:pt x="12" y="171"/>
                </a:cubicBezTo>
                <a:cubicBezTo>
                  <a:pt x="13" y="171"/>
                  <a:pt x="13" y="170"/>
                  <a:pt x="13" y="170"/>
                </a:cubicBezTo>
                <a:cubicBezTo>
                  <a:pt x="13" y="169"/>
                  <a:pt x="13" y="169"/>
                  <a:pt x="13" y="169"/>
                </a:cubicBezTo>
                <a:cubicBezTo>
                  <a:pt x="14" y="169"/>
                  <a:pt x="14" y="168"/>
                  <a:pt x="15" y="168"/>
                </a:cubicBezTo>
                <a:cubicBezTo>
                  <a:pt x="16" y="166"/>
                  <a:pt x="18" y="165"/>
                  <a:pt x="18" y="163"/>
                </a:cubicBezTo>
                <a:cubicBezTo>
                  <a:pt x="19" y="163"/>
                  <a:pt x="19" y="163"/>
                  <a:pt x="19" y="163"/>
                </a:cubicBezTo>
                <a:cubicBezTo>
                  <a:pt x="20" y="163"/>
                  <a:pt x="20" y="162"/>
                  <a:pt x="20" y="161"/>
                </a:cubicBezTo>
                <a:lnTo>
                  <a:pt x="21" y="161"/>
                </a:lnTo>
                <a:close/>
                <a:moveTo>
                  <a:pt x="29" y="62"/>
                </a:moveTo>
                <a:cubicBezTo>
                  <a:pt x="30" y="60"/>
                  <a:pt x="31" y="58"/>
                  <a:pt x="33" y="55"/>
                </a:cubicBezTo>
                <a:cubicBezTo>
                  <a:pt x="31" y="56"/>
                  <a:pt x="31" y="57"/>
                  <a:pt x="30" y="58"/>
                </a:cubicBezTo>
                <a:cubicBezTo>
                  <a:pt x="29" y="59"/>
                  <a:pt x="28" y="61"/>
                  <a:pt x="29" y="62"/>
                </a:cubicBezTo>
                <a:close/>
                <a:moveTo>
                  <a:pt x="27" y="56"/>
                </a:moveTo>
                <a:cubicBezTo>
                  <a:pt x="29" y="54"/>
                  <a:pt x="30" y="51"/>
                  <a:pt x="32" y="48"/>
                </a:cubicBezTo>
                <a:cubicBezTo>
                  <a:pt x="30" y="51"/>
                  <a:pt x="28" y="53"/>
                  <a:pt x="26" y="56"/>
                </a:cubicBezTo>
                <a:cubicBezTo>
                  <a:pt x="26" y="56"/>
                  <a:pt x="26" y="57"/>
                  <a:pt x="27" y="56"/>
                </a:cubicBezTo>
                <a:close/>
                <a:moveTo>
                  <a:pt x="116" y="112"/>
                </a:moveTo>
                <a:cubicBezTo>
                  <a:pt x="119" y="110"/>
                  <a:pt x="121" y="107"/>
                  <a:pt x="123" y="106"/>
                </a:cubicBezTo>
                <a:cubicBezTo>
                  <a:pt x="124" y="105"/>
                  <a:pt x="122" y="105"/>
                  <a:pt x="122" y="106"/>
                </a:cubicBezTo>
                <a:cubicBezTo>
                  <a:pt x="120" y="108"/>
                  <a:pt x="118" y="109"/>
                  <a:pt x="117" y="111"/>
                </a:cubicBezTo>
                <a:cubicBezTo>
                  <a:pt x="116" y="111"/>
                  <a:pt x="116" y="112"/>
                  <a:pt x="116" y="112"/>
                </a:cubicBezTo>
                <a:close/>
                <a:moveTo>
                  <a:pt x="38" y="107"/>
                </a:moveTo>
                <a:cubicBezTo>
                  <a:pt x="41" y="104"/>
                  <a:pt x="44" y="100"/>
                  <a:pt x="46" y="96"/>
                </a:cubicBezTo>
                <a:cubicBezTo>
                  <a:pt x="44" y="100"/>
                  <a:pt x="41" y="103"/>
                  <a:pt x="38" y="107"/>
                </a:cubicBezTo>
                <a:close/>
                <a:moveTo>
                  <a:pt x="24" y="45"/>
                </a:moveTo>
                <a:cubicBezTo>
                  <a:pt x="27" y="41"/>
                  <a:pt x="27" y="41"/>
                  <a:pt x="27" y="41"/>
                </a:cubicBezTo>
                <a:cubicBezTo>
                  <a:pt x="28" y="40"/>
                  <a:pt x="29" y="39"/>
                  <a:pt x="29" y="38"/>
                </a:cubicBezTo>
                <a:cubicBezTo>
                  <a:pt x="27" y="40"/>
                  <a:pt x="24" y="43"/>
                  <a:pt x="23" y="46"/>
                </a:cubicBezTo>
                <a:cubicBezTo>
                  <a:pt x="24" y="47"/>
                  <a:pt x="24" y="46"/>
                  <a:pt x="24" y="45"/>
                </a:cubicBezTo>
                <a:close/>
                <a:moveTo>
                  <a:pt x="33" y="204"/>
                </a:moveTo>
                <a:cubicBezTo>
                  <a:pt x="34" y="204"/>
                  <a:pt x="34" y="204"/>
                  <a:pt x="34" y="204"/>
                </a:cubicBezTo>
                <a:cubicBezTo>
                  <a:pt x="36" y="202"/>
                  <a:pt x="37" y="201"/>
                  <a:pt x="39" y="198"/>
                </a:cubicBezTo>
                <a:cubicBezTo>
                  <a:pt x="34" y="202"/>
                  <a:pt x="34" y="202"/>
                  <a:pt x="34" y="202"/>
                </a:cubicBezTo>
                <a:cubicBezTo>
                  <a:pt x="34" y="202"/>
                  <a:pt x="32" y="204"/>
                  <a:pt x="33" y="204"/>
                </a:cubicBezTo>
                <a:close/>
                <a:moveTo>
                  <a:pt x="39" y="111"/>
                </a:moveTo>
                <a:cubicBezTo>
                  <a:pt x="42" y="107"/>
                  <a:pt x="44" y="104"/>
                  <a:pt x="47" y="100"/>
                </a:cubicBezTo>
                <a:cubicBezTo>
                  <a:pt x="44" y="103"/>
                  <a:pt x="42" y="106"/>
                  <a:pt x="40" y="109"/>
                </a:cubicBezTo>
                <a:cubicBezTo>
                  <a:pt x="39" y="109"/>
                  <a:pt x="39" y="110"/>
                  <a:pt x="39" y="111"/>
                </a:cubicBezTo>
                <a:close/>
                <a:moveTo>
                  <a:pt x="80" y="58"/>
                </a:moveTo>
                <a:cubicBezTo>
                  <a:pt x="81" y="59"/>
                  <a:pt x="81" y="59"/>
                  <a:pt x="81" y="59"/>
                </a:cubicBezTo>
                <a:cubicBezTo>
                  <a:pt x="83" y="60"/>
                  <a:pt x="83" y="61"/>
                  <a:pt x="85" y="62"/>
                </a:cubicBezTo>
                <a:cubicBezTo>
                  <a:pt x="85" y="62"/>
                  <a:pt x="85" y="61"/>
                  <a:pt x="85" y="61"/>
                </a:cubicBezTo>
                <a:cubicBezTo>
                  <a:pt x="85" y="60"/>
                  <a:pt x="84" y="59"/>
                  <a:pt x="83" y="59"/>
                </a:cubicBezTo>
                <a:cubicBezTo>
                  <a:pt x="82" y="58"/>
                  <a:pt x="80" y="57"/>
                  <a:pt x="78" y="58"/>
                </a:cubicBezTo>
                <a:cubicBezTo>
                  <a:pt x="79" y="58"/>
                  <a:pt x="80" y="58"/>
                  <a:pt x="80" y="58"/>
                </a:cubicBezTo>
                <a:close/>
                <a:moveTo>
                  <a:pt x="66" y="203"/>
                </a:moveTo>
                <a:cubicBezTo>
                  <a:pt x="74" y="194"/>
                  <a:pt x="74" y="194"/>
                  <a:pt x="74" y="194"/>
                </a:cubicBezTo>
                <a:cubicBezTo>
                  <a:pt x="74" y="194"/>
                  <a:pt x="73" y="194"/>
                  <a:pt x="73" y="195"/>
                </a:cubicBezTo>
                <a:lnTo>
                  <a:pt x="66" y="203"/>
                </a:lnTo>
                <a:close/>
                <a:moveTo>
                  <a:pt x="57" y="201"/>
                </a:moveTo>
                <a:cubicBezTo>
                  <a:pt x="63" y="196"/>
                  <a:pt x="63" y="196"/>
                  <a:pt x="63" y="196"/>
                </a:cubicBezTo>
                <a:cubicBezTo>
                  <a:pt x="64" y="196"/>
                  <a:pt x="64" y="195"/>
                  <a:pt x="65" y="195"/>
                </a:cubicBezTo>
                <a:cubicBezTo>
                  <a:pt x="63" y="195"/>
                  <a:pt x="62" y="195"/>
                  <a:pt x="61" y="196"/>
                </a:cubicBezTo>
                <a:lnTo>
                  <a:pt x="57" y="201"/>
                </a:lnTo>
                <a:close/>
                <a:moveTo>
                  <a:pt x="77" y="200"/>
                </a:moveTo>
                <a:cubicBezTo>
                  <a:pt x="80" y="197"/>
                  <a:pt x="82" y="195"/>
                  <a:pt x="85" y="192"/>
                </a:cubicBezTo>
                <a:cubicBezTo>
                  <a:pt x="84" y="192"/>
                  <a:pt x="83" y="193"/>
                  <a:pt x="82" y="193"/>
                </a:cubicBezTo>
                <a:cubicBezTo>
                  <a:pt x="81" y="195"/>
                  <a:pt x="79" y="197"/>
                  <a:pt x="77" y="199"/>
                </a:cubicBezTo>
                <a:cubicBezTo>
                  <a:pt x="78" y="199"/>
                  <a:pt x="77" y="200"/>
                  <a:pt x="77" y="200"/>
                </a:cubicBezTo>
                <a:close/>
                <a:moveTo>
                  <a:pt x="69" y="68"/>
                </a:moveTo>
                <a:cubicBezTo>
                  <a:pt x="69" y="68"/>
                  <a:pt x="69" y="68"/>
                  <a:pt x="69" y="68"/>
                </a:cubicBezTo>
                <a:cubicBezTo>
                  <a:pt x="70" y="66"/>
                  <a:pt x="71" y="64"/>
                  <a:pt x="73" y="61"/>
                </a:cubicBezTo>
                <a:cubicBezTo>
                  <a:pt x="70" y="63"/>
                  <a:pt x="69" y="65"/>
                  <a:pt x="67" y="67"/>
                </a:cubicBezTo>
                <a:cubicBezTo>
                  <a:pt x="67" y="68"/>
                  <a:pt x="68" y="68"/>
                  <a:pt x="69" y="68"/>
                </a:cubicBezTo>
                <a:close/>
                <a:moveTo>
                  <a:pt x="65" y="127"/>
                </a:moveTo>
                <a:cubicBezTo>
                  <a:pt x="67" y="125"/>
                  <a:pt x="68" y="124"/>
                  <a:pt x="70" y="121"/>
                </a:cubicBezTo>
                <a:cubicBezTo>
                  <a:pt x="67" y="123"/>
                  <a:pt x="66" y="124"/>
                  <a:pt x="64" y="126"/>
                </a:cubicBezTo>
                <a:lnTo>
                  <a:pt x="65" y="127"/>
                </a:lnTo>
                <a:close/>
                <a:moveTo>
                  <a:pt x="64" y="67"/>
                </a:moveTo>
                <a:cubicBezTo>
                  <a:pt x="66" y="65"/>
                  <a:pt x="67" y="62"/>
                  <a:pt x="69" y="60"/>
                </a:cubicBezTo>
                <a:cubicBezTo>
                  <a:pt x="67" y="62"/>
                  <a:pt x="65" y="64"/>
                  <a:pt x="63" y="67"/>
                </a:cubicBezTo>
                <a:cubicBezTo>
                  <a:pt x="63" y="67"/>
                  <a:pt x="64" y="67"/>
                  <a:pt x="64" y="67"/>
                </a:cubicBezTo>
                <a:close/>
                <a:moveTo>
                  <a:pt x="101" y="23"/>
                </a:moveTo>
                <a:cubicBezTo>
                  <a:pt x="107" y="17"/>
                  <a:pt x="107" y="17"/>
                  <a:pt x="107" y="17"/>
                </a:cubicBezTo>
                <a:cubicBezTo>
                  <a:pt x="107" y="16"/>
                  <a:pt x="106" y="16"/>
                  <a:pt x="105" y="16"/>
                </a:cubicBezTo>
                <a:cubicBezTo>
                  <a:pt x="104" y="19"/>
                  <a:pt x="102" y="20"/>
                  <a:pt x="101" y="23"/>
                </a:cubicBezTo>
                <a:close/>
                <a:moveTo>
                  <a:pt x="78" y="72"/>
                </a:moveTo>
                <a:cubicBezTo>
                  <a:pt x="79" y="71"/>
                  <a:pt x="81" y="70"/>
                  <a:pt x="82" y="69"/>
                </a:cubicBezTo>
                <a:cubicBezTo>
                  <a:pt x="82" y="68"/>
                  <a:pt x="83" y="66"/>
                  <a:pt x="83" y="65"/>
                </a:cubicBezTo>
                <a:cubicBezTo>
                  <a:pt x="83" y="64"/>
                  <a:pt x="83" y="63"/>
                  <a:pt x="82" y="63"/>
                </a:cubicBezTo>
                <a:cubicBezTo>
                  <a:pt x="82" y="64"/>
                  <a:pt x="83" y="64"/>
                  <a:pt x="83" y="65"/>
                </a:cubicBezTo>
                <a:cubicBezTo>
                  <a:pt x="81" y="68"/>
                  <a:pt x="80" y="70"/>
                  <a:pt x="78" y="72"/>
                </a:cubicBezTo>
                <a:close/>
                <a:moveTo>
                  <a:pt x="38" y="117"/>
                </a:moveTo>
                <a:cubicBezTo>
                  <a:pt x="41" y="115"/>
                  <a:pt x="43" y="112"/>
                  <a:pt x="45" y="108"/>
                </a:cubicBezTo>
                <a:cubicBezTo>
                  <a:pt x="45" y="108"/>
                  <a:pt x="44" y="108"/>
                  <a:pt x="44" y="108"/>
                </a:cubicBezTo>
                <a:cubicBezTo>
                  <a:pt x="42" y="111"/>
                  <a:pt x="39" y="114"/>
                  <a:pt x="38" y="117"/>
                </a:cubicBezTo>
                <a:close/>
                <a:moveTo>
                  <a:pt x="39" y="102"/>
                </a:moveTo>
                <a:cubicBezTo>
                  <a:pt x="39" y="102"/>
                  <a:pt x="40" y="102"/>
                  <a:pt x="40" y="102"/>
                </a:cubicBezTo>
                <a:cubicBezTo>
                  <a:pt x="42" y="99"/>
                  <a:pt x="44" y="96"/>
                  <a:pt x="46" y="93"/>
                </a:cubicBezTo>
                <a:cubicBezTo>
                  <a:pt x="40" y="100"/>
                  <a:pt x="40" y="100"/>
                  <a:pt x="40" y="100"/>
                </a:cubicBezTo>
                <a:cubicBezTo>
                  <a:pt x="39" y="101"/>
                  <a:pt x="38" y="102"/>
                  <a:pt x="38" y="104"/>
                </a:cubicBezTo>
                <a:cubicBezTo>
                  <a:pt x="39" y="104"/>
                  <a:pt x="39" y="103"/>
                  <a:pt x="39" y="102"/>
                </a:cubicBezTo>
                <a:close/>
                <a:moveTo>
                  <a:pt x="111" y="111"/>
                </a:moveTo>
                <a:cubicBezTo>
                  <a:pt x="114" y="108"/>
                  <a:pt x="118" y="106"/>
                  <a:pt x="121" y="103"/>
                </a:cubicBezTo>
                <a:cubicBezTo>
                  <a:pt x="121" y="103"/>
                  <a:pt x="121" y="101"/>
                  <a:pt x="120" y="102"/>
                </a:cubicBezTo>
                <a:cubicBezTo>
                  <a:pt x="117" y="105"/>
                  <a:pt x="114" y="108"/>
                  <a:pt x="111" y="111"/>
                </a:cubicBezTo>
                <a:close/>
                <a:moveTo>
                  <a:pt x="16" y="197"/>
                </a:moveTo>
                <a:cubicBezTo>
                  <a:pt x="26" y="188"/>
                  <a:pt x="26" y="188"/>
                  <a:pt x="26" y="188"/>
                </a:cubicBezTo>
                <a:cubicBezTo>
                  <a:pt x="27" y="187"/>
                  <a:pt x="26" y="187"/>
                  <a:pt x="25" y="187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5" y="196"/>
                  <a:pt x="16" y="198"/>
                  <a:pt x="16" y="197"/>
                </a:cubicBezTo>
                <a:close/>
                <a:moveTo>
                  <a:pt x="49" y="207"/>
                </a:moveTo>
                <a:cubicBezTo>
                  <a:pt x="50" y="207"/>
                  <a:pt x="50" y="206"/>
                  <a:pt x="50" y="206"/>
                </a:cubicBezTo>
                <a:cubicBezTo>
                  <a:pt x="52" y="204"/>
                  <a:pt x="55" y="201"/>
                  <a:pt x="57" y="199"/>
                </a:cubicBezTo>
                <a:cubicBezTo>
                  <a:pt x="48" y="206"/>
                  <a:pt x="48" y="206"/>
                  <a:pt x="48" y="206"/>
                </a:cubicBezTo>
                <a:cubicBezTo>
                  <a:pt x="47" y="207"/>
                  <a:pt x="49" y="206"/>
                  <a:pt x="49" y="207"/>
                </a:cubicBezTo>
                <a:close/>
                <a:moveTo>
                  <a:pt x="10" y="185"/>
                </a:moveTo>
                <a:cubicBezTo>
                  <a:pt x="13" y="181"/>
                  <a:pt x="16" y="177"/>
                  <a:pt x="19" y="174"/>
                </a:cubicBezTo>
                <a:cubicBezTo>
                  <a:pt x="16" y="177"/>
                  <a:pt x="12" y="181"/>
                  <a:pt x="9" y="186"/>
                </a:cubicBezTo>
                <a:cubicBezTo>
                  <a:pt x="10" y="186"/>
                  <a:pt x="10" y="185"/>
                  <a:pt x="10" y="185"/>
                </a:cubicBezTo>
                <a:close/>
                <a:moveTo>
                  <a:pt x="61" y="125"/>
                </a:moveTo>
                <a:cubicBezTo>
                  <a:pt x="61" y="125"/>
                  <a:pt x="61" y="124"/>
                  <a:pt x="61" y="124"/>
                </a:cubicBezTo>
                <a:cubicBezTo>
                  <a:pt x="63" y="123"/>
                  <a:pt x="64" y="121"/>
                  <a:pt x="65" y="119"/>
                </a:cubicBezTo>
                <a:cubicBezTo>
                  <a:pt x="63" y="120"/>
                  <a:pt x="61" y="122"/>
                  <a:pt x="59" y="125"/>
                </a:cubicBezTo>
                <a:lnTo>
                  <a:pt x="61" y="125"/>
                </a:lnTo>
                <a:close/>
                <a:moveTo>
                  <a:pt x="36" y="198"/>
                </a:moveTo>
                <a:cubicBezTo>
                  <a:pt x="39" y="196"/>
                  <a:pt x="42" y="194"/>
                  <a:pt x="44" y="193"/>
                </a:cubicBezTo>
                <a:cubicBezTo>
                  <a:pt x="41" y="192"/>
                  <a:pt x="41" y="192"/>
                  <a:pt x="41" y="192"/>
                </a:cubicBezTo>
                <a:cubicBezTo>
                  <a:pt x="40" y="194"/>
                  <a:pt x="38" y="196"/>
                  <a:pt x="36" y="198"/>
                </a:cubicBezTo>
                <a:close/>
                <a:moveTo>
                  <a:pt x="110" y="106"/>
                </a:moveTo>
                <a:cubicBezTo>
                  <a:pt x="113" y="104"/>
                  <a:pt x="115" y="102"/>
                  <a:pt x="117" y="100"/>
                </a:cubicBezTo>
                <a:cubicBezTo>
                  <a:pt x="119" y="99"/>
                  <a:pt x="118" y="98"/>
                  <a:pt x="117" y="98"/>
                </a:cubicBezTo>
                <a:cubicBezTo>
                  <a:pt x="115" y="100"/>
                  <a:pt x="111" y="104"/>
                  <a:pt x="110" y="106"/>
                </a:cubicBezTo>
                <a:close/>
                <a:moveTo>
                  <a:pt x="64" y="22"/>
                </a:moveTo>
                <a:cubicBezTo>
                  <a:pt x="66" y="19"/>
                  <a:pt x="69" y="15"/>
                  <a:pt x="72" y="12"/>
                </a:cubicBezTo>
                <a:cubicBezTo>
                  <a:pt x="70" y="12"/>
                  <a:pt x="69" y="12"/>
                  <a:pt x="68" y="14"/>
                </a:cubicBezTo>
                <a:cubicBezTo>
                  <a:pt x="67" y="16"/>
                  <a:pt x="66" y="19"/>
                  <a:pt x="64" y="21"/>
                </a:cubicBezTo>
                <a:cubicBezTo>
                  <a:pt x="64" y="21"/>
                  <a:pt x="64" y="22"/>
                  <a:pt x="64" y="22"/>
                </a:cubicBezTo>
                <a:close/>
                <a:moveTo>
                  <a:pt x="114" y="40"/>
                </a:moveTo>
                <a:cubicBezTo>
                  <a:pt x="114" y="39"/>
                  <a:pt x="116" y="38"/>
                  <a:pt x="117" y="38"/>
                </a:cubicBezTo>
                <a:cubicBezTo>
                  <a:pt x="118" y="37"/>
                  <a:pt x="117" y="35"/>
                  <a:pt x="117" y="34"/>
                </a:cubicBezTo>
                <a:cubicBezTo>
                  <a:pt x="115" y="36"/>
                  <a:pt x="114" y="38"/>
                  <a:pt x="113" y="40"/>
                </a:cubicBezTo>
                <a:cubicBezTo>
                  <a:pt x="113" y="41"/>
                  <a:pt x="113" y="41"/>
                  <a:pt x="114" y="40"/>
                </a:cubicBezTo>
                <a:close/>
                <a:moveTo>
                  <a:pt x="45" y="124"/>
                </a:moveTo>
                <a:cubicBezTo>
                  <a:pt x="48" y="122"/>
                  <a:pt x="50" y="119"/>
                  <a:pt x="53" y="116"/>
                </a:cubicBezTo>
                <a:cubicBezTo>
                  <a:pt x="52" y="116"/>
                  <a:pt x="51" y="116"/>
                  <a:pt x="51" y="117"/>
                </a:cubicBezTo>
                <a:cubicBezTo>
                  <a:pt x="43" y="124"/>
                  <a:pt x="43" y="124"/>
                  <a:pt x="43" y="124"/>
                </a:cubicBezTo>
                <a:cubicBezTo>
                  <a:pt x="44" y="124"/>
                  <a:pt x="44" y="124"/>
                  <a:pt x="45" y="124"/>
                </a:cubicBezTo>
                <a:close/>
                <a:moveTo>
                  <a:pt x="12" y="187"/>
                </a:moveTo>
                <a:cubicBezTo>
                  <a:pt x="19" y="182"/>
                  <a:pt x="19" y="182"/>
                  <a:pt x="19" y="182"/>
                </a:cubicBezTo>
                <a:cubicBezTo>
                  <a:pt x="20" y="182"/>
                  <a:pt x="18" y="180"/>
                  <a:pt x="19" y="179"/>
                </a:cubicBezTo>
                <a:cubicBezTo>
                  <a:pt x="16" y="182"/>
                  <a:pt x="14" y="184"/>
                  <a:pt x="12" y="187"/>
                </a:cubicBezTo>
                <a:close/>
                <a:moveTo>
                  <a:pt x="49" y="197"/>
                </a:moveTo>
                <a:cubicBezTo>
                  <a:pt x="53" y="194"/>
                  <a:pt x="53" y="194"/>
                  <a:pt x="53" y="194"/>
                </a:cubicBezTo>
                <a:cubicBezTo>
                  <a:pt x="50" y="194"/>
                  <a:pt x="48" y="194"/>
                  <a:pt x="45" y="193"/>
                </a:cubicBezTo>
                <a:cubicBezTo>
                  <a:pt x="46" y="193"/>
                  <a:pt x="46" y="194"/>
                  <a:pt x="45" y="195"/>
                </a:cubicBezTo>
                <a:cubicBezTo>
                  <a:pt x="44" y="196"/>
                  <a:pt x="43" y="197"/>
                  <a:pt x="42" y="198"/>
                </a:cubicBezTo>
                <a:cubicBezTo>
                  <a:pt x="44" y="197"/>
                  <a:pt x="46" y="195"/>
                  <a:pt x="48" y="194"/>
                </a:cubicBezTo>
                <a:cubicBezTo>
                  <a:pt x="49" y="194"/>
                  <a:pt x="50" y="195"/>
                  <a:pt x="49" y="196"/>
                </a:cubicBezTo>
                <a:cubicBezTo>
                  <a:pt x="49" y="196"/>
                  <a:pt x="49" y="197"/>
                  <a:pt x="49" y="197"/>
                </a:cubicBezTo>
                <a:close/>
                <a:moveTo>
                  <a:pt x="58" y="23"/>
                </a:moveTo>
                <a:cubicBezTo>
                  <a:pt x="61" y="19"/>
                  <a:pt x="63" y="16"/>
                  <a:pt x="66" y="13"/>
                </a:cubicBezTo>
                <a:cubicBezTo>
                  <a:pt x="64" y="14"/>
                  <a:pt x="62" y="14"/>
                  <a:pt x="61" y="15"/>
                </a:cubicBezTo>
                <a:cubicBezTo>
                  <a:pt x="60" y="18"/>
                  <a:pt x="59" y="20"/>
                  <a:pt x="58" y="23"/>
                </a:cubicBezTo>
                <a:close/>
                <a:moveTo>
                  <a:pt x="79" y="15"/>
                </a:moveTo>
                <a:cubicBezTo>
                  <a:pt x="80" y="14"/>
                  <a:pt x="82" y="13"/>
                  <a:pt x="83" y="12"/>
                </a:cubicBezTo>
                <a:cubicBezTo>
                  <a:pt x="84" y="12"/>
                  <a:pt x="84" y="13"/>
                  <a:pt x="84" y="13"/>
                </a:cubicBezTo>
                <a:cubicBezTo>
                  <a:pt x="84" y="12"/>
                  <a:pt x="87" y="12"/>
                  <a:pt x="87" y="10"/>
                </a:cubicBezTo>
                <a:cubicBezTo>
                  <a:pt x="85" y="10"/>
                  <a:pt x="83" y="10"/>
                  <a:pt x="82" y="10"/>
                </a:cubicBezTo>
                <a:cubicBezTo>
                  <a:pt x="81" y="11"/>
                  <a:pt x="80" y="13"/>
                  <a:pt x="79" y="15"/>
                </a:cubicBezTo>
                <a:close/>
                <a:moveTo>
                  <a:pt x="27" y="199"/>
                </a:moveTo>
                <a:cubicBezTo>
                  <a:pt x="30" y="195"/>
                  <a:pt x="34" y="192"/>
                  <a:pt x="38" y="191"/>
                </a:cubicBezTo>
                <a:cubicBezTo>
                  <a:pt x="34" y="190"/>
                  <a:pt x="34" y="190"/>
                  <a:pt x="34" y="190"/>
                </a:cubicBezTo>
                <a:cubicBezTo>
                  <a:pt x="32" y="192"/>
                  <a:pt x="30" y="195"/>
                  <a:pt x="27" y="198"/>
                </a:cubicBezTo>
                <a:cubicBezTo>
                  <a:pt x="27" y="198"/>
                  <a:pt x="27" y="198"/>
                  <a:pt x="27" y="199"/>
                </a:cubicBezTo>
                <a:close/>
                <a:moveTo>
                  <a:pt x="31" y="66"/>
                </a:moveTo>
                <a:cubicBezTo>
                  <a:pt x="31" y="66"/>
                  <a:pt x="32" y="65"/>
                  <a:pt x="32" y="65"/>
                </a:cubicBezTo>
                <a:cubicBezTo>
                  <a:pt x="34" y="63"/>
                  <a:pt x="35" y="60"/>
                  <a:pt x="36" y="58"/>
                </a:cubicBezTo>
                <a:cubicBezTo>
                  <a:pt x="34" y="60"/>
                  <a:pt x="32" y="62"/>
                  <a:pt x="30" y="65"/>
                </a:cubicBezTo>
                <a:cubicBezTo>
                  <a:pt x="29" y="66"/>
                  <a:pt x="30" y="68"/>
                  <a:pt x="31" y="68"/>
                </a:cubicBezTo>
                <a:cubicBezTo>
                  <a:pt x="31" y="68"/>
                  <a:pt x="31" y="67"/>
                  <a:pt x="31" y="66"/>
                </a:cubicBezTo>
                <a:close/>
                <a:moveTo>
                  <a:pt x="70" y="69"/>
                </a:moveTo>
                <a:cubicBezTo>
                  <a:pt x="73" y="68"/>
                  <a:pt x="75" y="66"/>
                  <a:pt x="76" y="64"/>
                </a:cubicBezTo>
                <a:cubicBezTo>
                  <a:pt x="76" y="63"/>
                  <a:pt x="75" y="62"/>
                  <a:pt x="74" y="61"/>
                </a:cubicBezTo>
                <a:cubicBezTo>
                  <a:pt x="71" y="68"/>
                  <a:pt x="71" y="68"/>
                  <a:pt x="71" y="68"/>
                </a:cubicBezTo>
                <a:cubicBezTo>
                  <a:pt x="71" y="68"/>
                  <a:pt x="70" y="70"/>
                  <a:pt x="70" y="69"/>
                </a:cubicBezTo>
                <a:close/>
                <a:moveTo>
                  <a:pt x="26" y="54"/>
                </a:moveTo>
                <a:cubicBezTo>
                  <a:pt x="26" y="53"/>
                  <a:pt x="26" y="53"/>
                  <a:pt x="27" y="52"/>
                </a:cubicBezTo>
                <a:cubicBezTo>
                  <a:pt x="28" y="50"/>
                  <a:pt x="30" y="48"/>
                  <a:pt x="32" y="45"/>
                </a:cubicBezTo>
                <a:cubicBezTo>
                  <a:pt x="32" y="45"/>
                  <a:pt x="32" y="43"/>
                  <a:pt x="31" y="44"/>
                </a:cubicBezTo>
                <a:cubicBezTo>
                  <a:pt x="25" y="51"/>
                  <a:pt x="25" y="51"/>
                  <a:pt x="25" y="51"/>
                </a:cubicBezTo>
                <a:cubicBezTo>
                  <a:pt x="24" y="52"/>
                  <a:pt x="25" y="53"/>
                  <a:pt x="26" y="54"/>
                </a:cubicBezTo>
                <a:close/>
                <a:moveTo>
                  <a:pt x="84" y="201"/>
                </a:moveTo>
                <a:cubicBezTo>
                  <a:pt x="89" y="196"/>
                  <a:pt x="94" y="191"/>
                  <a:pt x="97" y="186"/>
                </a:cubicBezTo>
                <a:cubicBezTo>
                  <a:pt x="93" y="190"/>
                  <a:pt x="89" y="195"/>
                  <a:pt x="84" y="201"/>
                </a:cubicBezTo>
                <a:cubicBezTo>
                  <a:pt x="85" y="201"/>
                  <a:pt x="84" y="202"/>
                  <a:pt x="84" y="201"/>
                </a:cubicBezTo>
                <a:close/>
                <a:moveTo>
                  <a:pt x="43" y="206"/>
                </a:moveTo>
                <a:cubicBezTo>
                  <a:pt x="44" y="206"/>
                  <a:pt x="44" y="206"/>
                  <a:pt x="44" y="206"/>
                </a:cubicBezTo>
                <a:cubicBezTo>
                  <a:pt x="52" y="197"/>
                  <a:pt x="52" y="197"/>
                  <a:pt x="52" y="197"/>
                </a:cubicBezTo>
                <a:cubicBezTo>
                  <a:pt x="53" y="197"/>
                  <a:pt x="53" y="197"/>
                  <a:pt x="52" y="197"/>
                </a:cubicBezTo>
                <a:cubicBezTo>
                  <a:pt x="49" y="200"/>
                  <a:pt x="45" y="202"/>
                  <a:pt x="42" y="206"/>
                </a:cubicBezTo>
                <a:cubicBezTo>
                  <a:pt x="42" y="206"/>
                  <a:pt x="43" y="206"/>
                  <a:pt x="43" y="206"/>
                </a:cubicBezTo>
                <a:close/>
                <a:moveTo>
                  <a:pt x="72" y="134"/>
                </a:moveTo>
                <a:cubicBezTo>
                  <a:pt x="74" y="134"/>
                  <a:pt x="74" y="132"/>
                  <a:pt x="74" y="131"/>
                </a:cubicBezTo>
                <a:cubicBezTo>
                  <a:pt x="74" y="131"/>
                  <a:pt x="72" y="130"/>
                  <a:pt x="72" y="130"/>
                </a:cubicBezTo>
                <a:cubicBezTo>
                  <a:pt x="71" y="129"/>
                  <a:pt x="72" y="127"/>
                  <a:pt x="72" y="126"/>
                </a:cubicBezTo>
                <a:cubicBezTo>
                  <a:pt x="71" y="127"/>
                  <a:pt x="69" y="128"/>
                  <a:pt x="68" y="129"/>
                </a:cubicBezTo>
                <a:cubicBezTo>
                  <a:pt x="68" y="129"/>
                  <a:pt x="69" y="130"/>
                  <a:pt x="70" y="130"/>
                </a:cubicBezTo>
                <a:cubicBezTo>
                  <a:pt x="71" y="131"/>
                  <a:pt x="72" y="133"/>
                  <a:pt x="72" y="134"/>
                </a:cubicBezTo>
                <a:close/>
                <a:moveTo>
                  <a:pt x="100" y="31"/>
                </a:moveTo>
                <a:cubicBezTo>
                  <a:pt x="103" y="28"/>
                  <a:pt x="106" y="24"/>
                  <a:pt x="110" y="21"/>
                </a:cubicBezTo>
                <a:cubicBezTo>
                  <a:pt x="111" y="20"/>
                  <a:pt x="109" y="19"/>
                  <a:pt x="108" y="18"/>
                </a:cubicBezTo>
                <a:cubicBezTo>
                  <a:pt x="106" y="23"/>
                  <a:pt x="102" y="28"/>
                  <a:pt x="100" y="31"/>
                </a:cubicBezTo>
                <a:close/>
                <a:moveTo>
                  <a:pt x="103" y="34"/>
                </a:moveTo>
                <a:cubicBezTo>
                  <a:pt x="106" y="32"/>
                  <a:pt x="109" y="28"/>
                  <a:pt x="113" y="25"/>
                </a:cubicBezTo>
                <a:cubicBezTo>
                  <a:pt x="113" y="25"/>
                  <a:pt x="112" y="24"/>
                  <a:pt x="112" y="22"/>
                </a:cubicBezTo>
                <a:cubicBezTo>
                  <a:pt x="109" y="27"/>
                  <a:pt x="105" y="30"/>
                  <a:pt x="103" y="34"/>
                </a:cubicBezTo>
                <a:close/>
                <a:moveTo>
                  <a:pt x="13" y="196"/>
                </a:moveTo>
                <a:cubicBezTo>
                  <a:pt x="17" y="193"/>
                  <a:pt x="20" y="189"/>
                  <a:pt x="24" y="186"/>
                </a:cubicBezTo>
                <a:cubicBezTo>
                  <a:pt x="24" y="186"/>
                  <a:pt x="23" y="185"/>
                  <a:pt x="23" y="186"/>
                </a:cubicBezTo>
                <a:cubicBezTo>
                  <a:pt x="19" y="188"/>
                  <a:pt x="15" y="192"/>
                  <a:pt x="11" y="195"/>
                </a:cubicBezTo>
                <a:lnTo>
                  <a:pt x="13" y="196"/>
                </a:lnTo>
                <a:close/>
                <a:moveTo>
                  <a:pt x="44" y="71"/>
                </a:moveTo>
                <a:cubicBezTo>
                  <a:pt x="45" y="70"/>
                  <a:pt x="47" y="69"/>
                  <a:pt x="49" y="69"/>
                </a:cubicBezTo>
                <a:cubicBezTo>
                  <a:pt x="50" y="69"/>
                  <a:pt x="51" y="67"/>
                  <a:pt x="52" y="65"/>
                </a:cubicBezTo>
                <a:cubicBezTo>
                  <a:pt x="53" y="65"/>
                  <a:pt x="55" y="63"/>
                  <a:pt x="54" y="63"/>
                </a:cubicBezTo>
                <a:cubicBezTo>
                  <a:pt x="53" y="64"/>
                  <a:pt x="50" y="64"/>
                  <a:pt x="49" y="64"/>
                </a:cubicBezTo>
                <a:cubicBezTo>
                  <a:pt x="47" y="65"/>
                  <a:pt x="45" y="68"/>
                  <a:pt x="44" y="70"/>
                </a:cubicBezTo>
                <a:cubicBezTo>
                  <a:pt x="43" y="71"/>
                  <a:pt x="43" y="72"/>
                  <a:pt x="44" y="71"/>
                </a:cubicBezTo>
                <a:close/>
                <a:moveTo>
                  <a:pt x="28" y="203"/>
                </a:moveTo>
                <a:cubicBezTo>
                  <a:pt x="32" y="200"/>
                  <a:pt x="36" y="196"/>
                  <a:pt x="39" y="192"/>
                </a:cubicBezTo>
                <a:cubicBezTo>
                  <a:pt x="34" y="194"/>
                  <a:pt x="30" y="198"/>
                  <a:pt x="26" y="202"/>
                </a:cubicBezTo>
                <a:cubicBezTo>
                  <a:pt x="27" y="202"/>
                  <a:pt x="28" y="202"/>
                  <a:pt x="28" y="203"/>
                </a:cubicBezTo>
                <a:close/>
                <a:moveTo>
                  <a:pt x="106" y="39"/>
                </a:moveTo>
                <a:cubicBezTo>
                  <a:pt x="110" y="37"/>
                  <a:pt x="113" y="35"/>
                  <a:pt x="116" y="32"/>
                </a:cubicBezTo>
                <a:cubicBezTo>
                  <a:pt x="116" y="31"/>
                  <a:pt x="115" y="29"/>
                  <a:pt x="114" y="28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07" y="39"/>
                  <a:pt x="105" y="40"/>
                  <a:pt x="106" y="39"/>
                </a:cubicBezTo>
                <a:close/>
                <a:moveTo>
                  <a:pt x="76" y="204"/>
                </a:moveTo>
                <a:cubicBezTo>
                  <a:pt x="77" y="203"/>
                  <a:pt x="80" y="203"/>
                  <a:pt x="81" y="203"/>
                </a:cubicBezTo>
                <a:cubicBezTo>
                  <a:pt x="84" y="198"/>
                  <a:pt x="88" y="194"/>
                  <a:pt x="92" y="190"/>
                </a:cubicBezTo>
                <a:cubicBezTo>
                  <a:pt x="90" y="189"/>
                  <a:pt x="89" y="190"/>
                  <a:pt x="89" y="190"/>
                </a:cubicBezTo>
                <a:lnTo>
                  <a:pt x="76" y="204"/>
                </a:lnTo>
                <a:close/>
                <a:moveTo>
                  <a:pt x="22" y="200"/>
                </a:moveTo>
                <a:cubicBezTo>
                  <a:pt x="22" y="200"/>
                  <a:pt x="23" y="200"/>
                  <a:pt x="23" y="200"/>
                </a:cubicBezTo>
                <a:cubicBezTo>
                  <a:pt x="26" y="196"/>
                  <a:pt x="29" y="193"/>
                  <a:pt x="32" y="189"/>
                </a:cubicBezTo>
                <a:cubicBezTo>
                  <a:pt x="32" y="189"/>
                  <a:pt x="31" y="189"/>
                  <a:pt x="31" y="189"/>
                </a:cubicBezTo>
                <a:cubicBezTo>
                  <a:pt x="27" y="192"/>
                  <a:pt x="23" y="195"/>
                  <a:pt x="19" y="199"/>
                </a:cubicBezTo>
                <a:cubicBezTo>
                  <a:pt x="20" y="199"/>
                  <a:pt x="21" y="199"/>
                  <a:pt x="22" y="200"/>
                </a:cubicBezTo>
                <a:close/>
                <a:moveTo>
                  <a:pt x="66" y="205"/>
                </a:moveTo>
                <a:cubicBezTo>
                  <a:pt x="67" y="205"/>
                  <a:pt x="70" y="205"/>
                  <a:pt x="71" y="204"/>
                </a:cubicBezTo>
                <a:cubicBezTo>
                  <a:pt x="74" y="201"/>
                  <a:pt x="77" y="197"/>
                  <a:pt x="80" y="193"/>
                </a:cubicBezTo>
                <a:cubicBezTo>
                  <a:pt x="79" y="194"/>
                  <a:pt x="77" y="193"/>
                  <a:pt x="77" y="194"/>
                </a:cubicBezTo>
                <a:cubicBezTo>
                  <a:pt x="73" y="198"/>
                  <a:pt x="70" y="201"/>
                  <a:pt x="66" y="205"/>
                </a:cubicBezTo>
                <a:cubicBezTo>
                  <a:pt x="66" y="205"/>
                  <a:pt x="65" y="206"/>
                  <a:pt x="66" y="205"/>
                </a:cubicBezTo>
                <a:close/>
                <a:moveTo>
                  <a:pt x="55" y="207"/>
                </a:moveTo>
                <a:cubicBezTo>
                  <a:pt x="57" y="206"/>
                  <a:pt x="59" y="206"/>
                  <a:pt x="60" y="206"/>
                </a:cubicBezTo>
                <a:cubicBezTo>
                  <a:pt x="70" y="195"/>
                  <a:pt x="70" y="195"/>
                  <a:pt x="70" y="195"/>
                </a:cubicBezTo>
                <a:cubicBezTo>
                  <a:pt x="69" y="195"/>
                  <a:pt x="68" y="194"/>
                  <a:pt x="67" y="195"/>
                </a:cubicBezTo>
                <a:cubicBezTo>
                  <a:pt x="55" y="205"/>
                  <a:pt x="55" y="205"/>
                  <a:pt x="55" y="205"/>
                </a:cubicBezTo>
                <a:cubicBezTo>
                  <a:pt x="55" y="205"/>
                  <a:pt x="54" y="207"/>
                  <a:pt x="55" y="207"/>
                </a:cubicBezTo>
                <a:close/>
                <a:moveTo>
                  <a:pt x="32" y="70"/>
                </a:moveTo>
                <a:cubicBezTo>
                  <a:pt x="32" y="70"/>
                  <a:pt x="33" y="69"/>
                  <a:pt x="33" y="69"/>
                </a:cubicBezTo>
                <a:cubicBezTo>
                  <a:pt x="34" y="67"/>
                  <a:pt x="35" y="65"/>
                  <a:pt x="36" y="64"/>
                </a:cubicBezTo>
                <a:cubicBezTo>
                  <a:pt x="37" y="63"/>
                  <a:pt x="38" y="61"/>
                  <a:pt x="40" y="61"/>
                </a:cubicBezTo>
                <a:cubicBezTo>
                  <a:pt x="40" y="60"/>
                  <a:pt x="41" y="59"/>
                  <a:pt x="41" y="59"/>
                </a:cubicBezTo>
                <a:cubicBezTo>
                  <a:pt x="40" y="54"/>
                  <a:pt x="38" y="50"/>
                  <a:pt x="34" y="47"/>
                </a:cubicBezTo>
                <a:cubicBezTo>
                  <a:pt x="33" y="51"/>
                  <a:pt x="30" y="55"/>
                  <a:pt x="27" y="59"/>
                </a:cubicBezTo>
                <a:cubicBezTo>
                  <a:pt x="30" y="56"/>
                  <a:pt x="32" y="53"/>
                  <a:pt x="34" y="51"/>
                </a:cubicBezTo>
                <a:cubicBezTo>
                  <a:pt x="35" y="51"/>
                  <a:pt x="36" y="51"/>
                  <a:pt x="36" y="51"/>
                </a:cubicBezTo>
                <a:cubicBezTo>
                  <a:pt x="35" y="54"/>
                  <a:pt x="34" y="56"/>
                  <a:pt x="33" y="59"/>
                </a:cubicBezTo>
                <a:cubicBezTo>
                  <a:pt x="34" y="58"/>
                  <a:pt x="35" y="57"/>
                  <a:pt x="36" y="56"/>
                </a:cubicBezTo>
                <a:cubicBezTo>
                  <a:pt x="36" y="55"/>
                  <a:pt x="38" y="55"/>
                  <a:pt x="38" y="56"/>
                </a:cubicBezTo>
                <a:cubicBezTo>
                  <a:pt x="39" y="57"/>
                  <a:pt x="38" y="59"/>
                  <a:pt x="37" y="60"/>
                </a:cubicBezTo>
                <a:cubicBezTo>
                  <a:pt x="35" y="64"/>
                  <a:pt x="33" y="67"/>
                  <a:pt x="31" y="70"/>
                </a:cubicBezTo>
                <a:cubicBezTo>
                  <a:pt x="32" y="70"/>
                  <a:pt x="32" y="70"/>
                  <a:pt x="32" y="70"/>
                </a:cubicBezTo>
                <a:close/>
                <a:moveTo>
                  <a:pt x="89" y="200"/>
                </a:moveTo>
                <a:cubicBezTo>
                  <a:pt x="99" y="194"/>
                  <a:pt x="108" y="185"/>
                  <a:pt x="114" y="171"/>
                </a:cubicBezTo>
                <a:cubicBezTo>
                  <a:pt x="105" y="179"/>
                  <a:pt x="97" y="190"/>
                  <a:pt x="89" y="200"/>
                </a:cubicBezTo>
                <a:close/>
                <a:moveTo>
                  <a:pt x="124" y="113"/>
                </a:moveTo>
                <a:cubicBezTo>
                  <a:pt x="124" y="113"/>
                  <a:pt x="123" y="113"/>
                  <a:pt x="123" y="113"/>
                </a:cubicBezTo>
                <a:cubicBezTo>
                  <a:pt x="119" y="116"/>
                  <a:pt x="115" y="119"/>
                  <a:pt x="111" y="123"/>
                </a:cubicBezTo>
                <a:cubicBezTo>
                  <a:pt x="111" y="123"/>
                  <a:pt x="109" y="123"/>
                  <a:pt x="109" y="122"/>
                </a:cubicBezTo>
                <a:cubicBezTo>
                  <a:pt x="109" y="122"/>
                  <a:pt x="110" y="121"/>
                  <a:pt x="110" y="121"/>
                </a:cubicBezTo>
                <a:cubicBezTo>
                  <a:pt x="114" y="117"/>
                  <a:pt x="118" y="114"/>
                  <a:pt x="122" y="109"/>
                </a:cubicBezTo>
                <a:cubicBezTo>
                  <a:pt x="117" y="113"/>
                  <a:pt x="114" y="116"/>
                  <a:pt x="110" y="119"/>
                </a:cubicBezTo>
                <a:cubicBezTo>
                  <a:pt x="109" y="119"/>
                  <a:pt x="108" y="118"/>
                  <a:pt x="109" y="117"/>
                </a:cubicBezTo>
                <a:cubicBezTo>
                  <a:pt x="112" y="114"/>
                  <a:pt x="115" y="111"/>
                  <a:pt x="118" y="107"/>
                </a:cubicBezTo>
                <a:cubicBezTo>
                  <a:pt x="119" y="107"/>
                  <a:pt x="119" y="107"/>
                  <a:pt x="119" y="106"/>
                </a:cubicBezTo>
                <a:cubicBezTo>
                  <a:pt x="118" y="106"/>
                  <a:pt x="118" y="107"/>
                  <a:pt x="118" y="107"/>
                </a:cubicBezTo>
                <a:cubicBezTo>
                  <a:pt x="118" y="107"/>
                  <a:pt x="118" y="107"/>
                  <a:pt x="118" y="107"/>
                </a:cubicBezTo>
                <a:cubicBezTo>
                  <a:pt x="113" y="111"/>
                  <a:pt x="113" y="111"/>
                  <a:pt x="113" y="111"/>
                </a:cubicBezTo>
                <a:cubicBezTo>
                  <a:pt x="111" y="113"/>
                  <a:pt x="109" y="114"/>
                  <a:pt x="108" y="115"/>
                </a:cubicBezTo>
                <a:cubicBezTo>
                  <a:pt x="107" y="115"/>
                  <a:pt x="106" y="114"/>
                  <a:pt x="107" y="113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9" y="101"/>
                  <a:pt x="120" y="100"/>
                  <a:pt x="119" y="101"/>
                </a:cubicBezTo>
                <a:cubicBezTo>
                  <a:pt x="115" y="104"/>
                  <a:pt x="112" y="106"/>
                  <a:pt x="109" y="108"/>
                </a:cubicBezTo>
                <a:cubicBezTo>
                  <a:pt x="108" y="109"/>
                  <a:pt x="106" y="108"/>
                  <a:pt x="107" y="107"/>
                </a:cubicBezTo>
                <a:cubicBezTo>
                  <a:pt x="109" y="104"/>
                  <a:pt x="112" y="101"/>
                  <a:pt x="115" y="98"/>
                </a:cubicBezTo>
                <a:cubicBezTo>
                  <a:pt x="112" y="100"/>
                  <a:pt x="110" y="102"/>
                  <a:pt x="107" y="103"/>
                </a:cubicBezTo>
                <a:cubicBezTo>
                  <a:pt x="106" y="104"/>
                  <a:pt x="106" y="103"/>
                  <a:pt x="106" y="102"/>
                </a:cubicBezTo>
                <a:cubicBezTo>
                  <a:pt x="108" y="100"/>
                  <a:pt x="111" y="98"/>
                  <a:pt x="114" y="94"/>
                </a:cubicBezTo>
                <a:cubicBezTo>
                  <a:pt x="110" y="96"/>
                  <a:pt x="108" y="98"/>
                  <a:pt x="105" y="100"/>
                </a:cubicBezTo>
                <a:cubicBezTo>
                  <a:pt x="104" y="100"/>
                  <a:pt x="102" y="98"/>
                  <a:pt x="103" y="97"/>
                </a:cubicBezTo>
                <a:cubicBezTo>
                  <a:pt x="107" y="93"/>
                  <a:pt x="107" y="93"/>
                  <a:pt x="107" y="93"/>
                </a:cubicBezTo>
                <a:cubicBezTo>
                  <a:pt x="105" y="92"/>
                  <a:pt x="102" y="92"/>
                  <a:pt x="100" y="91"/>
                </a:cubicBezTo>
                <a:cubicBezTo>
                  <a:pt x="94" y="90"/>
                  <a:pt x="89" y="92"/>
                  <a:pt x="86" y="94"/>
                </a:cubicBezTo>
                <a:cubicBezTo>
                  <a:pt x="85" y="94"/>
                  <a:pt x="84" y="92"/>
                  <a:pt x="85" y="92"/>
                </a:cubicBezTo>
                <a:cubicBezTo>
                  <a:pt x="95" y="86"/>
                  <a:pt x="95" y="86"/>
                  <a:pt x="95" y="86"/>
                </a:cubicBezTo>
                <a:cubicBezTo>
                  <a:pt x="96" y="86"/>
                  <a:pt x="96" y="84"/>
                  <a:pt x="97" y="83"/>
                </a:cubicBezTo>
                <a:cubicBezTo>
                  <a:pt x="100" y="79"/>
                  <a:pt x="103" y="75"/>
                  <a:pt x="106" y="72"/>
                </a:cubicBezTo>
                <a:cubicBezTo>
                  <a:pt x="110" y="67"/>
                  <a:pt x="112" y="62"/>
                  <a:pt x="115" y="57"/>
                </a:cubicBezTo>
                <a:cubicBezTo>
                  <a:pt x="118" y="51"/>
                  <a:pt x="119" y="43"/>
                  <a:pt x="118" y="38"/>
                </a:cubicBezTo>
                <a:cubicBezTo>
                  <a:pt x="116" y="39"/>
                  <a:pt x="114" y="42"/>
                  <a:pt x="112" y="42"/>
                </a:cubicBezTo>
                <a:cubicBezTo>
                  <a:pt x="112" y="41"/>
                  <a:pt x="112" y="40"/>
                  <a:pt x="112" y="40"/>
                </a:cubicBezTo>
                <a:cubicBezTo>
                  <a:pt x="112" y="38"/>
                  <a:pt x="113" y="36"/>
                  <a:pt x="114" y="35"/>
                </a:cubicBezTo>
                <a:cubicBezTo>
                  <a:pt x="115" y="34"/>
                  <a:pt x="115" y="34"/>
                  <a:pt x="115" y="34"/>
                </a:cubicBezTo>
                <a:cubicBezTo>
                  <a:pt x="114" y="35"/>
                  <a:pt x="114" y="35"/>
                  <a:pt x="114" y="35"/>
                </a:cubicBezTo>
                <a:cubicBezTo>
                  <a:pt x="112" y="37"/>
                  <a:pt x="109" y="39"/>
                  <a:pt x="106" y="41"/>
                </a:cubicBezTo>
                <a:cubicBezTo>
                  <a:pt x="106" y="41"/>
                  <a:pt x="104" y="41"/>
                  <a:pt x="105" y="40"/>
                </a:cubicBezTo>
                <a:cubicBezTo>
                  <a:pt x="107" y="36"/>
                  <a:pt x="110" y="32"/>
                  <a:pt x="113" y="28"/>
                </a:cubicBezTo>
                <a:cubicBezTo>
                  <a:pt x="113" y="28"/>
                  <a:pt x="115" y="27"/>
                  <a:pt x="113" y="25"/>
                </a:cubicBezTo>
                <a:cubicBezTo>
                  <a:pt x="110" y="30"/>
                  <a:pt x="106" y="34"/>
                  <a:pt x="102" y="37"/>
                </a:cubicBezTo>
                <a:cubicBezTo>
                  <a:pt x="101" y="36"/>
                  <a:pt x="100" y="36"/>
                  <a:pt x="101" y="35"/>
                </a:cubicBezTo>
                <a:cubicBezTo>
                  <a:pt x="102" y="33"/>
                  <a:pt x="103" y="32"/>
                  <a:pt x="104" y="30"/>
                </a:cubicBezTo>
                <a:cubicBezTo>
                  <a:pt x="106" y="27"/>
                  <a:pt x="109" y="26"/>
                  <a:pt x="111" y="22"/>
                </a:cubicBezTo>
                <a:cubicBezTo>
                  <a:pt x="106" y="26"/>
                  <a:pt x="101" y="31"/>
                  <a:pt x="97" y="36"/>
                </a:cubicBezTo>
                <a:cubicBezTo>
                  <a:pt x="96" y="37"/>
                  <a:pt x="95" y="34"/>
                  <a:pt x="96" y="34"/>
                </a:cubicBezTo>
                <a:cubicBezTo>
                  <a:pt x="99" y="29"/>
                  <a:pt x="103" y="24"/>
                  <a:pt x="106" y="19"/>
                </a:cubicBezTo>
                <a:cubicBezTo>
                  <a:pt x="95" y="32"/>
                  <a:pt x="95" y="32"/>
                  <a:pt x="95" y="32"/>
                </a:cubicBezTo>
                <a:cubicBezTo>
                  <a:pt x="94" y="33"/>
                  <a:pt x="93" y="33"/>
                  <a:pt x="93" y="32"/>
                </a:cubicBezTo>
                <a:cubicBezTo>
                  <a:pt x="92" y="30"/>
                  <a:pt x="94" y="29"/>
                  <a:pt x="95" y="28"/>
                </a:cubicBezTo>
                <a:cubicBezTo>
                  <a:pt x="95" y="27"/>
                  <a:pt x="96" y="27"/>
                  <a:pt x="96" y="26"/>
                </a:cubicBezTo>
                <a:cubicBezTo>
                  <a:pt x="98" y="25"/>
                  <a:pt x="99" y="23"/>
                  <a:pt x="100" y="21"/>
                </a:cubicBezTo>
                <a:cubicBezTo>
                  <a:pt x="100" y="21"/>
                  <a:pt x="101" y="20"/>
                  <a:pt x="101" y="20"/>
                </a:cubicBezTo>
                <a:cubicBezTo>
                  <a:pt x="101" y="20"/>
                  <a:pt x="102" y="19"/>
                  <a:pt x="102" y="18"/>
                </a:cubicBezTo>
                <a:cubicBezTo>
                  <a:pt x="102" y="18"/>
                  <a:pt x="101" y="19"/>
                  <a:pt x="101" y="20"/>
                </a:cubicBezTo>
                <a:cubicBezTo>
                  <a:pt x="99" y="21"/>
                  <a:pt x="98" y="23"/>
                  <a:pt x="96" y="25"/>
                </a:cubicBezTo>
                <a:cubicBezTo>
                  <a:pt x="96" y="25"/>
                  <a:pt x="96" y="26"/>
                  <a:pt x="96" y="26"/>
                </a:cubicBezTo>
                <a:cubicBezTo>
                  <a:pt x="95" y="26"/>
                  <a:pt x="95" y="27"/>
                  <a:pt x="95" y="28"/>
                </a:cubicBezTo>
                <a:cubicBezTo>
                  <a:pt x="91" y="32"/>
                  <a:pt x="91" y="32"/>
                  <a:pt x="91" y="32"/>
                </a:cubicBezTo>
                <a:cubicBezTo>
                  <a:pt x="90" y="33"/>
                  <a:pt x="90" y="32"/>
                  <a:pt x="89" y="32"/>
                </a:cubicBezTo>
                <a:cubicBezTo>
                  <a:pt x="89" y="32"/>
                  <a:pt x="89" y="31"/>
                  <a:pt x="89" y="30"/>
                </a:cubicBezTo>
                <a:cubicBezTo>
                  <a:pt x="93" y="25"/>
                  <a:pt x="98" y="20"/>
                  <a:pt x="101" y="15"/>
                </a:cubicBezTo>
                <a:cubicBezTo>
                  <a:pt x="87" y="31"/>
                  <a:pt x="87" y="31"/>
                  <a:pt x="87" y="31"/>
                </a:cubicBezTo>
                <a:cubicBezTo>
                  <a:pt x="87" y="31"/>
                  <a:pt x="86" y="31"/>
                  <a:pt x="86" y="30"/>
                </a:cubicBezTo>
                <a:cubicBezTo>
                  <a:pt x="85" y="29"/>
                  <a:pt x="86" y="29"/>
                  <a:pt x="87" y="28"/>
                </a:cubicBezTo>
                <a:cubicBezTo>
                  <a:pt x="91" y="23"/>
                  <a:pt x="95" y="18"/>
                  <a:pt x="99" y="11"/>
                </a:cubicBezTo>
                <a:cubicBezTo>
                  <a:pt x="98" y="12"/>
                  <a:pt x="98" y="12"/>
                  <a:pt x="97" y="13"/>
                </a:cubicBezTo>
                <a:cubicBezTo>
                  <a:pt x="92" y="18"/>
                  <a:pt x="87" y="24"/>
                  <a:pt x="82" y="30"/>
                </a:cubicBezTo>
                <a:cubicBezTo>
                  <a:pt x="81" y="30"/>
                  <a:pt x="81" y="29"/>
                  <a:pt x="80" y="29"/>
                </a:cubicBezTo>
                <a:cubicBezTo>
                  <a:pt x="85" y="23"/>
                  <a:pt x="90" y="17"/>
                  <a:pt x="94" y="11"/>
                </a:cubicBezTo>
                <a:cubicBezTo>
                  <a:pt x="95" y="10"/>
                  <a:pt x="93" y="11"/>
                  <a:pt x="93" y="11"/>
                </a:cubicBezTo>
                <a:cubicBezTo>
                  <a:pt x="87" y="16"/>
                  <a:pt x="83" y="23"/>
                  <a:pt x="78" y="28"/>
                </a:cubicBezTo>
                <a:cubicBezTo>
                  <a:pt x="77" y="29"/>
                  <a:pt x="76" y="28"/>
                  <a:pt x="76" y="27"/>
                </a:cubicBezTo>
                <a:cubicBezTo>
                  <a:pt x="80" y="22"/>
                  <a:pt x="84" y="17"/>
                  <a:pt x="88" y="12"/>
                </a:cubicBezTo>
                <a:cubicBezTo>
                  <a:pt x="88" y="11"/>
                  <a:pt x="88" y="11"/>
                  <a:pt x="88" y="11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7" y="12"/>
                  <a:pt x="87" y="12"/>
                </a:cubicBezTo>
                <a:cubicBezTo>
                  <a:pt x="82" y="17"/>
                  <a:pt x="77" y="24"/>
                  <a:pt x="73" y="29"/>
                </a:cubicBezTo>
                <a:cubicBezTo>
                  <a:pt x="72" y="30"/>
                  <a:pt x="71" y="30"/>
                  <a:pt x="70" y="30"/>
                </a:cubicBezTo>
                <a:cubicBezTo>
                  <a:pt x="71" y="29"/>
                  <a:pt x="71" y="28"/>
                  <a:pt x="72" y="27"/>
                </a:cubicBezTo>
                <a:cubicBezTo>
                  <a:pt x="75" y="24"/>
                  <a:pt x="78" y="20"/>
                  <a:pt x="81" y="16"/>
                </a:cubicBezTo>
                <a:cubicBezTo>
                  <a:pt x="79" y="17"/>
                  <a:pt x="75" y="23"/>
                  <a:pt x="72" y="26"/>
                </a:cubicBezTo>
                <a:cubicBezTo>
                  <a:pt x="72" y="26"/>
                  <a:pt x="72" y="27"/>
                  <a:pt x="72" y="27"/>
                </a:cubicBezTo>
                <a:cubicBezTo>
                  <a:pt x="70" y="28"/>
                  <a:pt x="70" y="29"/>
                  <a:pt x="69" y="30"/>
                </a:cubicBezTo>
                <a:cubicBezTo>
                  <a:pt x="67" y="28"/>
                  <a:pt x="67" y="28"/>
                  <a:pt x="67" y="28"/>
                </a:cubicBezTo>
                <a:cubicBezTo>
                  <a:pt x="71" y="20"/>
                  <a:pt x="71" y="20"/>
                  <a:pt x="71" y="20"/>
                </a:cubicBezTo>
                <a:cubicBezTo>
                  <a:pt x="69" y="23"/>
                  <a:pt x="66" y="26"/>
                  <a:pt x="64" y="29"/>
                </a:cubicBezTo>
                <a:cubicBezTo>
                  <a:pt x="63" y="29"/>
                  <a:pt x="64" y="28"/>
                  <a:pt x="64" y="27"/>
                </a:cubicBezTo>
                <a:cubicBezTo>
                  <a:pt x="66" y="23"/>
                  <a:pt x="69" y="19"/>
                  <a:pt x="71" y="15"/>
                </a:cubicBezTo>
                <a:cubicBezTo>
                  <a:pt x="66" y="20"/>
                  <a:pt x="62" y="27"/>
                  <a:pt x="58" y="33"/>
                </a:cubicBezTo>
                <a:cubicBezTo>
                  <a:pt x="58" y="34"/>
                  <a:pt x="57" y="33"/>
                  <a:pt x="57" y="32"/>
                </a:cubicBezTo>
                <a:cubicBezTo>
                  <a:pt x="57" y="32"/>
                  <a:pt x="57" y="31"/>
                  <a:pt x="57" y="31"/>
                </a:cubicBezTo>
                <a:cubicBezTo>
                  <a:pt x="60" y="25"/>
                  <a:pt x="63" y="20"/>
                  <a:pt x="66" y="15"/>
                </a:cubicBezTo>
                <a:cubicBezTo>
                  <a:pt x="62" y="19"/>
                  <a:pt x="59" y="24"/>
                  <a:pt x="56" y="29"/>
                </a:cubicBezTo>
                <a:cubicBezTo>
                  <a:pt x="56" y="30"/>
                  <a:pt x="54" y="30"/>
                  <a:pt x="54" y="29"/>
                </a:cubicBezTo>
                <a:cubicBezTo>
                  <a:pt x="56" y="25"/>
                  <a:pt x="57" y="21"/>
                  <a:pt x="59" y="18"/>
                </a:cubicBezTo>
                <a:cubicBezTo>
                  <a:pt x="56" y="21"/>
                  <a:pt x="53" y="26"/>
                  <a:pt x="51" y="31"/>
                </a:cubicBezTo>
                <a:cubicBezTo>
                  <a:pt x="51" y="32"/>
                  <a:pt x="50" y="32"/>
                  <a:pt x="49" y="31"/>
                </a:cubicBezTo>
                <a:cubicBezTo>
                  <a:pt x="49" y="29"/>
                  <a:pt x="50" y="27"/>
                  <a:pt x="51" y="26"/>
                </a:cubicBezTo>
                <a:cubicBezTo>
                  <a:pt x="49" y="28"/>
                  <a:pt x="49" y="30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3"/>
                </a:cubicBezTo>
                <a:cubicBezTo>
                  <a:pt x="47" y="33"/>
                  <a:pt x="45" y="34"/>
                  <a:pt x="45" y="33"/>
                </a:cubicBezTo>
                <a:cubicBezTo>
                  <a:pt x="46" y="31"/>
                  <a:pt x="47" y="27"/>
                  <a:pt x="48" y="25"/>
                </a:cubicBezTo>
                <a:cubicBezTo>
                  <a:pt x="48" y="24"/>
                  <a:pt x="50" y="22"/>
                  <a:pt x="50" y="21"/>
                </a:cubicBezTo>
                <a:cubicBezTo>
                  <a:pt x="48" y="24"/>
                  <a:pt x="46" y="27"/>
                  <a:pt x="45" y="30"/>
                </a:cubicBezTo>
                <a:cubicBezTo>
                  <a:pt x="45" y="31"/>
                  <a:pt x="44" y="32"/>
                  <a:pt x="44" y="31"/>
                </a:cubicBezTo>
                <a:cubicBezTo>
                  <a:pt x="43" y="30"/>
                  <a:pt x="43" y="28"/>
                  <a:pt x="43" y="28"/>
                </a:cubicBezTo>
                <a:cubicBezTo>
                  <a:pt x="43" y="27"/>
                  <a:pt x="42" y="28"/>
                  <a:pt x="42" y="28"/>
                </a:cubicBezTo>
                <a:cubicBezTo>
                  <a:pt x="40" y="30"/>
                  <a:pt x="38" y="33"/>
                  <a:pt x="38" y="36"/>
                </a:cubicBezTo>
                <a:cubicBezTo>
                  <a:pt x="42" y="43"/>
                  <a:pt x="46" y="49"/>
                  <a:pt x="48" y="57"/>
                </a:cubicBezTo>
                <a:cubicBezTo>
                  <a:pt x="51" y="57"/>
                  <a:pt x="53" y="55"/>
                  <a:pt x="56" y="55"/>
                </a:cubicBezTo>
                <a:cubicBezTo>
                  <a:pt x="64" y="53"/>
                  <a:pt x="74" y="51"/>
                  <a:pt x="83" y="56"/>
                </a:cubicBezTo>
                <a:cubicBezTo>
                  <a:pt x="85" y="57"/>
                  <a:pt x="87" y="58"/>
                  <a:pt x="88" y="59"/>
                </a:cubicBezTo>
                <a:cubicBezTo>
                  <a:pt x="87" y="63"/>
                  <a:pt x="86" y="67"/>
                  <a:pt x="85" y="69"/>
                </a:cubicBezTo>
                <a:cubicBezTo>
                  <a:pt x="85" y="69"/>
                  <a:pt x="85" y="69"/>
                  <a:pt x="85" y="68"/>
                </a:cubicBezTo>
                <a:cubicBezTo>
                  <a:pt x="81" y="76"/>
                  <a:pt x="76" y="80"/>
                  <a:pt x="70" y="83"/>
                </a:cubicBezTo>
                <a:cubicBezTo>
                  <a:pt x="66" y="85"/>
                  <a:pt x="61" y="86"/>
                  <a:pt x="56" y="88"/>
                </a:cubicBezTo>
                <a:cubicBezTo>
                  <a:pt x="55" y="88"/>
                  <a:pt x="53" y="89"/>
                  <a:pt x="53" y="90"/>
                </a:cubicBezTo>
                <a:cubicBezTo>
                  <a:pt x="54" y="96"/>
                  <a:pt x="55" y="102"/>
                  <a:pt x="56" y="109"/>
                </a:cubicBezTo>
                <a:cubicBezTo>
                  <a:pt x="67" y="111"/>
                  <a:pt x="73" y="116"/>
                  <a:pt x="78" y="122"/>
                </a:cubicBezTo>
                <a:cubicBezTo>
                  <a:pt x="82" y="127"/>
                  <a:pt x="81" y="139"/>
                  <a:pt x="75" y="143"/>
                </a:cubicBezTo>
                <a:cubicBezTo>
                  <a:pt x="66" y="150"/>
                  <a:pt x="54" y="153"/>
                  <a:pt x="40" y="150"/>
                </a:cubicBezTo>
                <a:cubicBezTo>
                  <a:pt x="38" y="150"/>
                  <a:pt x="37" y="150"/>
                  <a:pt x="36" y="150"/>
                </a:cubicBezTo>
                <a:cubicBezTo>
                  <a:pt x="35" y="154"/>
                  <a:pt x="33" y="155"/>
                  <a:pt x="32" y="158"/>
                </a:cubicBezTo>
                <a:cubicBezTo>
                  <a:pt x="32" y="159"/>
                  <a:pt x="30" y="159"/>
                  <a:pt x="31" y="160"/>
                </a:cubicBezTo>
                <a:cubicBezTo>
                  <a:pt x="31" y="160"/>
                  <a:pt x="30" y="160"/>
                  <a:pt x="31" y="161"/>
                </a:cubicBezTo>
                <a:cubicBezTo>
                  <a:pt x="31" y="162"/>
                  <a:pt x="30" y="161"/>
                  <a:pt x="30" y="162"/>
                </a:cubicBezTo>
                <a:cubicBezTo>
                  <a:pt x="28" y="166"/>
                  <a:pt x="27" y="172"/>
                  <a:pt x="27" y="176"/>
                </a:cubicBezTo>
                <a:cubicBezTo>
                  <a:pt x="28" y="176"/>
                  <a:pt x="29" y="174"/>
                  <a:pt x="30" y="174"/>
                </a:cubicBezTo>
                <a:cubicBezTo>
                  <a:pt x="31" y="174"/>
                  <a:pt x="32" y="175"/>
                  <a:pt x="31" y="175"/>
                </a:cubicBezTo>
                <a:cubicBezTo>
                  <a:pt x="30" y="177"/>
                  <a:pt x="28" y="178"/>
                  <a:pt x="27" y="180"/>
                </a:cubicBezTo>
                <a:cubicBezTo>
                  <a:pt x="36" y="183"/>
                  <a:pt x="48" y="187"/>
                  <a:pt x="57" y="187"/>
                </a:cubicBezTo>
                <a:cubicBezTo>
                  <a:pt x="74" y="188"/>
                  <a:pt x="88" y="185"/>
                  <a:pt x="99" y="176"/>
                </a:cubicBezTo>
                <a:cubicBezTo>
                  <a:pt x="112" y="165"/>
                  <a:pt x="123" y="143"/>
                  <a:pt x="126" y="119"/>
                </a:cubicBezTo>
                <a:cubicBezTo>
                  <a:pt x="126" y="117"/>
                  <a:pt x="126" y="115"/>
                  <a:pt x="125" y="113"/>
                </a:cubicBezTo>
                <a:cubicBezTo>
                  <a:pt x="123" y="115"/>
                  <a:pt x="121" y="117"/>
                  <a:pt x="120" y="119"/>
                </a:cubicBezTo>
                <a:cubicBezTo>
                  <a:pt x="119" y="119"/>
                  <a:pt x="118" y="119"/>
                  <a:pt x="118" y="120"/>
                </a:cubicBezTo>
                <a:cubicBezTo>
                  <a:pt x="118" y="121"/>
                  <a:pt x="118" y="121"/>
                  <a:pt x="118" y="121"/>
                </a:cubicBezTo>
                <a:cubicBezTo>
                  <a:pt x="118" y="120"/>
                  <a:pt x="118" y="120"/>
                  <a:pt x="118" y="120"/>
                </a:cubicBezTo>
                <a:cubicBezTo>
                  <a:pt x="119" y="120"/>
                  <a:pt x="120" y="120"/>
                  <a:pt x="120" y="119"/>
                </a:cubicBezTo>
                <a:cubicBezTo>
                  <a:pt x="121" y="118"/>
                  <a:pt x="123" y="116"/>
                  <a:pt x="126" y="115"/>
                </a:cubicBezTo>
                <a:cubicBezTo>
                  <a:pt x="124" y="120"/>
                  <a:pt x="120" y="123"/>
                  <a:pt x="117" y="126"/>
                </a:cubicBezTo>
                <a:cubicBezTo>
                  <a:pt x="117" y="126"/>
                  <a:pt x="117" y="126"/>
                  <a:pt x="117" y="127"/>
                </a:cubicBezTo>
                <a:cubicBezTo>
                  <a:pt x="117" y="127"/>
                  <a:pt x="117" y="126"/>
                  <a:pt x="117" y="126"/>
                </a:cubicBezTo>
                <a:cubicBezTo>
                  <a:pt x="119" y="125"/>
                  <a:pt x="120" y="124"/>
                  <a:pt x="121" y="124"/>
                </a:cubicBezTo>
                <a:cubicBezTo>
                  <a:pt x="123" y="124"/>
                  <a:pt x="122" y="125"/>
                  <a:pt x="122" y="125"/>
                </a:cubicBezTo>
                <a:cubicBezTo>
                  <a:pt x="119" y="130"/>
                  <a:pt x="115" y="134"/>
                  <a:pt x="111" y="138"/>
                </a:cubicBezTo>
                <a:cubicBezTo>
                  <a:pt x="113" y="137"/>
                  <a:pt x="115" y="135"/>
                  <a:pt x="117" y="135"/>
                </a:cubicBezTo>
                <a:cubicBezTo>
                  <a:pt x="117" y="134"/>
                  <a:pt x="118" y="135"/>
                  <a:pt x="118" y="136"/>
                </a:cubicBezTo>
                <a:cubicBezTo>
                  <a:pt x="116" y="138"/>
                  <a:pt x="114" y="141"/>
                  <a:pt x="111" y="144"/>
                </a:cubicBezTo>
                <a:cubicBezTo>
                  <a:pt x="113" y="144"/>
                  <a:pt x="113" y="143"/>
                  <a:pt x="114" y="143"/>
                </a:cubicBezTo>
                <a:cubicBezTo>
                  <a:pt x="115" y="143"/>
                  <a:pt x="116" y="144"/>
                  <a:pt x="115" y="145"/>
                </a:cubicBezTo>
                <a:cubicBezTo>
                  <a:pt x="113" y="147"/>
                  <a:pt x="111" y="150"/>
                  <a:pt x="109" y="153"/>
                </a:cubicBezTo>
                <a:cubicBezTo>
                  <a:pt x="108" y="153"/>
                  <a:pt x="109" y="155"/>
                  <a:pt x="108" y="154"/>
                </a:cubicBezTo>
                <a:cubicBezTo>
                  <a:pt x="108" y="153"/>
                  <a:pt x="107" y="152"/>
                  <a:pt x="108" y="151"/>
                </a:cubicBezTo>
                <a:cubicBezTo>
                  <a:pt x="110" y="149"/>
                  <a:pt x="112" y="147"/>
                  <a:pt x="113" y="144"/>
                </a:cubicBezTo>
                <a:cubicBezTo>
                  <a:pt x="112" y="145"/>
                  <a:pt x="111" y="146"/>
                  <a:pt x="111" y="146"/>
                </a:cubicBezTo>
                <a:cubicBezTo>
                  <a:pt x="109" y="145"/>
                  <a:pt x="110" y="144"/>
                  <a:pt x="111" y="143"/>
                </a:cubicBezTo>
                <a:cubicBezTo>
                  <a:pt x="112" y="141"/>
                  <a:pt x="114" y="140"/>
                  <a:pt x="115" y="137"/>
                </a:cubicBezTo>
                <a:cubicBezTo>
                  <a:pt x="113" y="139"/>
                  <a:pt x="111" y="140"/>
                  <a:pt x="109" y="141"/>
                </a:cubicBezTo>
                <a:cubicBezTo>
                  <a:pt x="108" y="141"/>
                  <a:pt x="108" y="139"/>
                  <a:pt x="108" y="139"/>
                </a:cubicBezTo>
                <a:cubicBezTo>
                  <a:pt x="112" y="134"/>
                  <a:pt x="116" y="130"/>
                  <a:pt x="119" y="126"/>
                </a:cubicBezTo>
                <a:cubicBezTo>
                  <a:pt x="117" y="129"/>
                  <a:pt x="114" y="131"/>
                  <a:pt x="111" y="133"/>
                </a:cubicBezTo>
                <a:cubicBezTo>
                  <a:pt x="110" y="133"/>
                  <a:pt x="110" y="134"/>
                  <a:pt x="109" y="133"/>
                </a:cubicBezTo>
                <a:cubicBezTo>
                  <a:pt x="109" y="133"/>
                  <a:pt x="109" y="132"/>
                  <a:pt x="109" y="131"/>
                </a:cubicBezTo>
                <a:cubicBezTo>
                  <a:pt x="112" y="128"/>
                  <a:pt x="116" y="125"/>
                  <a:pt x="119" y="121"/>
                </a:cubicBezTo>
                <a:cubicBezTo>
                  <a:pt x="120" y="121"/>
                  <a:pt x="121" y="121"/>
                  <a:pt x="120" y="120"/>
                </a:cubicBezTo>
                <a:cubicBezTo>
                  <a:pt x="120" y="120"/>
                  <a:pt x="120" y="121"/>
                  <a:pt x="119" y="121"/>
                </a:cubicBezTo>
                <a:cubicBezTo>
                  <a:pt x="116" y="124"/>
                  <a:pt x="112" y="128"/>
                  <a:pt x="108" y="130"/>
                </a:cubicBezTo>
                <a:cubicBezTo>
                  <a:pt x="107" y="129"/>
                  <a:pt x="108" y="128"/>
                  <a:pt x="109" y="127"/>
                </a:cubicBezTo>
                <a:cubicBezTo>
                  <a:pt x="114" y="122"/>
                  <a:pt x="119" y="117"/>
                  <a:pt x="124" y="113"/>
                </a:cubicBezTo>
                <a:close/>
                <a:moveTo>
                  <a:pt x="19" y="54"/>
                </a:moveTo>
                <a:cubicBezTo>
                  <a:pt x="19" y="54"/>
                  <a:pt x="18" y="56"/>
                  <a:pt x="18" y="56"/>
                </a:cubicBezTo>
                <a:cubicBezTo>
                  <a:pt x="17" y="55"/>
                  <a:pt x="17" y="53"/>
                  <a:pt x="18" y="52"/>
                </a:cubicBezTo>
                <a:cubicBezTo>
                  <a:pt x="16" y="55"/>
                  <a:pt x="14" y="59"/>
                  <a:pt x="14" y="62"/>
                </a:cubicBezTo>
                <a:cubicBezTo>
                  <a:pt x="13" y="63"/>
                  <a:pt x="11" y="63"/>
                  <a:pt x="10" y="61"/>
                </a:cubicBezTo>
                <a:cubicBezTo>
                  <a:pt x="10" y="60"/>
                  <a:pt x="10" y="59"/>
                  <a:pt x="10" y="58"/>
                </a:cubicBezTo>
                <a:cubicBezTo>
                  <a:pt x="12" y="57"/>
                  <a:pt x="11" y="56"/>
                  <a:pt x="12" y="55"/>
                </a:cubicBezTo>
                <a:cubicBezTo>
                  <a:pt x="18" y="41"/>
                  <a:pt x="26" y="30"/>
                  <a:pt x="34" y="17"/>
                </a:cubicBezTo>
                <a:cubicBezTo>
                  <a:pt x="34" y="15"/>
                  <a:pt x="36" y="15"/>
                  <a:pt x="37" y="13"/>
                </a:cubicBezTo>
                <a:cubicBezTo>
                  <a:pt x="38" y="12"/>
                  <a:pt x="38" y="10"/>
                  <a:pt x="39" y="10"/>
                </a:cubicBezTo>
                <a:cubicBezTo>
                  <a:pt x="40" y="10"/>
                  <a:pt x="40" y="10"/>
                  <a:pt x="40" y="11"/>
                </a:cubicBezTo>
                <a:cubicBezTo>
                  <a:pt x="39" y="13"/>
                  <a:pt x="36" y="17"/>
                  <a:pt x="37" y="18"/>
                </a:cubicBezTo>
                <a:cubicBezTo>
                  <a:pt x="37" y="19"/>
                  <a:pt x="38" y="20"/>
                  <a:pt x="37" y="21"/>
                </a:cubicBezTo>
                <a:cubicBezTo>
                  <a:pt x="43" y="16"/>
                  <a:pt x="49" y="13"/>
                  <a:pt x="55" y="10"/>
                </a:cubicBezTo>
                <a:cubicBezTo>
                  <a:pt x="68" y="4"/>
                  <a:pt x="83" y="0"/>
                  <a:pt x="102" y="6"/>
                </a:cubicBezTo>
                <a:cubicBezTo>
                  <a:pt x="115" y="12"/>
                  <a:pt x="120" y="24"/>
                  <a:pt x="123" y="36"/>
                </a:cubicBezTo>
                <a:cubicBezTo>
                  <a:pt x="128" y="45"/>
                  <a:pt x="124" y="61"/>
                  <a:pt x="117" y="68"/>
                </a:cubicBezTo>
                <a:cubicBezTo>
                  <a:pt x="115" y="74"/>
                  <a:pt x="111" y="77"/>
                  <a:pt x="108" y="81"/>
                </a:cubicBezTo>
                <a:cubicBezTo>
                  <a:pt x="107" y="82"/>
                  <a:pt x="107" y="83"/>
                  <a:pt x="106" y="84"/>
                </a:cubicBezTo>
                <a:cubicBezTo>
                  <a:pt x="120" y="90"/>
                  <a:pt x="129" y="99"/>
                  <a:pt x="132" y="111"/>
                </a:cubicBezTo>
                <a:cubicBezTo>
                  <a:pt x="132" y="100"/>
                  <a:pt x="132" y="100"/>
                  <a:pt x="132" y="100"/>
                </a:cubicBezTo>
                <a:cubicBezTo>
                  <a:pt x="132" y="100"/>
                  <a:pt x="133" y="99"/>
                  <a:pt x="134" y="100"/>
                </a:cubicBezTo>
                <a:cubicBezTo>
                  <a:pt x="134" y="101"/>
                  <a:pt x="136" y="101"/>
                  <a:pt x="136" y="102"/>
                </a:cubicBezTo>
                <a:cubicBezTo>
                  <a:pt x="137" y="115"/>
                  <a:pt x="135" y="128"/>
                  <a:pt x="133" y="142"/>
                </a:cubicBezTo>
                <a:cubicBezTo>
                  <a:pt x="132" y="150"/>
                  <a:pt x="132" y="158"/>
                  <a:pt x="130" y="167"/>
                </a:cubicBezTo>
                <a:cubicBezTo>
                  <a:pt x="130" y="167"/>
                  <a:pt x="129" y="168"/>
                  <a:pt x="128" y="169"/>
                </a:cubicBezTo>
                <a:cubicBezTo>
                  <a:pt x="127" y="170"/>
                  <a:pt x="128" y="171"/>
                  <a:pt x="128" y="172"/>
                </a:cubicBezTo>
                <a:cubicBezTo>
                  <a:pt x="127" y="172"/>
                  <a:pt x="126" y="173"/>
                  <a:pt x="126" y="172"/>
                </a:cubicBezTo>
                <a:cubicBezTo>
                  <a:pt x="126" y="170"/>
                  <a:pt x="126" y="169"/>
                  <a:pt x="126" y="166"/>
                </a:cubicBezTo>
                <a:cubicBezTo>
                  <a:pt x="126" y="165"/>
                  <a:pt x="125" y="168"/>
                  <a:pt x="125" y="168"/>
                </a:cubicBezTo>
                <a:cubicBezTo>
                  <a:pt x="124" y="174"/>
                  <a:pt x="124" y="174"/>
                  <a:pt x="124" y="174"/>
                </a:cubicBezTo>
                <a:cubicBezTo>
                  <a:pt x="123" y="174"/>
                  <a:pt x="123" y="174"/>
                  <a:pt x="123" y="174"/>
                </a:cubicBezTo>
                <a:cubicBezTo>
                  <a:pt x="124" y="167"/>
                  <a:pt x="124" y="167"/>
                  <a:pt x="124" y="167"/>
                </a:cubicBezTo>
                <a:cubicBezTo>
                  <a:pt x="116" y="184"/>
                  <a:pt x="105" y="197"/>
                  <a:pt x="91" y="205"/>
                </a:cubicBezTo>
                <a:cubicBezTo>
                  <a:pt x="74" y="211"/>
                  <a:pt x="56" y="215"/>
                  <a:pt x="32" y="209"/>
                </a:cubicBezTo>
                <a:cubicBezTo>
                  <a:pt x="31" y="210"/>
                  <a:pt x="31" y="211"/>
                  <a:pt x="30" y="211"/>
                </a:cubicBezTo>
                <a:cubicBezTo>
                  <a:pt x="29" y="211"/>
                  <a:pt x="29" y="211"/>
                  <a:pt x="28" y="210"/>
                </a:cubicBezTo>
                <a:cubicBezTo>
                  <a:pt x="28" y="210"/>
                  <a:pt x="29" y="209"/>
                  <a:pt x="29" y="208"/>
                </a:cubicBezTo>
                <a:cubicBezTo>
                  <a:pt x="29" y="208"/>
                  <a:pt x="28" y="208"/>
                  <a:pt x="28" y="208"/>
                </a:cubicBezTo>
                <a:cubicBezTo>
                  <a:pt x="26" y="208"/>
                  <a:pt x="25" y="210"/>
                  <a:pt x="24" y="211"/>
                </a:cubicBezTo>
                <a:cubicBezTo>
                  <a:pt x="24" y="211"/>
                  <a:pt x="23" y="210"/>
                  <a:pt x="22" y="210"/>
                </a:cubicBezTo>
                <a:cubicBezTo>
                  <a:pt x="22" y="209"/>
                  <a:pt x="24" y="208"/>
                  <a:pt x="25" y="207"/>
                </a:cubicBezTo>
                <a:cubicBezTo>
                  <a:pt x="24" y="206"/>
                  <a:pt x="23" y="205"/>
                  <a:pt x="22" y="206"/>
                </a:cubicBezTo>
                <a:cubicBezTo>
                  <a:pt x="21" y="206"/>
                  <a:pt x="20" y="208"/>
                  <a:pt x="18" y="208"/>
                </a:cubicBezTo>
                <a:cubicBezTo>
                  <a:pt x="18" y="208"/>
                  <a:pt x="17" y="208"/>
                  <a:pt x="17" y="207"/>
                </a:cubicBezTo>
                <a:cubicBezTo>
                  <a:pt x="17" y="206"/>
                  <a:pt x="18" y="205"/>
                  <a:pt x="19" y="204"/>
                </a:cubicBezTo>
                <a:cubicBezTo>
                  <a:pt x="15" y="203"/>
                  <a:pt x="15" y="203"/>
                  <a:pt x="15" y="203"/>
                </a:cubicBezTo>
                <a:cubicBezTo>
                  <a:pt x="15" y="205"/>
                  <a:pt x="13" y="205"/>
                  <a:pt x="12" y="206"/>
                </a:cubicBezTo>
                <a:cubicBezTo>
                  <a:pt x="11" y="206"/>
                  <a:pt x="10" y="206"/>
                  <a:pt x="10" y="205"/>
                </a:cubicBezTo>
                <a:cubicBezTo>
                  <a:pt x="10" y="203"/>
                  <a:pt x="12" y="202"/>
                  <a:pt x="13" y="200"/>
                </a:cubicBezTo>
                <a:cubicBezTo>
                  <a:pt x="10" y="201"/>
                  <a:pt x="9" y="203"/>
                  <a:pt x="8" y="204"/>
                </a:cubicBezTo>
                <a:cubicBezTo>
                  <a:pt x="8" y="204"/>
                  <a:pt x="7" y="203"/>
                  <a:pt x="7" y="203"/>
                </a:cubicBezTo>
                <a:cubicBezTo>
                  <a:pt x="7" y="201"/>
                  <a:pt x="9" y="201"/>
                  <a:pt x="10" y="200"/>
                </a:cubicBezTo>
                <a:cubicBezTo>
                  <a:pt x="10" y="199"/>
                  <a:pt x="8" y="198"/>
                  <a:pt x="7" y="197"/>
                </a:cubicBezTo>
                <a:cubicBezTo>
                  <a:pt x="6" y="199"/>
                  <a:pt x="5" y="201"/>
                  <a:pt x="3" y="202"/>
                </a:cubicBezTo>
                <a:cubicBezTo>
                  <a:pt x="2" y="202"/>
                  <a:pt x="2" y="201"/>
                  <a:pt x="2" y="200"/>
                </a:cubicBezTo>
                <a:cubicBezTo>
                  <a:pt x="2" y="198"/>
                  <a:pt x="4" y="198"/>
                  <a:pt x="5" y="197"/>
                </a:cubicBezTo>
                <a:cubicBezTo>
                  <a:pt x="4" y="195"/>
                  <a:pt x="4" y="194"/>
                  <a:pt x="4" y="192"/>
                </a:cubicBezTo>
                <a:cubicBezTo>
                  <a:pt x="4" y="186"/>
                  <a:pt x="6" y="179"/>
                  <a:pt x="7" y="173"/>
                </a:cubicBezTo>
                <a:cubicBezTo>
                  <a:pt x="5" y="174"/>
                  <a:pt x="3" y="175"/>
                  <a:pt x="0" y="176"/>
                </a:cubicBezTo>
                <a:cubicBezTo>
                  <a:pt x="0" y="176"/>
                  <a:pt x="0" y="175"/>
                  <a:pt x="0" y="175"/>
                </a:cubicBezTo>
                <a:cubicBezTo>
                  <a:pt x="2" y="171"/>
                  <a:pt x="5" y="167"/>
                  <a:pt x="8" y="165"/>
                </a:cubicBezTo>
                <a:cubicBezTo>
                  <a:pt x="7" y="163"/>
                  <a:pt x="6" y="162"/>
                  <a:pt x="8" y="161"/>
                </a:cubicBezTo>
                <a:cubicBezTo>
                  <a:pt x="15" y="155"/>
                  <a:pt x="22" y="147"/>
                  <a:pt x="29" y="141"/>
                </a:cubicBezTo>
                <a:cubicBezTo>
                  <a:pt x="40" y="144"/>
                  <a:pt x="50" y="145"/>
                  <a:pt x="58" y="144"/>
                </a:cubicBezTo>
                <a:cubicBezTo>
                  <a:pt x="62" y="142"/>
                  <a:pt x="66" y="140"/>
                  <a:pt x="69" y="138"/>
                </a:cubicBezTo>
                <a:cubicBezTo>
                  <a:pt x="69" y="136"/>
                  <a:pt x="67" y="134"/>
                  <a:pt x="66" y="133"/>
                </a:cubicBezTo>
                <a:cubicBezTo>
                  <a:pt x="65" y="133"/>
                  <a:pt x="65" y="132"/>
                  <a:pt x="64" y="132"/>
                </a:cubicBezTo>
                <a:cubicBezTo>
                  <a:pt x="63" y="133"/>
                  <a:pt x="62" y="133"/>
                  <a:pt x="62" y="132"/>
                </a:cubicBezTo>
                <a:cubicBezTo>
                  <a:pt x="62" y="132"/>
                  <a:pt x="62" y="131"/>
                  <a:pt x="62" y="131"/>
                </a:cubicBezTo>
                <a:cubicBezTo>
                  <a:pt x="61" y="130"/>
                  <a:pt x="60" y="130"/>
                  <a:pt x="60" y="130"/>
                </a:cubicBezTo>
                <a:cubicBezTo>
                  <a:pt x="60" y="131"/>
                  <a:pt x="59" y="131"/>
                  <a:pt x="58" y="132"/>
                </a:cubicBezTo>
                <a:cubicBezTo>
                  <a:pt x="57" y="132"/>
                  <a:pt x="57" y="132"/>
                  <a:pt x="56" y="131"/>
                </a:cubicBezTo>
                <a:cubicBezTo>
                  <a:pt x="56" y="130"/>
                  <a:pt x="57" y="130"/>
                  <a:pt x="57" y="129"/>
                </a:cubicBezTo>
                <a:cubicBezTo>
                  <a:pt x="56" y="129"/>
                  <a:pt x="55" y="128"/>
                  <a:pt x="54" y="129"/>
                </a:cubicBezTo>
                <a:cubicBezTo>
                  <a:pt x="54" y="130"/>
                  <a:pt x="53" y="131"/>
                  <a:pt x="52" y="131"/>
                </a:cubicBezTo>
                <a:cubicBezTo>
                  <a:pt x="51" y="130"/>
                  <a:pt x="52" y="129"/>
                  <a:pt x="51" y="129"/>
                </a:cubicBezTo>
                <a:cubicBezTo>
                  <a:pt x="49" y="128"/>
                  <a:pt x="49" y="131"/>
                  <a:pt x="47" y="131"/>
                </a:cubicBezTo>
                <a:cubicBezTo>
                  <a:pt x="46" y="130"/>
                  <a:pt x="47" y="129"/>
                  <a:pt x="46" y="129"/>
                </a:cubicBezTo>
                <a:cubicBezTo>
                  <a:pt x="43" y="129"/>
                  <a:pt x="40" y="129"/>
                  <a:pt x="37" y="129"/>
                </a:cubicBezTo>
                <a:cubicBezTo>
                  <a:pt x="36" y="129"/>
                  <a:pt x="35" y="127"/>
                  <a:pt x="34" y="126"/>
                </a:cubicBezTo>
                <a:cubicBezTo>
                  <a:pt x="33" y="119"/>
                  <a:pt x="33" y="111"/>
                  <a:pt x="34" y="103"/>
                </a:cubicBezTo>
                <a:cubicBezTo>
                  <a:pt x="34" y="101"/>
                  <a:pt x="32" y="99"/>
                  <a:pt x="32" y="99"/>
                </a:cubicBezTo>
                <a:cubicBezTo>
                  <a:pt x="37" y="94"/>
                  <a:pt x="41" y="89"/>
                  <a:pt x="45" y="84"/>
                </a:cubicBezTo>
                <a:cubicBezTo>
                  <a:pt x="46" y="83"/>
                  <a:pt x="48" y="82"/>
                  <a:pt x="50" y="82"/>
                </a:cubicBezTo>
                <a:cubicBezTo>
                  <a:pt x="50" y="81"/>
                  <a:pt x="52" y="82"/>
                  <a:pt x="52" y="82"/>
                </a:cubicBezTo>
                <a:cubicBezTo>
                  <a:pt x="58" y="79"/>
                  <a:pt x="63" y="77"/>
                  <a:pt x="68" y="73"/>
                </a:cubicBezTo>
                <a:cubicBezTo>
                  <a:pt x="62" y="70"/>
                  <a:pt x="56" y="72"/>
                  <a:pt x="51" y="73"/>
                </a:cubicBezTo>
                <a:cubicBezTo>
                  <a:pt x="51" y="74"/>
                  <a:pt x="53" y="73"/>
                  <a:pt x="53" y="74"/>
                </a:cubicBezTo>
                <a:cubicBezTo>
                  <a:pt x="54" y="74"/>
                  <a:pt x="53" y="75"/>
                  <a:pt x="53" y="75"/>
                </a:cubicBezTo>
                <a:cubicBezTo>
                  <a:pt x="50" y="76"/>
                  <a:pt x="47" y="75"/>
                  <a:pt x="45" y="76"/>
                </a:cubicBezTo>
                <a:cubicBezTo>
                  <a:pt x="42" y="77"/>
                  <a:pt x="40" y="77"/>
                  <a:pt x="37" y="78"/>
                </a:cubicBezTo>
                <a:cubicBezTo>
                  <a:pt x="35" y="81"/>
                  <a:pt x="33" y="83"/>
                  <a:pt x="31" y="87"/>
                </a:cubicBezTo>
                <a:cubicBezTo>
                  <a:pt x="31" y="86"/>
                  <a:pt x="32" y="87"/>
                  <a:pt x="31" y="87"/>
                </a:cubicBezTo>
                <a:cubicBezTo>
                  <a:pt x="31" y="87"/>
                  <a:pt x="30" y="87"/>
                  <a:pt x="30" y="88"/>
                </a:cubicBezTo>
                <a:cubicBezTo>
                  <a:pt x="30" y="89"/>
                  <a:pt x="28" y="89"/>
                  <a:pt x="29" y="91"/>
                </a:cubicBezTo>
                <a:cubicBezTo>
                  <a:pt x="28" y="91"/>
                  <a:pt x="28" y="90"/>
                  <a:pt x="28" y="90"/>
                </a:cubicBezTo>
                <a:cubicBezTo>
                  <a:pt x="28" y="89"/>
                  <a:pt x="28" y="88"/>
                  <a:pt x="28" y="87"/>
                </a:cubicBezTo>
                <a:cubicBezTo>
                  <a:pt x="29" y="87"/>
                  <a:pt x="30" y="87"/>
                  <a:pt x="29" y="86"/>
                </a:cubicBezTo>
                <a:cubicBezTo>
                  <a:pt x="30" y="84"/>
                  <a:pt x="32" y="81"/>
                  <a:pt x="33" y="79"/>
                </a:cubicBezTo>
                <a:cubicBezTo>
                  <a:pt x="32" y="78"/>
                  <a:pt x="31" y="77"/>
                  <a:pt x="30" y="78"/>
                </a:cubicBezTo>
                <a:cubicBezTo>
                  <a:pt x="28" y="76"/>
                  <a:pt x="27" y="72"/>
                  <a:pt x="26" y="70"/>
                </a:cubicBezTo>
                <a:cubicBezTo>
                  <a:pt x="26" y="70"/>
                  <a:pt x="26" y="71"/>
                  <a:pt x="25" y="71"/>
                </a:cubicBezTo>
                <a:cubicBezTo>
                  <a:pt x="24" y="71"/>
                  <a:pt x="24" y="70"/>
                  <a:pt x="24" y="69"/>
                </a:cubicBezTo>
                <a:cubicBezTo>
                  <a:pt x="24" y="69"/>
                  <a:pt x="25" y="67"/>
                  <a:pt x="25" y="67"/>
                </a:cubicBezTo>
                <a:cubicBezTo>
                  <a:pt x="25" y="66"/>
                  <a:pt x="25" y="65"/>
                  <a:pt x="25" y="64"/>
                </a:cubicBezTo>
                <a:cubicBezTo>
                  <a:pt x="24" y="65"/>
                  <a:pt x="23" y="67"/>
                  <a:pt x="22" y="67"/>
                </a:cubicBezTo>
                <a:cubicBezTo>
                  <a:pt x="21" y="66"/>
                  <a:pt x="22" y="64"/>
                  <a:pt x="22" y="64"/>
                </a:cubicBezTo>
                <a:cubicBezTo>
                  <a:pt x="23" y="63"/>
                  <a:pt x="24" y="61"/>
                  <a:pt x="24" y="60"/>
                </a:cubicBezTo>
                <a:cubicBezTo>
                  <a:pt x="23" y="60"/>
                  <a:pt x="22" y="61"/>
                  <a:pt x="21" y="60"/>
                </a:cubicBezTo>
                <a:cubicBezTo>
                  <a:pt x="22" y="59"/>
                  <a:pt x="23" y="57"/>
                  <a:pt x="22" y="55"/>
                </a:cubicBezTo>
                <a:cubicBezTo>
                  <a:pt x="21" y="56"/>
                  <a:pt x="19" y="56"/>
                  <a:pt x="20" y="54"/>
                </a:cubicBezTo>
                <a:cubicBezTo>
                  <a:pt x="20" y="53"/>
                  <a:pt x="21" y="52"/>
                  <a:pt x="20" y="51"/>
                </a:cubicBezTo>
                <a:cubicBezTo>
                  <a:pt x="20" y="51"/>
                  <a:pt x="19" y="52"/>
                  <a:pt x="19" y="53"/>
                </a:cubicBezTo>
                <a:cubicBezTo>
                  <a:pt x="19" y="54"/>
                  <a:pt x="19" y="54"/>
                  <a:pt x="19" y="54"/>
                </a:cubicBezTo>
                <a:close/>
              </a:path>
            </a:pathLst>
          </a:custGeom>
          <a:solidFill>
            <a:srgbClr val="FBD529"/>
          </a:solidFill>
          <a:ln>
            <a:noFill/>
          </a:ln>
        </p:spPr>
        <p:txBody>
          <a:bodyPr/>
          <a:lstStyle/>
          <a:p>
            <a:pPr algn="ctr">
              <a:defRPr/>
            </a:pP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193" y="1778729"/>
            <a:ext cx="4049478" cy="404947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056624" y="2790815"/>
            <a:ext cx="6078751" cy="1276370"/>
            <a:chOff x="3329870" y="2124978"/>
            <a:chExt cx="5532260" cy="1161622"/>
          </a:xfrm>
        </p:grpSpPr>
        <p:pic>
          <p:nvPicPr>
            <p:cNvPr id="9" name="图片 8" descr="图片包含 屏幕截图&#10;&#10;已生成极高可信度的说明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9870" y="2124978"/>
              <a:ext cx="5532260" cy="1161622"/>
            </a:xfrm>
            <a:prstGeom prst="rect">
              <a:avLst/>
            </a:prstGeom>
          </p:spPr>
        </p:pic>
        <p:grpSp>
          <p:nvGrpSpPr>
            <p:cNvPr id="6" name="组合 5"/>
            <p:cNvGrpSpPr/>
            <p:nvPr/>
          </p:nvGrpSpPr>
          <p:grpSpPr>
            <a:xfrm rot="19949423">
              <a:off x="4316564" y="2289122"/>
              <a:ext cx="644951" cy="833329"/>
              <a:chOff x="5864680" y="3934619"/>
              <a:chExt cx="320675" cy="414338"/>
            </a:xfrm>
          </p:grpSpPr>
          <p:sp>
            <p:nvSpPr>
              <p:cNvPr id="7" name="Freeform 77"/>
              <p:cNvSpPr>
                <a:spLocks noEditPoints="1"/>
              </p:cNvSpPr>
              <p:nvPr/>
            </p:nvSpPr>
            <p:spPr bwMode="auto">
              <a:xfrm>
                <a:off x="5864680" y="3934619"/>
                <a:ext cx="320675" cy="414338"/>
              </a:xfrm>
              <a:custGeom>
                <a:avLst/>
                <a:gdLst>
                  <a:gd name="T0" fmla="*/ 252 w 773"/>
                  <a:gd name="T1" fmla="*/ 922 h 1000"/>
                  <a:gd name="T2" fmla="*/ 234 w 773"/>
                  <a:gd name="T3" fmla="*/ 977 h 1000"/>
                  <a:gd name="T4" fmla="*/ 166 w 773"/>
                  <a:gd name="T5" fmla="*/ 981 h 1000"/>
                  <a:gd name="T6" fmla="*/ 86 w 773"/>
                  <a:gd name="T7" fmla="*/ 987 h 1000"/>
                  <a:gd name="T8" fmla="*/ 45 w 773"/>
                  <a:gd name="T9" fmla="*/ 916 h 1000"/>
                  <a:gd name="T10" fmla="*/ 7 w 773"/>
                  <a:gd name="T11" fmla="*/ 855 h 1000"/>
                  <a:gd name="T12" fmla="*/ 43 w 773"/>
                  <a:gd name="T13" fmla="*/ 809 h 1000"/>
                  <a:gd name="T14" fmla="*/ 78 w 773"/>
                  <a:gd name="T15" fmla="*/ 744 h 1000"/>
                  <a:gd name="T16" fmla="*/ 77 w 773"/>
                  <a:gd name="T17" fmla="*/ 684 h 1000"/>
                  <a:gd name="T18" fmla="*/ 99 w 773"/>
                  <a:gd name="T19" fmla="*/ 510 h 1000"/>
                  <a:gd name="T20" fmla="*/ 129 w 773"/>
                  <a:gd name="T21" fmla="*/ 184 h 1000"/>
                  <a:gd name="T22" fmla="*/ 768 w 773"/>
                  <a:gd name="T23" fmla="*/ 352 h 1000"/>
                  <a:gd name="T24" fmla="*/ 526 w 773"/>
                  <a:gd name="T25" fmla="*/ 678 h 1000"/>
                  <a:gd name="T26" fmla="*/ 367 w 773"/>
                  <a:gd name="T27" fmla="*/ 806 h 1000"/>
                  <a:gd name="T28" fmla="*/ 328 w 773"/>
                  <a:gd name="T29" fmla="*/ 828 h 1000"/>
                  <a:gd name="T30" fmla="*/ 244 w 773"/>
                  <a:gd name="T31" fmla="*/ 608 h 1000"/>
                  <a:gd name="T32" fmla="*/ 243 w 773"/>
                  <a:gd name="T33" fmla="*/ 594 h 1000"/>
                  <a:gd name="T34" fmla="*/ 326 w 773"/>
                  <a:gd name="T35" fmla="*/ 506 h 1000"/>
                  <a:gd name="T36" fmla="*/ 303 w 773"/>
                  <a:gd name="T37" fmla="*/ 628 h 1000"/>
                  <a:gd name="T38" fmla="*/ 331 w 773"/>
                  <a:gd name="T39" fmla="*/ 664 h 1000"/>
                  <a:gd name="T40" fmla="*/ 383 w 773"/>
                  <a:gd name="T41" fmla="*/ 620 h 1000"/>
                  <a:gd name="T42" fmla="*/ 403 w 773"/>
                  <a:gd name="T43" fmla="*/ 638 h 1000"/>
                  <a:gd name="T44" fmla="*/ 303 w 773"/>
                  <a:gd name="T45" fmla="*/ 750 h 1000"/>
                  <a:gd name="T46" fmla="*/ 337 w 773"/>
                  <a:gd name="T47" fmla="*/ 758 h 1000"/>
                  <a:gd name="T48" fmla="*/ 511 w 773"/>
                  <a:gd name="T49" fmla="*/ 629 h 1000"/>
                  <a:gd name="T50" fmla="*/ 717 w 773"/>
                  <a:gd name="T51" fmla="*/ 347 h 1000"/>
                  <a:gd name="T52" fmla="*/ 175 w 773"/>
                  <a:gd name="T53" fmla="*/ 205 h 1000"/>
                  <a:gd name="T54" fmla="*/ 149 w 773"/>
                  <a:gd name="T55" fmla="*/ 493 h 1000"/>
                  <a:gd name="T56" fmla="*/ 130 w 773"/>
                  <a:gd name="T57" fmla="*/ 656 h 1000"/>
                  <a:gd name="T58" fmla="*/ 165 w 773"/>
                  <a:gd name="T59" fmla="*/ 660 h 1000"/>
                  <a:gd name="T60" fmla="*/ 202 w 773"/>
                  <a:gd name="T61" fmla="*/ 506 h 1000"/>
                  <a:gd name="T62" fmla="*/ 207 w 773"/>
                  <a:gd name="T63" fmla="*/ 562 h 1000"/>
                  <a:gd name="T64" fmla="*/ 244 w 773"/>
                  <a:gd name="T65" fmla="*/ 608 h 1000"/>
                  <a:gd name="T66" fmla="*/ 261 w 773"/>
                  <a:gd name="T67" fmla="*/ 639 h 1000"/>
                  <a:gd name="T68" fmla="*/ 198 w 773"/>
                  <a:gd name="T69" fmla="*/ 626 h 1000"/>
                  <a:gd name="T70" fmla="*/ 194 w 773"/>
                  <a:gd name="T71" fmla="*/ 691 h 1000"/>
                  <a:gd name="T72" fmla="*/ 281 w 773"/>
                  <a:gd name="T73" fmla="*/ 732 h 1000"/>
                  <a:gd name="T74" fmla="*/ 246 w 773"/>
                  <a:gd name="T75" fmla="*/ 875 h 1000"/>
                  <a:gd name="T76" fmla="*/ 235 w 773"/>
                  <a:gd name="T77" fmla="*/ 846 h 1000"/>
                  <a:gd name="T78" fmla="*/ 107 w 773"/>
                  <a:gd name="T79" fmla="*/ 780 h 1000"/>
                  <a:gd name="T80" fmla="*/ 90 w 773"/>
                  <a:gd name="T81" fmla="*/ 814 h 1000"/>
                  <a:gd name="T82" fmla="*/ 215 w 773"/>
                  <a:gd name="T83" fmla="*/ 884 h 1000"/>
                  <a:gd name="T84" fmla="*/ 246 w 773"/>
                  <a:gd name="T85" fmla="*/ 875 h 1000"/>
                  <a:gd name="T86" fmla="*/ 121 w 773"/>
                  <a:gd name="T87" fmla="*/ 711 h 1000"/>
                  <a:gd name="T88" fmla="*/ 129 w 773"/>
                  <a:gd name="T89" fmla="*/ 755 h 1000"/>
                  <a:gd name="T90" fmla="*/ 247 w 773"/>
                  <a:gd name="T91" fmla="*/ 819 h 1000"/>
                  <a:gd name="T92" fmla="*/ 279 w 773"/>
                  <a:gd name="T93" fmla="*/ 811 h 1000"/>
                  <a:gd name="T94" fmla="*/ 54 w 773"/>
                  <a:gd name="T95" fmla="*/ 854 h 1000"/>
                  <a:gd name="T96" fmla="*/ 177 w 773"/>
                  <a:gd name="T97" fmla="*/ 937 h 1000"/>
                  <a:gd name="T98" fmla="*/ 206 w 773"/>
                  <a:gd name="T99" fmla="*/ 919 h 1000"/>
                  <a:gd name="T100" fmla="*/ 81 w 773"/>
                  <a:gd name="T101" fmla="*/ 847 h 1000"/>
                  <a:gd name="T102" fmla="*/ 54 w 773"/>
                  <a:gd name="T103" fmla="*/ 854 h 1000"/>
                  <a:gd name="T104" fmla="*/ 328 w 773"/>
                  <a:gd name="T105" fmla="*/ 570 h 1000"/>
                  <a:gd name="T106" fmla="*/ 279 w 773"/>
                  <a:gd name="T107" fmla="*/ 543 h 1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73" h="1000">
                    <a:moveTo>
                      <a:pt x="288" y="855"/>
                    </a:moveTo>
                    <a:cubicBezTo>
                      <a:pt x="299" y="897"/>
                      <a:pt x="291" y="911"/>
                      <a:pt x="252" y="922"/>
                    </a:cubicBezTo>
                    <a:cubicBezTo>
                      <a:pt x="254" y="926"/>
                      <a:pt x="256" y="931"/>
                      <a:pt x="258" y="936"/>
                    </a:cubicBezTo>
                    <a:cubicBezTo>
                      <a:pt x="263" y="957"/>
                      <a:pt x="254" y="971"/>
                      <a:pt x="234" y="977"/>
                    </a:cubicBezTo>
                    <a:cubicBezTo>
                      <a:pt x="225" y="979"/>
                      <a:pt x="216" y="981"/>
                      <a:pt x="207" y="984"/>
                    </a:cubicBezTo>
                    <a:cubicBezTo>
                      <a:pt x="193" y="989"/>
                      <a:pt x="180" y="990"/>
                      <a:pt x="166" y="981"/>
                    </a:cubicBezTo>
                    <a:cubicBezTo>
                      <a:pt x="164" y="980"/>
                      <a:pt x="159" y="980"/>
                      <a:pt x="157" y="982"/>
                    </a:cubicBezTo>
                    <a:cubicBezTo>
                      <a:pt x="134" y="997"/>
                      <a:pt x="110" y="1000"/>
                      <a:pt x="86" y="987"/>
                    </a:cubicBezTo>
                    <a:cubicBezTo>
                      <a:pt x="62" y="974"/>
                      <a:pt x="52" y="953"/>
                      <a:pt x="52" y="927"/>
                    </a:cubicBezTo>
                    <a:cubicBezTo>
                      <a:pt x="52" y="923"/>
                      <a:pt x="48" y="917"/>
                      <a:pt x="45" y="916"/>
                    </a:cubicBezTo>
                    <a:cubicBezTo>
                      <a:pt x="28" y="909"/>
                      <a:pt x="19" y="898"/>
                      <a:pt x="15" y="881"/>
                    </a:cubicBezTo>
                    <a:cubicBezTo>
                      <a:pt x="13" y="872"/>
                      <a:pt x="10" y="864"/>
                      <a:pt x="7" y="855"/>
                    </a:cubicBezTo>
                    <a:cubicBezTo>
                      <a:pt x="0" y="836"/>
                      <a:pt x="7" y="821"/>
                      <a:pt x="27" y="813"/>
                    </a:cubicBezTo>
                    <a:cubicBezTo>
                      <a:pt x="31" y="811"/>
                      <a:pt x="37" y="811"/>
                      <a:pt x="43" y="809"/>
                    </a:cubicBezTo>
                    <a:cubicBezTo>
                      <a:pt x="37" y="794"/>
                      <a:pt x="33" y="780"/>
                      <a:pt x="41" y="765"/>
                    </a:cubicBezTo>
                    <a:cubicBezTo>
                      <a:pt x="49" y="751"/>
                      <a:pt x="62" y="746"/>
                      <a:pt x="78" y="744"/>
                    </a:cubicBezTo>
                    <a:cubicBezTo>
                      <a:pt x="69" y="726"/>
                      <a:pt x="70" y="710"/>
                      <a:pt x="79" y="693"/>
                    </a:cubicBezTo>
                    <a:cubicBezTo>
                      <a:pt x="81" y="692"/>
                      <a:pt x="79" y="687"/>
                      <a:pt x="77" y="684"/>
                    </a:cubicBezTo>
                    <a:cubicBezTo>
                      <a:pt x="70" y="675"/>
                      <a:pt x="68" y="666"/>
                      <a:pt x="74" y="656"/>
                    </a:cubicBezTo>
                    <a:cubicBezTo>
                      <a:pt x="98" y="610"/>
                      <a:pt x="103" y="561"/>
                      <a:pt x="99" y="510"/>
                    </a:cubicBezTo>
                    <a:cubicBezTo>
                      <a:pt x="96" y="472"/>
                      <a:pt x="92" y="435"/>
                      <a:pt x="89" y="397"/>
                    </a:cubicBezTo>
                    <a:cubicBezTo>
                      <a:pt x="84" y="322"/>
                      <a:pt x="94" y="250"/>
                      <a:pt x="129" y="184"/>
                    </a:cubicBezTo>
                    <a:cubicBezTo>
                      <a:pt x="189" y="68"/>
                      <a:pt x="286" y="9"/>
                      <a:pt x="415" y="5"/>
                    </a:cubicBezTo>
                    <a:cubicBezTo>
                      <a:pt x="610" y="0"/>
                      <a:pt x="773" y="161"/>
                      <a:pt x="768" y="352"/>
                    </a:cubicBezTo>
                    <a:cubicBezTo>
                      <a:pt x="765" y="453"/>
                      <a:pt x="719" y="534"/>
                      <a:pt x="646" y="600"/>
                    </a:cubicBezTo>
                    <a:cubicBezTo>
                      <a:pt x="610" y="633"/>
                      <a:pt x="568" y="655"/>
                      <a:pt x="526" y="678"/>
                    </a:cubicBezTo>
                    <a:cubicBezTo>
                      <a:pt x="493" y="697"/>
                      <a:pt x="460" y="716"/>
                      <a:pt x="428" y="737"/>
                    </a:cubicBezTo>
                    <a:cubicBezTo>
                      <a:pt x="402" y="754"/>
                      <a:pt x="382" y="778"/>
                      <a:pt x="367" y="806"/>
                    </a:cubicBezTo>
                    <a:cubicBezTo>
                      <a:pt x="360" y="819"/>
                      <a:pt x="350" y="826"/>
                      <a:pt x="335" y="823"/>
                    </a:cubicBezTo>
                    <a:cubicBezTo>
                      <a:pt x="333" y="823"/>
                      <a:pt x="329" y="826"/>
                      <a:pt x="328" y="828"/>
                    </a:cubicBezTo>
                    <a:cubicBezTo>
                      <a:pt x="320" y="844"/>
                      <a:pt x="307" y="853"/>
                      <a:pt x="288" y="855"/>
                    </a:cubicBezTo>
                    <a:moveTo>
                      <a:pt x="244" y="608"/>
                    </a:moveTo>
                    <a:cubicBezTo>
                      <a:pt x="245" y="607"/>
                      <a:pt x="245" y="606"/>
                      <a:pt x="245" y="606"/>
                    </a:cubicBezTo>
                    <a:cubicBezTo>
                      <a:pt x="245" y="602"/>
                      <a:pt x="244" y="598"/>
                      <a:pt x="243" y="594"/>
                    </a:cubicBezTo>
                    <a:cubicBezTo>
                      <a:pt x="240" y="570"/>
                      <a:pt x="244" y="547"/>
                      <a:pt x="258" y="526"/>
                    </a:cubicBezTo>
                    <a:cubicBezTo>
                      <a:pt x="274" y="502"/>
                      <a:pt x="301" y="494"/>
                      <a:pt x="326" y="506"/>
                    </a:cubicBezTo>
                    <a:cubicBezTo>
                      <a:pt x="353" y="519"/>
                      <a:pt x="365" y="547"/>
                      <a:pt x="356" y="574"/>
                    </a:cubicBezTo>
                    <a:cubicBezTo>
                      <a:pt x="347" y="601"/>
                      <a:pt x="328" y="618"/>
                      <a:pt x="303" y="628"/>
                    </a:cubicBezTo>
                    <a:cubicBezTo>
                      <a:pt x="299" y="630"/>
                      <a:pt x="296" y="631"/>
                      <a:pt x="289" y="634"/>
                    </a:cubicBezTo>
                    <a:cubicBezTo>
                      <a:pt x="305" y="645"/>
                      <a:pt x="318" y="654"/>
                      <a:pt x="331" y="664"/>
                    </a:cubicBezTo>
                    <a:cubicBezTo>
                      <a:pt x="337" y="668"/>
                      <a:pt x="341" y="666"/>
                      <a:pt x="346" y="661"/>
                    </a:cubicBezTo>
                    <a:cubicBezTo>
                      <a:pt x="358" y="647"/>
                      <a:pt x="371" y="634"/>
                      <a:pt x="383" y="620"/>
                    </a:cubicBezTo>
                    <a:cubicBezTo>
                      <a:pt x="392" y="610"/>
                      <a:pt x="400" y="608"/>
                      <a:pt x="407" y="615"/>
                    </a:cubicBezTo>
                    <a:cubicBezTo>
                      <a:pt x="413" y="621"/>
                      <a:pt x="412" y="629"/>
                      <a:pt x="403" y="638"/>
                    </a:cubicBezTo>
                    <a:cubicBezTo>
                      <a:pt x="386" y="658"/>
                      <a:pt x="369" y="677"/>
                      <a:pt x="351" y="696"/>
                    </a:cubicBezTo>
                    <a:cubicBezTo>
                      <a:pt x="335" y="713"/>
                      <a:pt x="319" y="731"/>
                      <a:pt x="303" y="750"/>
                    </a:cubicBezTo>
                    <a:cubicBezTo>
                      <a:pt x="311" y="754"/>
                      <a:pt x="318" y="757"/>
                      <a:pt x="324" y="761"/>
                    </a:cubicBezTo>
                    <a:cubicBezTo>
                      <a:pt x="330" y="765"/>
                      <a:pt x="334" y="764"/>
                      <a:pt x="337" y="758"/>
                    </a:cubicBezTo>
                    <a:cubicBezTo>
                      <a:pt x="354" y="734"/>
                      <a:pt x="374" y="712"/>
                      <a:pt x="399" y="696"/>
                    </a:cubicBezTo>
                    <a:cubicBezTo>
                      <a:pt x="436" y="672"/>
                      <a:pt x="474" y="651"/>
                      <a:pt x="511" y="629"/>
                    </a:cubicBezTo>
                    <a:cubicBezTo>
                      <a:pt x="543" y="609"/>
                      <a:pt x="577" y="592"/>
                      <a:pt x="605" y="568"/>
                    </a:cubicBezTo>
                    <a:cubicBezTo>
                      <a:pt x="674" y="511"/>
                      <a:pt x="717" y="439"/>
                      <a:pt x="717" y="347"/>
                    </a:cubicBezTo>
                    <a:cubicBezTo>
                      <a:pt x="719" y="177"/>
                      <a:pt x="566" y="39"/>
                      <a:pt x="394" y="57"/>
                    </a:cubicBezTo>
                    <a:cubicBezTo>
                      <a:pt x="295" y="67"/>
                      <a:pt x="221" y="116"/>
                      <a:pt x="175" y="205"/>
                    </a:cubicBezTo>
                    <a:cubicBezTo>
                      <a:pt x="148" y="257"/>
                      <a:pt x="136" y="313"/>
                      <a:pt x="139" y="371"/>
                    </a:cubicBezTo>
                    <a:cubicBezTo>
                      <a:pt x="141" y="411"/>
                      <a:pt x="146" y="452"/>
                      <a:pt x="149" y="493"/>
                    </a:cubicBezTo>
                    <a:cubicBezTo>
                      <a:pt x="153" y="537"/>
                      <a:pt x="153" y="580"/>
                      <a:pt x="140" y="624"/>
                    </a:cubicBezTo>
                    <a:cubicBezTo>
                      <a:pt x="137" y="635"/>
                      <a:pt x="134" y="645"/>
                      <a:pt x="130" y="656"/>
                    </a:cubicBezTo>
                    <a:cubicBezTo>
                      <a:pt x="141" y="662"/>
                      <a:pt x="151" y="668"/>
                      <a:pt x="163" y="674"/>
                    </a:cubicBezTo>
                    <a:cubicBezTo>
                      <a:pt x="164" y="668"/>
                      <a:pt x="164" y="664"/>
                      <a:pt x="165" y="660"/>
                    </a:cubicBezTo>
                    <a:cubicBezTo>
                      <a:pt x="172" y="613"/>
                      <a:pt x="179" y="567"/>
                      <a:pt x="186" y="520"/>
                    </a:cubicBezTo>
                    <a:cubicBezTo>
                      <a:pt x="187" y="510"/>
                      <a:pt x="194" y="504"/>
                      <a:pt x="202" y="506"/>
                    </a:cubicBezTo>
                    <a:cubicBezTo>
                      <a:pt x="212" y="508"/>
                      <a:pt x="214" y="515"/>
                      <a:pt x="213" y="524"/>
                    </a:cubicBezTo>
                    <a:cubicBezTo>
                      <a:pt x="211" y="537"/>
                      <a:pt x="209" y="550"/>
                      <a:pt x="207" y="562"/>
                    </a:cubicBezTo>
                    <a:cubicBezTo>
                      <a:pt x="202" y="600"/>
                      <a:pt x="203" y="602"/>
                      <a:pt x="242" y="608"/>
                    </a:cubicBezTo>
                    <a:cubicBezTo>
                      <a:pt x="243" y="608"/>
                      <a:pt x="243" y="608"/>
                      <a:pt x="244" y="608"/>
                    </a:cubicBezTo>
                    <a:moveTo>
                      <a:pt x="320" y="689"/>
                    </a:moveTo>
                    <a:cubicBezTo>
                      <a:pt x="296" y="676"/>
                      <a:pt x="276" y="661"/>
                      <a:pt x="261" y="639"/>
                    </a:cubicBezTo>
                    <a:cubicBezTo>
                      <a:pt x="260" y="638"/>
                      <a:pt x="258" y="637"/>
                      <a:pt x="256" y="637"/>
                    </a:cubicBezTo>
                    <a:cubicBezTo>
                      <a:pt x="237" y="633"/>
                      <a:pt x="218" y="630"/>
                      <a:pt x="198" y="626"/>
                    </a:cubicBezTo>
                    <a:cubicBezTo>
                      <a:pt x="195" y="644"/>
                      <a:pt x="192" y="664"/>
                      <a:pt x="189" y="684"/>
                    </a:cubicBezTo>
                    <a:cubicBezTo>
                      <a:pt x="189" y="686"/>
                      <a:pt x="192" y="690"/>
                      <a:pt x="194" y="691"/>
                    </a:cubicBezTo>
                    <a:cubicBezTo>
                      <a:pt x="220" y="705"/>
                      <a:pt x="246" y="719"/>
                      <a:pt x="272" y="733"/>
                    </a:cubicBezTo>
                    <a:cubicBezTo>
                      <a:pt x="274" y="734"/>
                      <a:pt x="280" y="733"/>
                      <a:pt x="281" y="732"/>
                    </a:cubicBezTo>
                    <a:cubicBezTo>
                      <a:pt x="294" y="718"/>
                      <a:pt x="306" y="704"/>
                      <a:pt x="320" y="689"/>
                    </a:cubicBezTo>
                    <a:moveTo>
                      <a:pt x="246" y="875"/>
                    </a:moveTo>
                    <a:cubicBezTo>
                      <a:pt x="244" y="868"/>
                      <a:pt x="243" y="861"/>
                      <a:pt x="241" y="854"/>
                    </a:cubicBezTo>
                    <a:cubicBezTo>
                      <a:pt x="240" y="851"/>
                      <a:pt x="237" y="847"/>
                      <a:pt x="235" y="846"/>
                    </a:cubicBezTo>
                    <a:cubicBezTo>
                      <a:pt x="195" y="824"/>
                      <a:pt x="155" y="803"/>
                      <a:pt x="115" y="782"/>
                    </a:cubicBezTo>
                    <a:cubicBezTo>
                      <a:pt x="113" y="780"/>
                      <a:pt x="109" y="780"/>
                      <a:pt x="107" y="780"/>
                    </a:cubicBezTo>
                    <a:cubicBezTo>
                      <a:pt x="99" y="783"/>
                      <a:pt x="92" y="786"/>
                      <a:pt x="85" y="789"/>
                    </a:cubicBezTo>
                    <a:cubicBezTo>
                      <a:pt x="86" y="797"/>
                      <a:pt x="88" y="806"/>
                      <a:pt x="90" y="814"/>
                    </a:cubicBezTo>
                    <a:cubicBezTo>
                      <a:pt x="90" y="816"/>
                      <a:pt x="92" y="818"/>
                      <a:pt x="94" y="819"/>
                    </a:cubicBezTo>
                    <a:cubicBezTo>
                      <a:pt x="134" y="841"/>
                      <a:pt x="174" y="863"/>
                      <a:pt x="215" y="884"/>
                    </a:cubicBezTo>
                    <a:cubicBezTo>
                      <a:pt x="217" y="885"/>
                      <a:pt x="221" y="885"/>
                      <a:pt x="224" y="884"/>
                    </a:cubicBezTo>
                    <a:cubicBezTo>
                      <a:pt x="231" y="881"/>
                      <a:pt x="238" y="878"/>
                      <a:pt x="246" y="875"/>
                    </a:cubicBezTo>
                    <a:moveTo>
                      <a:pt x="294" y="803"/>
                    </a:moveTo>
                    <a:cubicBezTo>
                      <a:pt x="234" y="771"/>
                      <a:pt x="178" y="741"/>
                      <a:pt x="121" y="711"/>
                    </a:cubicBezTo>
                    <a:cubicBezTo>
                      <a:pt x="112" y="725"/>
                      <a:pt x="128" y="736"/>
                      <a:pt x="125" y="749"/>
                    </a:cubicBezTo>
                    <a:cubicBezTo>
                      <a:pt x="124" y="751"/>
                      <a:pt x="127" y="753"/>
                      <a:pt x="129" y="755"/>
                    </a:cubicBezTo>
                    <a:cubicBezTo>
                      <a:pt x="129" y="756"/>
                      <a:pt x="130" y="756"/>
                      <a:pt x="131" y="756"/>
                    </a:cubicBezTo>
                    <a:cubicBezTo>
                      <a:pt x="169" y="777"/>
                      <a:pt x="208" y="798"/>
                      <a:pt x="247" y="819"/>
                    </a:cubicBezTo>
                    <a:cubicBezTo>
                      <a:pt x="250" y="820"/>
                      <a:pt x="255" y="820"/>
                      <a:pt x="258" y="819"/>
                    </a:cubicBezTo>
                    <a:cubicBezTo>
                      <a:pt x="265" y="817"/>
                      <a:pt x="272" y="814"/>
                      <a:pt x="279" y="811"/>
                    </a:cubicBezTo>
                    <a:cubicBezTo>
                      <a:pt x="283" y="810"/>
                      <a:pt x="287" y="807"/>
                      <a:pt x="294" y="803"/>
                    </a:cubicBezTo>
                    <a:moveTo>
                      <a:pt x="54" y="854"/>
                    </a:moveTo>
                    <a:cubicBezTo>
                      <a:pt x="56" y="867"/>
                      <a:pt x="62" y="876"/>
                      <a:pt x="75" y="882"/>
                    </a:cubicBezTo>
                    <a:cubicBezTo>
                      <a:pt x="109" y="899"/>
                      <a:pt x="144" y="918"/>
                      <a:pt x="177" y="937"/>
                    </a:cubicBezTo>
                    <a:cubicBezTo>
                      <a:pt x="189" y="944"/>
                      <a:pt x="199" y="941"/>
                      <a:pt x="209" y="936"/>
                    </a:cubicBezTo>
                    <a:cubicBezTo>
                      <a:pt x="208" y="930"/>
                      <a:pt x="208" y="925"/>
                      <a:pt x="206" y="919"/>
                    </a:cubicBezTo>
                    <a:cubicBezTo>
                      <a:pt x="205" y="916"/>
                      <a:pt x="202" y="912"/>
                      <a:pt x="200" y="910"/>
                    </a:cubicBezTo>
                    <a:cubicBezTo>
                      <a:pt x="160" y="889"/>
                      <a:pt x="121" y="868"/>
                      <a:pt x="81" y="847"/>
                    </a:cubicBezTo>
                    <a:cubicBezTo>
                      <a:pt x="79" y="846"/>
                      <a:pt x="75" y="845"/>
                      <a:pt x="72" y="846"/>
                    </a:cubicBezTo>
                    <a:cubicBezTo>
                      <a:pt x="66" y="848"/>
                      <a:pt x="60" y="851"/>
                      <a:pt x="54" y="854"/>
                    </a:cubicBezTo>
                    <a:moveTo>
                      <a:pt x="276" y="608"/>
                    </a:moveTo>
                    <a:cubicBezTo>
                      <a:pt x="300" y="603"/>
                      <a:pt x="318" y="592"/>
                      <a:pt x="328" y="570"/>
                    </a:cubicBezTo>
                    <a:cubicBezTo>
                      <a:pt x="336" y="555"/>
                      <a:pt x="331" y="540"/>
                      <a:pt x="315" y="532"/>
                    </a:cubicBezTo>
                    <a:cubicBezTo>
                      <a:pt x="302" y="524"/>
                      <a:pt x="288" y="528"/>
                      <a:pt x="279" y="543"/>
                    </a:cubicBezTo>
                    <a:cubicBezTo>
                      <a:pt x="267" y="563"/>
                      <a:pt x="267" y="585"/>
                      <a:pt x="276" y="608"/>
                    </a:cubicBezTo>
                  </a:path>
                </a:pathLst>
              </a:custGeom>
              <a:solidFill>
                <a:srgbClr val="1B2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Freeform 78"/>
              <p:cNvSpPr/>
              <p:nvPr/>
            </p:nvSpPr>
            <p:spPr bwMode="auto">
              <a:xfrm>
                <a:off x="5918655" y="3950494"/>
                <a:ext cx="244475" cy="300038"/>
              </a:xfrm>
              <a:custGeom>
                <a:avLst/>
                <a:gdLst>
                  <a:gd name="T0" fmla="*/ 114 w 589"/>
                  <a:gd name="T1" fmla="*/ 569 h 726"/>
                  <a:gd name="T2" fmla="*/ 112 w 589"/>
                  <a:gd name="T3" fmla="*/ 569 h 726"/>
                  <a:gd name="T4" fmla="*/ 77 w 589"/>
                  <a:gd name="T5" fmla="*/ 523 h 726"/>
                  <a:gd name="T6" fmla="*/ 83 w 589"/>
                  <a:gd name="T7" fmla="*/ 485 h 726"/>
                  <a:gd name="T8" fmla="*/ 72 w 589"/>
                  <a:gd name="T9" fmla="*/ 467 h 726"/>
                  <a:gd name="T10" fmla="*/ 56 w 589"/>
                  <a:gd name="T11" fmla="*/ 481 h 726"/>
                  <a:gd name="T12" fmla="*/ 35 w 589"/>
                  <a:gd name="T13" fmla="*/ 621 h 726"/>
                  <a:gd name="T14" fmla="*/ 33 w 589"/>
                  <a:gd name="T15" fmla="*/ 635 h 726"/>
                  <a:gd name="T16" fmla="*/ 0 w 589"/>
                  <a:gd name="T17" fmla="*/ 617 h 726"/>
                  <a:gd name="T18" fmla="*/ 10 w 589"/>
                  <a:gd name="T19" fmla="*/ 585 h 726"/>
                  <a:gd name="T20" fmla="*/ 19 w 589"/>
                  <a:gd name="T21" fmla="*/ 454 h 726"/>
                  <a:gd name="T22" fmla="*/ 9 w 589"/>
                  <a:gd name="T23" fmla="*/ 332 h 726"/>
                  <a:gd name="T24" fmla="*/ 45 w 589"/>
                  <a:gd name="T25" fmla="*/ 166 h 726"/>
                  <a:gd name="T26" fmla="*/ 264 w 589"/>
                  <a:gd name="T27" fmla="*/ 18 h 726"/>
                  <a:gd name="T28" fmla="*/ 587 w 589"/>
                  <a:gd name="T29" fmla="*/ 308 h 726"/>
                  <a:gd name="T30" fmla="*/ 475 w 589"/>
                  <a:gd name="T31" fmla="*/ 529 h 726"/>
                  <a:gd name="T32" fmla="*/ 381 w 589"/>
                  <a:gd name="T33" fmla="*/ 590 h 726"/>
                  <a:gd name="T34" fmla="*/ 269 w 589"/>
                  <a:gd name="T35" fmla="*/ 657 h 726"/>
                  <a:gd name="T36" fmla="*/ 207 w 589"/>
                  <a:gd name="T37" fmla="*/ 719 h 726"/>
                  <a:gd name="T38" fmla="*/ 194 w 589"/>
                  <a:gd name="T39" fmla="*/ 722 h 726"/>
                  <a:gd name="T40" fmla="*/ 173 w 589"/>
                  <a:gd name="T41" fmla="*/ 711 h 726"/>
                  <a:gd name="T42" fmla="*/ 221 w 589"/>
                  <a:gd name="T43" fmla="*/ 657 h 726"/>
                  <a:gd name="T44" fmla="*/ 273 w 589"/>
                  <a:gd name="T45" fmla="*/ 599 h 726"/>
                  <a:gd name="T46" fmla="*/ 277 w 589"/>
                  <a:gd name="T47" fmla="*/ 576 h 726"/>
                  <a:gd name="T48" fmla="*/ 253 w 589"/>
                  <a:gd name="T49" fmla="*/ 581 h 726"/>
                  <a:gd name="T50" fmla="*/ 216 w 589"/>
                  <a:gd name="T51" fmla="*/ 622 h 726"/>
                  <a:gd name="T52" fmla="*/ 201 w 589"/>
                  <a:gd name="T53" fmla="*/ 625 h 726"/>
                  <a:gd name="T54" fmla="*/ 159 w 589"/>
                  <a:gd name="T55" fmla="*/ 595 h 726"/>
                  <a:gd name="T56" fmla="*/ 173 w 589"/>
                  <a:gd name="T57" fmla="*/ 589 h 726"/>
                  <a:gd name="T58" fmla="*/ 226 w 589"/>
                  <a:gd name="T59" fmla="*/ 535 h 726"/>
                  <a:gd name="T60" fmla="*/ 196 w 589"/>
                  <a:gd name="T61" fmla="*/ 467 h 726"/>
                  <a:gd name="T62" fmla="*/ 128 w 589"/>
                  <a:gd name="T63" fmla="*/ 487 h 726"/>
                  <a:gd name="T64" fmla="*/ 113 w 589"/>
                  <a:gd name="T65" fmla="*/ 555 h 726"/>
                  <a:gd name="T66" fmla="*/ 115 w 589"/>
                  <a:gd name="T67" fmla="*/ 567 h 726"/>
                  <a:gd name="T68" fmla="*/ 114 w 589"/>
                  <a:gd name="T69" fmla="*/ 569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89" h="726">
                    <a:moveTo>
                      <a:pt x="114" y="569"/>
                    </a:moveTo>
                    <a:cubicBezTo>
                      <a:pt x="113" y="569"/>
                      <a:pt x="113" y="569"/>
                      <a:pt x="112" y="569"/>
                    </a:cubicBezTo>
                    <a:cubicBezTo>
                      <a:pt x="73" y="563"/>
                      <a:pt x="72" y="561"/>
                      <a:pt x="77" y="523"/>
                    </a:cubicBezTo>
                    <a:cubicBezTo>
                      <a:pt x="79" y="511"/>
                      <a:pt x="81" y="498"/>
                      <a:pt x="83" y="485"/>
                    </a:cubicBezTo>
                    <a:cubicBezTo>
                      <a:pt x="84" y="476"/>
                      <a:pt x="82" y="469"/>
                      <a:pt x="72" y="467"/>
                    </a:cubicBezTo>
                    <a:cubicBezTo>
                      <a:pt x="64" y="465"/>
                      <a:pt x="57" y="471"/>
                      <a:pt x="56" y="481"/>
                    </a:cubicBezTo>
                    <a:cubicBezTo>
                      <a:pt x="49" y="528"/>
                      <a:pt x="42" y="574"/>
                      <a:pt x="35" y="621"/>
                    </a:cubicBezTo>
                    <a:cubicBezTo>
                      <a:pt x="34" y="625"/>
                      <a:pt x="34" y="629"/>
                      <a:pt x="33" y="635"/>
                    </a:cubicBezTo>
                    <a:cubicBezTo>
                      <a:pt x="21" y="629"/>
                      <a:pt x="11" y="623"/>
                      <a:pt x="0" y="617"/>
                    </a:cubicBezTo>
                    <a:cubicBezTo>
                      <a:pt x="4" y="606"/>
                      <a:pt x="7" y="596"/>
                      <a:pt x="10" y="585"/>
                    </a:cubicBezTo>
                    <a:cubicBezTo>
                      <a:pt x="23" y="541"/>
                      <a:pt x="23" y="498"/>
                      <a:pt x="19" y="454"/>
                    </a:cubicBezTo>
                    <a:cubicBezTo>
                      <a:pt x="16" y="413"/>
                      <a:pt x="11" y="372"/>
                      <a:pt x="9" y="332"/>
                    </a:cubicBezTo>
                    <a:cubicBezTo>
                      <a:pt x="6" y="274"/>
                      <a:pt x="18" y="218"/>
                      <a:pt x="45" y="166"/>
                    </a:cubicBezTo>
                    <a:cubicBezTo>
                      <a:pt x="91" y="77"/>
                      <a:pt x="165" y="28"/>
                      <a:pt x="264" y="18"/>
                    </a:cubicBezTo>
                    <a:cubicBezTo>
                      <a:pt x="436" y="0"/>
                      <a:pt x="589" y="138"/>
                      <a:pt x="587" y="308"/>
                    </a:cubicBezTo>
                    <a:cubicBezTo>
                      <a:pt x="587" y="400"/>
                      <a:pt x="544" y="472"/>
                      <a:pt x="475" y="529"/>
                    </a:cubicBezTo>
                    <a:cubicBezTo>
                      <a:pt x="447" y="553"/>
                      <a:pt x="413" y="570"/>
                      <a:pt x="381" y="590"/>
                    </a:cubicBezTo>
                    <a:cubicBezTo>
                      <a:pt x="344" y="612"/>
                      <a:pt x="306" y="633"/>
                      <a:pt x="269" y="657"/>
                    </a:cubicBezTo>
                    <a:cubicBezTo>
                      <a:pt x="244" y="673"/>
                      <a:pt x="224" y="695"/>
                      <a:pt x="207" y="719"/>
                    </a:cubicBezTo>
                    <a:cubicBezTo>
                      <a:pt x="204" y="725"/>
                      <a:pt x="200" y="726"/>
                      <a:pt x="194" y="722"/>
                    </a:cubicBezTo>
                    <a:cubicBezTo>
                      <a:pt x="188" y="718"/>
                      <a:pt x="181" y="715"/>
                      <a:pt x="173" y="711"/>
                    </a:cubicBezTo>
                    <a:cubicBezTo>
                      <a:pt x="189" y="692"/>
                      <a:pt x="205" y="674"/>
                      <a:pt x="221" y="657"/>
                    </a:cubicBezTo>
                    <a:cubicBezTo>
                      <a:pt x="239" y="638"/>
                      <a:pt x="256" y="619"/>
                      <a:pt x="273" y="599"/>
                    </a:cubicBezTo>
                    <a:cubicBezTo>
                      <a:pt x="282" y="590"/>
                      <a:pt x="283" y="582"/>
                      <a:pt x="277" y="576"/>
                    </a:cubicBezTo>
                    <a:cubicBezTo>
                      <a:pt x="270" y="569"/>
                      <a:pt x="262" y="571"/>
                      <a:pt x="253" y="581"/>
                    </a:cubicBezTo>
                    <a:cubicBezTo>
                      <a:pt x="241" y="595"/>
                      <a:pt x="228" y="608"/>
                      <a:pt x="216" y="622"/>
                    </a:cubicBezTo>
                    <a:cubicBezTo>
                      <a:pt x="211" y="627"/>
                      <a:pt x="207" y="629"/>
                      <a:pt x="201" y="625"/>
                    </a:cubicBezTo>
                    <a:cubicBezTo>
                      <a:pt x="188" y="615"/>
                      <a:pt x="175" y="606"/>
                      <a:pt x="159" y="595"/>
                    </a:cubicBezTo>
                    <a:cubicBezTo>
                      <a:pt x="166" y="592"/>
                      <a:pt x="169" y="591"/>
                      <a:pt x="173" y="589"/>
                    </a:cubicBezTo>
                    <a:cubicBezTo>
                      <a:pt x="198" y="579"/>
                      <a:pt x="217" y="562"/>
                      <a:pt x="226" y="535"/>
                    </a:cubicBezTo>
                    <a:cubicBezTo>
                      <a:pt x="235" y="508"/>
                      <a:pt x="223" y="480"/>
                      <a:pt x="196" y="467"/>
                    </a:cubicBezTo>
                    <a:cubicBezTo>
                      <a:pt x="171" y="455"/>
                      <a:pt x="144" y="463"/>
                      <a:pt x="128" y="487"/>
                    </a:cubicBezTo>
                    <a:cubicBezTo>
                      <a:pt x="114" y="508"/>
                      <a:pt x="110" y="531"/>
                      <a:pt x="113" y="555"/>
                    </a:cubicBezTo>
                    <a:cubicBezTo>
                      <a:pt x="114" y="559"/>
                      <a:pt x="115" y="563"/>
                      <a:pt x="115" y="567"/>
                    </a:cubicBezTo>
                    <a:cubicBezTo>
                      <a:pt x="115" y="567"/>
                      <a:pt x="115" y="568"/>
                      <a:pt x="114" y="569"/>
                    </a:cubicBezTo>
                  </a:path>
                </a:pathLst>
              </a:custGeom>
              <a:solidFill>
                <a:srgbClr val="F3DF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11" name="文本框 10"/>
          <p:cNvSpPr txBox="1"/>
          <p:nvPr/>
        </p:nvSpPr>
        <p:spPr>
          <a:xfrm>
            <a:off x="4902736" y="3142858"/>
            <a:ext cx="3030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>
                <a:solidFill>
                  <a:srgbClr val="172D77"/>
                </a:solidFill>
                <a:latin typeface="汉仪趣黑W" panose="00020600040101010101" pitchFamily="18" charset="-122"/>
                <a:ea typeface="字魂54号-贤黑" panose="00000500000000000000" pitchFamily="2" charset="-122"/>
                <a:cs typeface="+mn-ea"/>
                <a:sym typeface="+mn-lt"/>
              </a:rPr>
              <a:t>我们需要你</a:t>
            </a:r>
            <a:endParaRPr lang="zh-CN" altLang="en-US" sz="4000" dirty="0">
              <a:solidFill>
                <a:srgbClr val="172D77"/>
              </a:solidFill>
              <a:latin typeface="汉仪趣黑W" panose="00020600040101010101" pitchFamily="18" charset="-122"/>
              <a:ea typeface="字魂54号-贤黑" panose="00000500000000000000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文本3586"/>
          <p:cNvSpPr/>
          <p:nvPr/>
        </p:nvSpPr>
        <p:spPr bwMode="auto">
          <a:xfrm flipV="1">
            <a:off x="5844623" y="3452247"/>
            <a:ext cx="613078" cy="1434619"/>
          </a:xfrm>
          <a:custGeom>
            <a:avLst/>
            <a:gdLst>
              <a:gd name="T0" fmla="*/ 9 w 37"/>
              <a:gd name="T1" fmla="*/ 1 h 89"/>
              <a:gd name="T2" fmla="*/ 9 w 37"/>
              <a:gd name="T3" fmla="*/ 61 h 89"/>
              <a:gd name="T4" fmla="*/ 33 w 37"/>
              <a:gd name="T5" fmla="*/ 87 h 89"/>
              <a:gd name="T6" fmla="*/ 36 w 37"/>
              <a:gd name="T7" fmla="*/ 88 h 89"/>
              <a:gd name="T8" fmla="*/ 37 w 37"/>
              <a:gd name="T9" fmla="*/ 87 h 89"/>
              <a:gd name="T10" fmla="*/ 18 w 37"/>
              <a:gd name="T11" fmla="*/ 71 h 89"/>
              <a:gd name="T12" fmla="*/ 4 w 37"/>
              <a:gd name="T13" fmla="*/ 20 h 89"/>
              <a:gd name="T14" fmla="*/ 10 w 37"/>
              <a:gd name="T15" fmla="*/ 0 h 89"/>
              <a:gd name="T16" fmla="*/ 9 w 37"/>
              <a:gd name="T17" fmla="*/ 1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" h="89">
                <a:moveTo>
                  <a:pt x="9" y="1"/>
                </a:moveTo>
                <a:cubicBezTo>
                  <a:pt x="1" y="21"/>
                  <a:pt x="0" y="42"/>
                  <a:pt x="9" y="61"/>
                </a:cubicBezTo>
                <a:cubicBezTo>
                  <a:pt x="15" y="71"/>
                  <a:pt x="23" y="81"/>
                  <a:pt x="33" y="87"/>
                </a:cubicBezTo>
                <a:cubicBezTo>
                  <a:pt x="34" y="87"/>
                  <a:pt x="35" y="88"/>
                  <a:pt x="36" y="88"/>
                </a:cubicBezTo>
                <a:cubicBezTo>
                  <a:pt x="36" y="89"/>
                  <a:pt x="37" y="87"/>
                  <a:pt x="37" y="87"/>
                </a:cubicBezTo>
                <a:cubicBezTo>
                  <a:pt x="30" y="83"/>
                  <a:pt x="23" y="77"/>
                  <a:pt x="18" y="71"/>
                </a:cubicBezTo>
                <a:cubicBezTo>
                  <a:pt x="7" y="57"/>
                  <a:pt x="2" y="38"/>
                  <a:pt x="4" y="20"/>
                </a:cubicBezTo>
                <a:cubicBezTo>
                  <a:pt x="5" y="13"/>
                  <a:pt x="7" y="7"/>
                  <a:pt x="10" y="0"/>
                </a:cubicBezTo>
                <a:cubicBezTo>
                  <a:pt x="10" y="0"/>
                  <a:pt x="9" y="1"/>
                  <a:pt x="9" y="1"/>
                </a:cubicBezTo>
                <a:close/>
              </a:path>
            </a:pathLst>
          </a:custGeom>
          <a:solidFill>
            <a:srgbClr val="FBD52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3586"/>
          <p:cNvSpPr>
            <a:spLocks noChangeShapeType="1"/>
          </p:cNvSpPr>
          <p:nvPr/>
        </p:nvSpPr>
        <p:spPr bwMode="auto">
          <a:xfrm flipV="1">
            <a:off x="5557708" y="4371389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3586"/>
          <p:cNvSpPr>
            <a:spLocks noChangeShapeType="1"/>
          </p:cNvSpPr>
          <p:nvPr/>
        </p:nvSpPr>
        <p:spPr bwMode="auto">
          <a:xfrm flipV="1">
            <a:off x="5557708" y="4371389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3586"/>
          <p:cNvSpPr/>
          <p:nvPr/>
        </p:nvSpPr>
        <p:spPr bwMode="auto">
          <a:xfrm flipV="1">
            <a:off x="5629525" y="4306954"/>
            <a:ext cx="546748" cy="579912"/>
          </a:xfrm>
          <a:custGeom>
            <a:avLst/>
            <a:gdLst>
              <a:gd name="T0" fmla="*/ 2 w 33"/>
              <a:gd name="T1" fmla="*/ 32 h 36"/>
              <a:gd name="T2" fmla="*/ 24 w 33"/>
              <a:gd name="T3" fmla="*/ 1 h 36"/>
              <a:gd name="T4" fmla="*/ 22 w 33"/>
              <a:gd name="T5" fmla="*/ 1 h 36"/>
              <a:gd name="T6" fmla="*/ 31 w 33"/>
              <a:gd name="T7" fmla="*/ 36 h 36"/>
              <a:gd name="T8" fmla="*/ 33 w 33"/>
              <a:gd name="T9" fmla="*/ 35 h 36"/>
              <a:gd name="T10" fmla="*/ 24 w 33"/>
              <a:gd name="T11" fmla="*/ 1 h 36"/>
              <a:gd name="T12" fmla="*/ 22 w 33"/>
              <a:gd name="T13" fmla="*/ 1 h 36"/>
              <a:gd name="T14" fmla="*/ 0 w 33"/>
              <a:gd name="T15" fmla="*/ 31 h 36"/>
              <a:gd name="T16" fmla="*/ 2 w 33"/>
              <a:gd name="T17" fmla="*/ 32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" h="36">
                <a:moveTo>
                  <a:pt x="2" y="32"/>
                </a:moveTo>
                <a:cubicBezTo>
                  <a:pt x="9" y="21"/>
                  <a:pt x="16" y="11"/>
                  <a:pt x="24" y="1"/>
                </a:cubicBezTo>
                <a:cubicBezTo>
                  <a:pt x="23" y="1"/>
                  <a:pt x="22" y="1"/>
                  <a:pt x="22" y="1"/>
                </a:cubicBezTo>
                <a:cubicBezTo>
                  <a:pt x="22" y="13"/>
                  <a:pt x="24" y="26"/>
                  <a:pt x="31" y="36"/>
                </a:cubicBezTo>
                <a:cubicBezTo>
                  <a:pt x="31" y="36"/>
                  <a:pt x="33" y="36"/>
                  <a:pt x="33" y="35"/>
                </a:cubicBezTo>
                <a:cubicBezTo>
                  <a:pt x="26" y="25"/>
                  <a:pt x="24" y="12"/>
                  <a:pt x="24" y="1"/>
                </a:cubicBezTo>
                <a:cubicBezTo>
                  <a:pt x="24" y="0"/>
                  <a:pt x="22" y="0"/>
                  <a:pt x="22" y="1"/>
                </a:cubicBezTo>
                <a:cubicBezTo>
                  <a:pt x="14" y="10"/>
                  <a:pt x="7" y="21"/>
                  <a:pt x="0" y="31"/>
                </a:cubicBezTo>
                <a:cubicBezTo>
                  <a:pt x="0" y="32"/>
                  <a:pt x="1" y="33"/>
                  <a:pt x="2" y="32"/>
                </a:cubicBezTo>
                <a:close/>
              </a:path>
            </a:pathLst>
          </a:custGeom>
          <a:solidFill>
            <a:srgbClr val="FBD52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3586"/>
          <p:cNvSpPr>
            <a:spLocks noEditPoints="1"/>
          </p:cNvSpPr>
          <p:nvPr/>
        </p:nvSpPr>
        <p:spPr bwMode="auto">
          <a:xfrm rot="15281405">
            <a:off x="2749373" y="3487142"/>
            <a:ext cx="1342949" cy="908076"/>
          </a:xfrm>
          <a:custGeom>
            <a:avLst/>
            <a:gdLst>
              <a:gd name="T0" fmla="*/ 1 w 62"/>
              <a:gd name="T1" fmla="*/ 40 h 41"/>
              <a:gd name="T2" fmla="*/ 37 w 62"/>
              <a:gd name="T3" fmla="*/ 20 h 41"/>
              <a:gd name="T4" fmla="*/ 42 w 62"/>
              <a:gd name="T5" fmla="*/ 20 h 41"/>
              <a:gd name="T6" fmla="*/ 46 w 62"/>
              <a:gd name="T7" fmla="*/ 41 h 41"/>
              <a:gd name="T8" fmla="*/ 46 w 62"/>
              <a:gd name="T9" fmla="*/ 41 h 41"/>
              <a:gd name="T10" fmla="*/ 47 w 62"/>
              <a:gd name="T11" fmla="*/ 20 h 41"/>
              <a:gd name="T12" fmla="*/ 45 w 62"/>
              <a:gd name="T13" fmla="*/ 19 h 41"/>
              <a:gd name="T14" fmla="*/ 46 w 62"/>
              <a:gd name="T15" fmla="*/ 18 h 41"/>
              <a:gd name="T16" fmla="*/ 61 w 62"/>
              <a:gd name="T17" fmla="*/ 3 h 41"/>
              <a:gd name="T18" fmla="*/ 60 w 62"/>
              <a:gd name="T19" fmla="*/ 1 h 41"/>
              <a:gd name="T20" fmla="*/ 45 w 62"/>
              <a:gd name="T21" fmla="*/ 14 h 41"/>
              <a:gd name="T22" fmla="*/ 43 w 62"/>
              <a:gd name="T23" fmla="*/ 18 h 41"/>
              <a:gd name="T24" fmla="*/ 38 w 62"/>
              <a:gd name="T25" fmla="*/ 17 h 41"/>
              <a:gd name="T26" fmla="*/ 29 w 62"/>
              <a:gd name="T27" fmla="*/ 21 h 41"/>
              <a:gd name="T28" fmla="*/ 1 w 62"/>
              <a:gd name="T29" fmla="*/ 37 h 41"/>
              <a:gd name="T30" fmla="*/ 1 w 62"/>
              <a:gd name="T31" fmla="*/ 40 h 41"/>
              <a:gd name="T32" fmla="*/ 50 w 62"/>
              <a:gd name="T33" fmla="*/ 26 h 41"/>
              <a:gd name="T34" fmla="*/ 48 w 62"/>
              <a:gd name="T35" fmla="*/ 36 h 41"/>
              <a:gd name="T36" fmla="*/ 46 w 62"/>
              <a:gd name="T37" fmla="*/ 38 h 41"/>
              <a:gd name="T38" fmla="*/ 45 w 62"/>
              <a:gd name="T39" fmla="*/ 39 h 41"/>
              <a:gd name="T40" fmla="*/ 43 w 62"/>
              <a:gd name="T41" fmla="*/ 35 h 41"/>
              <a:gd name="T42" fmla="*/ 44 w 62"/>
              <a:gd name="T43" fmla="*/ 21 h 41"/>
              <a:gd name="T44" fmla="*/ 50 w 62"/>
              <a:gd name="T45" fmla="*/ 26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2" h="41">
                <a:moveTo>
                  <a:pt x="1" y="40"/>
                </a:moveTo>
                <a:cubicBezTo>
                  <a:pt x="12" y="31"/>
                  <a:pt x="24" y="24"/>
                  <a:pt x="37" y="20"/>
                </a:cubicBezTo>
                <a:cubicBezTo>
                  <a:pt x="39" y="20"/>
                  <a:pt x="41" y="20"/>
                  <a:pt x="42" y="20"/>
                </a:cubicBezTo>
                <a:cubicBezTo>
                  <a:pt x="40" y="27"/>
                  <a:pt x="41" y="35"/>
                  <a:pt x="46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52" y="35"/>
                  <a:pt x="55" y="26"/>
                  <a:pt x="47" y="20"/>
                </a:cubicBezTo>
                <a:cubicBezTo>
                  <a:pt x="47" y="20"/>
                  <a:pt x="46" y="19"/>
                  <a:pt x="45" y="19"/>
                </a:cubicBezTo>
                <a:cubicBezTo>
                  <a:pt x="45" y="19"/>
                  <a:pt x="45" y="18"/>
                  <a:pt x="46" y="18"/>
                </a:cubicBezTo>
                <a:cubicBezTo>
                  <a:pt x="50" y="12"/>
                  <a:pt x="55" y="7"/>
                  <a:pt x="61" y="3"/>
                </a:cubicBezTo>
                <a:cubicBezTo>
                  <a:pt x="62" y="3"/>
                  <a:pt x="61" y="0"/>
                  <a:pt x="60" y="1"/>
                </a:cubicBezTo>
                <a:cubicBezTo>
                  <a:pt x="55" y="4"/>
                  <a:pt x="49" y="9"/>
                  <a:pt x="45" y="14"/>
                </a:cubicBezTo>
                <a:cubicBezTo>
                  <a:pt x="45" y="16"/>
                  <a:pt x="44" y="17"/>
                  <a:pt x="43" y="18"/>
                </a:cubicBezTo>
                <a:cubicBezTo>
                  <a:pt x="42" y="17"/>
                  <a:pt x="40" y="17"/>
                  <a:pt x="38" y="17"/>
                </a:cubicBezTo>
                <a:cubicBezTo>
                  <a:pt x="35" y="18"/>
                  <a:pt x="32" y="19"/>
                  <a:pt x="29" y="21"/>
                </a:cubicBezTo>
                <a:cubicBezTo>
                  <a:pt x="19" y="25"/>
                  <a:pt x="9" y="30"/>
                  <a:pt x="1" y="37"/>
                </a:cubicBezTo>
                <a:cubicBezTo>
                  <a:pt x="0" y="38"/>
                  <a:pt x="1" y="40"/>
                  <a:pt x="1" y="40"/>
                </a:cubicBezTo>
                <a:close/>
                <a:moveTo>
                  <a:pt x="50" y="26"/>
                </a:moveTo>
                <a:cubicBezTo>
                  <a:pt x="52" y="29"/>
                  <a:pt x="49" y="33"/>
                  <a:pt x="48" y="36"/>
                </a:cubicBezTo>
                <a:cubicBezTo>
                  <a:pt x="47" y="37"/>
                  <a:pt x="46" y="37"/>
                  <a:pt x="46" y="38"/>
                </a:cubicBezTo>
                <a:cubicBezTo>
                  <a:pt x="46" y="38"/>
                  <a:pt x="45" y="39"/>
                  <a:pt x="45" y="39"/>
                </a:cubicBezTo>
                <a:cubicBezTo>
                  <a:pt x="45" y="39"/>
                  <a:pt x="43" y="35"/>
                  <a:pt x="43" y="35"/>
                </a:cubicBezTo>
                <a:cubicBezTo>
                  <a:pt x="41" y="30"/>
                  <a:pt x="42" y="25"/>
                  <a:pt x="44" y="21"/>
                </a:cubicBezTo>
                <a:cubicBezTo>
                  <a:pt x="47" y="22"/>
                  <a:pt x="49" y="23"/>
                  <a:pt x="50" y="26"/>
                </a:cubicBezTo>
                <a:close/>
              </a:path>
            </a:pathLst>
          </a:custGeom>
          <a:solidFill>
            <a:srgbClr val="FBD52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3586"/>
          <p:cNvSpPr/>
          <p:nvPr/>
        </p:nvSpPr>
        <p:spPr bwMode="auto">
          <a:xfrm rot="15281405">
            <a:off x="3454776" y="4096915"/>
            <a:ext cx="715094" cy="621246"/>
          </a:xfrm>
          <a:custGeom>
            <a:avLst/>
            <a:gdLst>
              <a:gd name="T0" fmla="*/ 2 w 33"/>
              <a:gd name="T1" fmla="*/ 28 h 28"/>
              <a:gd name="T2" fmla="*/ 32 w 33"/>
              <a:gd name="T3" fmla="*/ 23 h 28"/>
              <a:gd name="T4" fmla="*/ 32 w 33"/>
              <a:gd name="T5" fmla="*/ 21 h 28"/>
              <a:gd name="T6" fmla="*/ 7 w 33"/>
              <a:gd name="T7" fmla="*/ 23 h 28"/>
              <a:gd name="T8" fmla="*/ 21 w 33"/>
              <a:gd name="T9" fmla="*/ 3 h 28"/>
              <a:gd name="T10" fmla="*/ 19 w 33"/>
              <a:gd name="T11" fmla="*/ 2 h 28"/>
              <a:gd name="T12" fmla="*/ 1 w 33"/>
              <a:gd name="T13" fmla="*/ 25 h 28"/>
              <a:gd name="T14" fmla="*/ 2 w 33"/>
              <a:gd name="T1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" h="28">
                <a:moveTo>
                  <a:pt x="2" y="28"/>
                </a:moveTo>
                <a:cubicBezTo>
                  <a:pt x="11" y="24"/>
                  <a:pt x="22" y="23"/>
                  <a:pt x="32" y="23"/>
                </a:cubicBezTo>
                <a:cubicBezTo>
                  <a:pt x="33" y="23"/>
                  <a:pt x="33" y="21"/>
                  <a:pt x="32" y="21"/>
                </a:cubicBezTo>
                <a:cubicBezTo>
                  <a:pt x="24" y="21"/>
                  <a:pt x="15" y="21"/>
                  <a:pt x="7" y="23"/>
                </a:cubicBezTo>
                <a:cubicBezTo>
                  <a:pt x="13" y="18"/>
                  <a:pt x="19" y="11"/>
                  <a:pt x="21" y="3"/>
                </a:cubicBezTo>
                <a:cubicBezTo>
                  <a:pt x="22" y="2"/>
                  <a:pt x="20" y="0"/>
                  <a:pt x="19" y="2"/>
                </a:cubicBezTo>
                <a:cubicBezTo>
                  <a:pt x="17" y="11"/>
                  <a:pt x="8" y="19"/>
                  <a:pt x="1" y="25"/>
                </a:cubicBezTo>
                <a:cubicBezTo>
                  <a:pt x="0" y="26"/>
                  <a:pt x="1" y="28"/>
                  <a:pt x="2" y="28"/>
                </a:cubicBezTo>
                <a:close/>
              </a:path>
            </a:pathLst>
          </a:custGeom>
          <a:solidFill>
            <a:srgbClr val="FBD52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3586"/>
          <p:cNvSpPr>
            <a:spLocks noEditPoints="1"/>
          </p:cNvSpPr>
          <p:nvPr/>
        </p:nvSpPr>
        <p:spPr bwMode="auto">
          <a:xfrm rot="6318595" flipH="1">
            <a:off x="8234086" y="3482349"/>
            <a:ext cx="1342949" cy="908076"/>
          </a:xfrm>
          <a:custGeom>
            <a:avLst/>
            <a:gdLst>
              <a:gd name="T0" fmla="*/ 1 w 62"/>
              <a:gd name="T1" fmla="*/ 40 h 41"/>
              <a:gd name="T2" fmla="*/ 37 w 62"/>
              <a:gd name="T3" fmla="*/ 20 h 41"/>
              <a:gd name="T4" fmla="*/ 42 w 62"/>
              <a:gd name="T5" fmla="*/ 20 h 41"/>
              <a:gd name="T6" fmla="*/ 46 w 62"/>
              <a:gd name="T7" fmla="*/ 41 h 41"/>
              <a:gd name="T8" fmla="*/ 46 w 62"/>
              <a:gd name="T9" fmla="*/ 41 h 41"/>
              <a:gd name="T10" fmla="*/ 47 w 62"/>
              <a:gd name="T11" fmla="*/ 20 h 41"/>
              <a:gd name="T12" fmla="*/ 45 w 62"/>
              <a:gd name="T13" fmla="*/ 19 h 41"/>
              <a:gd name="T14" fmla="*/ 46 w 62"/>
              <a:gd name="T15" fmla="*/ 18 h 41"/>
              <a:gd name="T16" fmla="*/ 61 w 62"/>
              <a:gd name="T17" fmla="*/ 3 h 41"/>
              <a:gd name="T18" fmla="*/ 60 w 62"/>
              <a:gd name="T19" fmla="*/ 1 h 41"/>
              <a:gd name="T20" fmla="*/ 45 w 62"/>
              <a:gd name="T21" fmla="*/ 14 h 41"/>
              <a:gd name="T22" fmla="*/ 43 w 62"/>
              <a:gd name="T23" fmla="*/ 18 h 41"/>
              <a:gd name="T24" fmla="*/ 38 w 62"/>
              <a:gd name="T25" fmla="*/ 17 h 41"/>
              <a:gd name="T26" fmla="*/ 29 w 62"/>
              <a:gd name="T27" fmla="*/ 21 h 41"/>
              <a:gd name="T28" fmla="*/ 1 w 62"/>
              <a:gd name="T29" fmla="*/ 37 h 41"/>
              <a:gd name="T30" fmla="*/ 1 w 62"/>
              <a:gd name="T31" fmla="*/ 40 h 41"/>
              <a:gd name="T32" fmla="*/ 50 w 62"/>
              <a:gd name="T33" fmla="*/ 26 h 41"/>
              <a:gd name="T34" fmla="*/ 48 w 62"/>
              <a:gd name="T35" fmla="*/ 36 h 41"/>
              <a:gd name="T36" fmla="*/ 46 w 62"/>
              <a:gd name="T37" fmla="*/ 38 h 41"/>
              <a:gd name="T38" fmla="*/ 45 w 62"/>
              <a:gd name="T39" fmla="*/ 39 h 41"/>
              <a:gd name="T40" fmla="*/ 43 w 62"/>
              <a:gd name="T41" fmla="*/ 35 h 41"/>
              <a:gd name="T42" fmla="*/ 44 w 62"/>
              <a:gd name="T43" fmla="*/ 21 h 41"/>
              <a:gd name="T44" fmla="*/ 50 w 62"/>
              <a:gd name="T45" fmla="*/ 26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2" h="41">
                <a:moveTo>
                  <a:pt x="1" y="40"/>
                </a:moveTo>
                <a:cubicBezTo>
                  <a:pt x="12" y="31"/>
                  <a:pt x="24" y="24"/>
                  <a:pt x="37" y="20"/>
                </a:cubicBezTo>
                <a:cubicBezTo>
                  <a:pt x="39" y="20"/>
                  <a:pt x="41" y="20"/>
                  <a:pt x="42" y="20"/>
                </a:cubicBezTo>
                <a:cubicBezTo>
                  <a:pt x="40" y="27"/>
                  <a:pt x="41" y="35"/>
                  <a:pt x="46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52" y="35"/>
                  <a:pt x="55" y="26"/>
                  <a:pt x="47" y="20"/>
                </a:cubicBezTo>
                <a:cubicBezTo>
                  <a:pt x="47" y="20"/>
                  <a:pt x="46" y="19"/>
                  <a:pt x="45" y="19"/>
                </a:cubicBezTo>
                <a:cubicBezTo>
                  <a:pt x="45" y="19"/>
                  <a:pt x="45" y="18"/>
                  <a:pt x="46" y="18"/>
                </a:cubicBezTo>
                <a:cubicBezTo>
                  <a:pt x="50" y="12"/>
                  <a:pt x="55" y="7"/>
                  <a:pt x="61" y="3"/>
                </a:cubicBezTo>
                <a:cubicBezTo>
                  <a:pt x="62" y="3"/>
                  <a:pt x="61" y="0"/>
                  <a:pt x="60" y="1"/>
                </a:cubicBezTo>
                <a:cubicBezTo>
                  <a:pt x="55" y="4"/>
                  <a:pt x="49" y="9"/>
                  <a:pt x="45" y="14"/>
                </a:cubicBezTo>
                <a:cubicBezTo>
                  <a:pt x="45" y="16"/>
                  <a:pt x="44" y="17"/>
                  <a:pt x="43" y="18"/>
                </a:cubicBezTo>
                <a:cubicBezTo>
                  <a:pt x="42" y="17"/>
                  <a:pt x="40" y="17"/>
                  <a:pt x="38" y="17"/>
                </a:cubicBezTo>
                <a:cubicBezTo>
                  <a:pt x="35" y="18"/>
                  <a:pt x="32" y="19"/>
                  <a:pt x="29" y="21"/>
                </a:cubicBezTo>
                <a:cubicBezTo>
                  <a:pt x="19" y="25"/>
                  <a:pt x="9" y="30"/>
                  <a:pt x="1" y="37"/>
                </a:cubicBezTo>
                <a:cubicBezTo>
                  <a:pt x="0" y="38"/>
                  <a:pt x="1" y="40"/>
                  <a:pt x="1" y="40"/>
                </a:cubicBezTo>
                <a:close/>
                <a:moveTo>
                  <a:pt x="50" y="26"/>
                </a:moveTo>
                <a:cubicBezTo>
                  <a:pt x="52" y="29"/>
                  <a:pt x="49" y="33"/>
                  <a:pt x="48" y="36"/>
                </a:cubicBezTo>
                <a:cubicBezTo>
                  <a:pt x="47" y="37"/>
                  <a:pt x="46" y="37"/>
                  <a:pt x="46" y="38"/>
                </a:cubicBezTo>
                <a:cubicBezTo>
                  <a:pt x="46" y="38"/>
                  <a:pt x="45" y="39"/>
                  <a:pt x="45" y="39"/>
                </a:cubicBezTo>
                <a:cubicBezTo>
                  <a:pt x="45" y="39"/>
                  <a:pt x="43" y="35"/>
                  <a:pt x="43" y="35"/>
                </a:cubicBezTo>
                <a:cubicBezTo>
                  <a:pt x="41" y="30"/>
                  <a:pt x="42" y="25"/>
                  <a:pt x="44" y="21"/>
                </a:cubicBezTo>
                <a:cubicBezTo>
                  <a:pt x="47" y="22"/>
                  <a:pt x="49" y="23"/>
                  <a:pt x="50" y="26"/>
                </a:cubicBezTo>
                <a:close/>
              </a:path>
            </a:pathLst>
          </a:custGeom>
          <a:solidFill>
            <a:srgbClr val="FBD52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77"/>
          <p:cNvSpPr/>
          <p:nvPr/>
        </p:nvSpPr>
        <p:spPr bwMode="auto">
          <a:xfrm rot="6318595" flipH="1">
            <a:off x="8156537" y="4092122"/>
            <a:ext cx="715094" cy="621246"/>
          </a:xfrm>
          <a:custGeom>
            <a:avLst/>
            <a:gdLst>
              <a:gd name="T0" fmla="*/ 2 w 33"/>
              <a:gd name="T1" fmla="*/ 28 h 28"/>
              <a:gd name="T2" fmla="*/ 32 w 33"/>
              <a:gd name="T3" fmla="*/ 23 h 28"/>
              <a:gd name="T4" fmla="*/ 32 w 33"/>
              <a:gd name="T5" fmla="*/ 21 h 28"/>
              <a:gd name="T6" fmla="*/ 7 w 33"/>
              <a:gd name="T7" fmla="*/ 23 h 28"/>
              <a:gd name="T8" fmla="*/ 21 w 33"/>
              <a:gd name="T9" fmla="*/ 3 h 28"/>
              <a:gd name="T10" fmla="*/ 19 w 33"/>
              <a:gd name="T11" fmla="*/ 2 h 28"/>
              <a:gd name="T12" fmla="*/ 1 w 33"/>
              <a:gd name="T13" fmla="*/ 25 h 28"/>
              <a:gd name="T14" fmla="*/ 2 w 33"/>
              <a:gd name="T1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" h="28">
                <a:moveTo>
                  <a:pt x="2" y="28"/>
                </a:moveTo>
                <a:cubicBezTo>
                  <a:pt x="11" y="24"/>
                  <a:pt x="22" y="23"/>
                  <a:pt x="32" y="23"/>
                </a:cubicBezTo>
                <a:cubicBezTo>
                  <a:pt x="33" y="23"/>
                  <a:pt x="33" y="21"/>
                  <a:pt x="32" y="21"/>
                </a:cubicBezTo>
                <a:cubicBezTo>
                  <a:pt x="24" y="21"/>
                  <a:pt x="15" y="21"/>
                  <a:pt x="7" y="23"/>
                </a:cubicBezTo>
                <a:cubicBezTo>
                  <a:pt x="13" y="18"/>
                  <a:pt x="19" y="11"/>
                  <a:pt x="21" y="3"/>
                </a:cubicBezTo>
                <a:cubicBezTo>
                  <a:pt x="22" y="2"/>
                  <a:pt x="20" y="0"/>
                  <a:pt x="19" y="2"/>
                </a:cubicBezTo>
                <a:cubicBezTo>
                  <a:pt x="17" y="11"/>
                  <a:pt x="8" y="19"/>
                  <a:pt x="1" y="25"/>
                </a:cubicBezTo>
                <a:cubicBezTo>
                  <a:pt x="0" y="26"/>
                  <a:pt x="1" y="28"/>
                  <a:pt x="2" y="28"/>
                </a:cubicBezTo>
                <a:close/>
              </a:path>
            </a:pathLst>
          </a:custGeom>
          <a:solidFill>
            <a:srgbClr val="FBD52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文本77"/>
          <p:cNvSpPr>
            <a:spLocks noEditPoints="1"/>
          </p:cNvSpPr>
          <p:nvPr/>
        </p:nvSpPr>
        <p:spPr bwMode="auto">
          <a:xfrm flipH="1" flipV="1">
            <a:off x="1858148" y="1452967"/>
            <a:ext cx="2281403" cy="1999280"/>
          </a:xfrm>
          <a:custGeom>
            <a:avLst/>
            <a:gdLst>
              <a:gd name="T0" fmla="*/ 24 w 653"/>
              <a:gd name="T1" fmla="*/ 574 h 645"/>
              <a:gd name="T2" fmla="*/ 96 w 653"/>
              <a:gd name="T3" fmla="*/ 613 h 645"/>
              <a:gd name="T4" fmla="*/ 565 w 653"/>
              <a:gd name="T5" fmla="*/ 628 h 645"/>
              <a:gd name="T6" fmla="*/ 623 w 653"/>
              <a:gd name="T7" fmla="*/ 584 h 645"/>
              <a:gd name="T8" fmla="*/ 620 w 653"/>
              <a:gd name="T9" fmla="*/ 583 h 645"/>
              <a:gd name="T10" fmla="*/ 620 w 653"/>
              <a:gd name="T11" fmla="*/ 583 h 645"/>
              <a:gd name="T12" fmla="*/ 625 w 653"/>
              <a:gd name="T13" fmla="*/ 582 h 645"/>
              <a:gd name="T14" fmla="*/ 643 w 653"/>
              <a:gd name="T15" fmla="*/ 129 h 645"/>
              <a:gd name="T16" fmla="*/ 384 w 653"/>
              <a:gd name="T17" fmla="*/ 3 h 645"/>
              <a:gd name="T18" fmla="*/ 320 w 653"/>
              <a:gd name="T19" fmla="*/ 2 h 645"/>
              <a:gd name="T20" fmla="*/ 12 w 653"/>
              <a:gd name="T21" fmla="*/ 112 h 645"/>
              <a:gd name="T22" fmla="*/ 17 w 653"/>
              <a:gd name="T23" fmla="*/ 556 h 645"/>
              <a:gd name="T24" fmla="*/ 494 w 653"/>
              <a:gd name="T25" fmla="*/ 629 h 645"/>
              <a:gd name="T26" fmla="*/ 613 w 653"/>
              <a:gd name="T27" fmla="*/ 594 h 645"/>
              <a:gd name="T28" fmla="*/ 614 w 653"/>
              <a:gd name="T29" fmla="*/ 593 h 645"/>
              <a:gd name="T30" fmla="*/ 597 w 653"/>
              <a:gd name="T31" fmla="*/ 594 h 645"/>
              <a:gd name="T32" fmla="*/ 597 w 653"/>
              <a:gd name="T33" fmla="*/ 594 h 645"/>
              <a:gd name="T34" fmla="*/ 610 w 653"/>
              <a:gd name="T35" fmla="*/ 573 h 645"/>
              <a:gd name="T36" fmla="*/ 616 w 653"/>
              <a:gd name="T37" fmla="*/ 575 h 645"/>
              <a:gd name="T38" fmla="*/ 633 w 653"/>
              <a:gd name="T39" fmla="*/ 522 h 645"/>
              <a:gd name="T40" fmla="*/ 629 w 653"/>
              <a:gd name="T41" fmla="*/ 103 h 645"/>
              <a:gd name="T42" fmla="*/ 636 w 653"/>
              <a:gd name="T43" fmla="*/ 157 h 645"/>
              <a:gd name="T44" fmla="*/ 626 w 653"/>
              <a:gd name="T45" fmla="*/ 89 h 645"/>
              <a:gd name="T46" fmla="*/ 575 w 653"/>
              <a:gd name="T47" fmla="*/ 29 h 645"/>
              <a:gd name="T48" fmla="*/ 611 w 653"/>
              <a:gd name="T49" fmla="*/ 55 h 645"/>
              <a:gd name="T50" fmla="*/ 608 w 653"/>
              <a:gd name="T51" fmla="*/ 53 h 645"/>
              <a:gd name="T52" fmla="*/ 394 w 653"/>
              <a:gd name="T53" fmla="*/ 12 h 645"/>
              <a:gd name="T54" fmla="*/ 266 w 653"/>
              <a:gd name="T55" fmla="*/ 11 h 645"/>
              <a:gd name="T56" fmla="*/ 237 w 653"/>
              <a:gd name="T57" fmla="*/ 12 h 645"/>
              <a:gd name="T58" fmla="*/ 202 w 653"/>
              <a:gd name="T59" fmla="*/ 13 h 645"/>
              <a:gd name="T60" fmla="*/ 202 w 653"/>
              <a:gd name="T61" fmla="*/ 14 h 645"/>
              <a:gd name="T62" fmla="*/ 11 w 653"/>
              <a:gd name="T63" fmla="*/ 209 h 645"/>
              <a:gd name="T64" fmla="*/ 116 w 653"/>
              <a:gd name="T65" fmla="*/ 19 h 645"/>
              <a:gd name="T66" fmla="*/ 70 w 653"/>
              <a:gd name="T67" fmla="*/ 34 h 645"/>
              <a:gd name="T68" fmla="*/ 49 w 653"/>
              <a:gd name="T69" fmla="*/ 61 h 645"/>
              <a:gd name="T70" fmla="*/ 574 w 653"/>
              <a:gd name="T71" fmla="*/ 43 h 645"/>
              <a:gd name="T72" fmla="*/ 631 w 653"/>
              <a:gd name="T73" fmla="*/ 128 h 645"/>
              <a:gd name="T74" fmla="*/ 640 w 653"/>
              <a:gd name="T75" fmla="*/ 198 h 645"/>
              <a:gd name="T76" fmla="*/ 638 w 653"/>
              <a:gd name="T77" fmla="*/ 398 h 645"/>
              <a:gd name="T78" fmla="*/ 631 w 653"/>
              <a:gd name="T79" fmla="*/ 145 h 645"/>
              <a:gd name="T80" fmla="*/ 628 w 653"/>
              <a:gd name="T81" fmla="*/ 518 h 645"/>
              <a:gd name="T82" fmla="*/ 311 w 653"/>
              <a:gd name="T83" fmla="*/ 625 h 645"/>
              <a:gd name="T84" fmla="*/ 47 w 653"/>
              <a:gd name="T85" fmla="*/ 553 h 645"/>
              <a:gd name="T86" fmla="*/ 26 w 653"/>
              <a:gd name="T87" fmla="*/ 213 h 645"/>
              <a:gd name="T88" fmla="*/ 17 w 653"/>
              <a:gd name="T89" fmla="*/ 259 h 645"/>
              <a:gd name="T90" fmla="*/ 48 w 653"/>
              <a:gd name="T91" fmla="*/ 563 h 645"/>
              <a:gd name="T92" fmla="*/ 22 w 653"/>
              <a:gd name="T93" fmla="*/ 551 h 645"/>
              <a:gd name="T94" fmla="*/ 11 w 653"/>
              <a:gd name="T95" fmla="*/ 209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53" h="645">
                <a:moveTo>
                  <a:pt x="17" y="556"/>
                </a:moveTo>
                <a:cubicBezTo>
                  <a:pt x="19" y="562"/>
                  <a:pt x="20" y="569"/>
                  <a:pt x="24" y="574"/>
                </a:cubicBezTo>
                <a:cubicBezTo>
                  <a:pt x="28" y="579"/>
                  <a:pt x="22" y="564"/>
                  <a:pt x="24" y="561"/>
                </a:cubicBezTo>
                <a:cubicBezTo>
                  <a:pt x="31" y="593"/>
                  <a:pt x="59" y="613"/>
                  <a:pt x="96" y="613"/>
                </a:cubicBezTo>
                <a:cubicBezTo>
                  <a:pt x="166" y="627"/>
                  <a:pt x="244" y="626"/>
                  <a:pt x="318" y="636"/>
                </a:cubicBezTo>
                <a:cubicBezTo>
                  <a:pt x="402" y="632"/>
                  <a:pt x="494" y="645"/>
                  <a:pt x="565" y="628"/>
                </a:cubicBezTo>
                <a:cubicBezTo>
                  <a:pt x="577" y="625"/>
                  <a:pt x="588" y="622"/>
                  <a:pt x="598" y="615"/>
                </a:cubicBezTo>
                <a:cubicBezTo>
                  <a:pt x="608" y="607"/>
                  <a:pt x="615" y="596"/>
                  <a:pt x="623" y="584"/>
                </a:cubicBezTo>
                <a:cubicBezTo>
                  <a:pt x="623" y="584"/>
                  <a:pt x="623" y="583"/>
                  <a:pt x="624" y="583"/>
                </a:cubicBezTo>
                <a:cubicBezTo>
                  <a:pt x="620" y="583"/>
                  <a:pt x="620" y="583"/>
                  <a:pt x="620" y="583"/>
                </a:cubicBezTo>
                <a:cubicBezTo>
                  <a:pt x="621" y="584"/>
                  <a:pt x="621" y="585"/>
                  <a:pt x="620" y="585"/>
                </a:cubicBezTo>
                <a:cubicBezTo>
                  <a:pt x="620" y="583"/>
                  <a:pt x="620" y="583"/>
                  <a:pt x="620" y="583"/>
                </a:cubicBezTo>
                <a:cubicBezTo>
                  <a:pt x="621" y="581"/>
                  <a:pt x="621" y="580"/>
                  <a:pt x="622" y="578"/>
                </a:cubicBezTo>
                <a:cubicBezTo>
                  <a:pt x="624" y="575"/>
                  <a:pt x="624" y="581"/>
                  <a:pt x="625" y="582"/>
                </a:cubicBezTo>
                <a:cubicBezTo>
                  <a:pt x="646" y="533"/>
                  <a:pt x="647" y="462"/>
                  <a:pt x="649" y="397"/>
                </a:cubicBezTo>
                <a:cubicBezTo>
                  <a:pt x="653" y="309"/>
                  <a:pt x="651" y="214"/>
                  <a:pt x="643" y="129"/>
                </a:cubicBezTo>
                <a:cubicBezTo>
                  <a:pt x="637" y="63"/>
                  <a:pt x="606" y="17"/>
                  <a:pt x="540" y="8"/>
                </a:cubicBezTo>
                <a:cubicBezTo>
                  <a:pt x="491" y="1"/>
                  <a:pt x="435" y="1"/>
                  <a:pt x="384" y="3"/>
                </a:cubicBezTo>
                <a:cubicBezTo>
                  <a:pt x="362" y="4"/>
                  <a:pt x="342" y="3"/>
                  <a:pt x="321" y="5"/>
                </a:cubicBezTo>
                <a:cubicBezTo>
                  <a:pt x="320" y="2"/>
                  <a:pt x="320" y="2"/>
                  <a:pt x="320" y="2"/>
                </a:cubicBezTo>
                <a:cubicBezTo>
                  <a:pt x="235" y="6"/>
                  <a:pt x="139" y="0"/>
                  <a:pt x="67" y="21"/>
                </a:cubicBezTo>
                <a:cubicBezTo>
                  <a:pt x="32" y="32"/>
                  <a:pt x="14" y="67"/>
                  <a:pt x="12" y="112"/>
                </a:cubicBezTo>
                <a:cubicBezTo>
                  <a:pt x="7" y="209"/>
                  <a:pt x="0" y="315"/>
                  <a:pt x="4" y="410"/>
                </a:cubicBezTo>
                <a:cubicBezTo>
                  <a:pt x="6" y="460"/>
                  <a:pt x="6" y="512"/>
                  <a:pt x="17" y="556"/>
                </a:cubicBezTo>
                <a:close/>
                <a:moveTo>
                  <a:pt x="484" y="627"/>
                </a:moveTo>
                <a:cubicBezTo>
                  <a:pt x="487" y="628"/>
                  <a:pt x="493" y="626"/>
                  <a:pt x="494" y="629"/>
                </a:cubicBezTo>
                <a:cubicBezTo>
                  <a:pt x="491" y="629"/>
                  <a:pt x="487" y="629"/>
                  <a:pt x="484" y="627"/>
                </a:cubicBezTo>
                <a:close/>
                <a:moveTo>
                  <a:pt x="613" y="594"/>
                </a:moveTo>
                <a:cubicBezTo>
                  <a:pt x="603" y="606"/>
                  <a:pt x="589" y="613"/>
                  <a:pt x="572" y="617"/>
                </a:cubicBezTo>
                <a:cubicBezTo>
                  <a:pt x="586" y="609"/>
                  <a:pt x="603" y="603"/>
                  <a:pt x="614" y="593"/>
                </a:cubicBezTo>
                <a:cubicBezTo>
                  <a:pt x="613" y="593"/>
                  <a:pt x="613" y="594"/>
                  <a:pt x="613" y="594"/>
                </a:cubicBezTo>
                <a:close/>
                <a:moveTo>
                  <a:pt x="597" y="594"/>
                </a:moveTo>
                <a:cubicBezTo>
                  <a:pt x="597" y="592"/>
                  <a:pt x="600" y="590"/>
                  <a:pt x="601" y="589"/>
                </a:cubicBezTo>
                <a:cubicBezTo>
                  <a:pt x="601" y="593"/>
                  <a:pt x="601" y="594"/>
                  <a:pt x="597" y="594"/>
                </a:cubicBezTo>
                <a:close/>
                <a:moveTo>
                  <a:pt x="606" y="582"/>
                </a:moveTo>
                <a:cubicBezTo>
                  <a:pt x="610" y="573"/>
                  <a:pt x="610" y="573"/>
                  <a:pt x="610" y="573"/>
                </a:cubicBezTo>
                <a:cubicBezTo>
                  <a:pt x="611" y="577"/>
                  <a:pt x="609" y="580"/>
                  <a:pt x="606" y="582"/>
                </a:cubicBezTo>
                <a:close/>
                <a:moveTo>
                  <a:pt x="616" y="575"/>
                </a:moveTo>
                <a:cubicBezTo>
                  <a:pt x="631" y="526"/>
                  <a:pt x="631" y="526"/>
                  <a:pt x="631" y="526"/>
                </a:cubicBezTo>
                <a:cubicBezTo>
                  <a:pt x="631" y="526"/>
                  <a:pt x="631" y="523"/>
                  <a:pt x="633" y="522"/>
                </a:cubicBezTo>
                <a:cubicBezTo>
                  <a:pt x="631" y="543"/>
                  <a:pt x="624" y="560"/>
                  <a:pt x="616" y="575"/>
                </a:cubicBezTo>
                <a:close/>
                <a:moveTo>
                  <a:pt x="629" y="103"/>
                </a:moveTo>
                <a:cubicBezTo>
                  <a:pt x="630" y="103"/>
                  <a:pt x="631" y="106"/>
                  <a:pt x="632" y="107"/>
                </a:cubicBezTo>
                <a:cubicBezTo>
                  <a:pt x="634" y="122"/>
                  <a:pt x="638" y="139"/>
                  <a:pt x="636" y="157"/>
                </a:cubicBezTo>
                <a:cubicBezTo>
                  <a:pt x="636" y="137"/>
                  <a:pt x="632" y="120"/>
                  <a:pt x="629" y="103"/>
                </a:cubicBezTo>
                <a:cubicBezTo>
                  <a:pt x="627" y="99"/>
                  <a:pt x="627" y="94"/>
                  <a:pt x="626" y="89"/>
                </a:cubicBezTo>
                <a:cubicBezTo>
                  <a:pt x="629" y="93"/>
                  <a:pt x="630" y="98"/>
                  <a:pt x="629" y="103"/>
                </a:cubicBezTo>
                <a:close/>
                <a:moveTo>
                  <a:pt x="575" y="29"/>
                </a:moveTo>
                <a:cubicBezTo>
                  <a:pt x="588" y="34"/>
                  <a:pt x="600" y="42"/>
                  <a:pt x="608" y="53"/>
                </a:cubicBezTo>
                <a:cubicBezTo>
                  <a:pt x="609" y="54"/>
                  <a:pt x="610" y="54"/>
                  <a:pt x="611" y="55"/>
                </a:cubicBezTo>
                <a:cubicBezTo>
                  <a:pt x="610" y="56"/>
                  <a:pt x="609" y="54"/>
                  <a:pt x="609" y="55"/>
                </a:cubicBezTo>
                <a:cubicBezTo>
                  <a:pt x="609" y="54"/>
                  <a:pt x="609" y="54"/>
                  <a:pt x="608" y="53"/>
                </a:cubicBezTo>
                <a:cubicBezTo>
                  <a:pt x="577" y="29"/>
                  <a:pt x="528" y="22"/>
                  <a:pt x="474" y="19"/>
                </a:cubicBezTo>
                <a:cubicBezTo>
                  <a:pt x="449" y="18"/>
                  <a:pt x="422" y="14"/>
                  <a:pt x="394" y="12"/>
                </a:cubicBezTo>
                <a:cubicBezTo>
                  <a:pt x="457" y="8"/>
                  <a:pt x="528" y="8"/>
                  <a:pt x="575" y="29"/>
                </a:cubicBezTo>
                <a:close/>
                <a:moveTo>
                  <a:pt x="266" y="11"/>
                </a:moveTo>
                <a:cubicBezTo>
                  <a:pt x="263" y="13"/>
                  <a:pt x="258" y="14"/>
                  <a:pt x="254" y="13"/>
                </a:cubicBezTo>
                <a:cubicBezTo>
                  <a:pt x="251" y="12"/>
                  <a:pt x="240" y="13"/>
                  <a:pt x="237" y="12"/>
                </a:cubicBezTo>
                <a:cubicBezTo>
                  <a:pt x="245" y="11"/>
                  <a:pt x="256" y="12"/>
                  <a:pt x="266" y="11"/>
                </a:cubicBezTo>
                <a:close/>
                <a:moveTo>
                  <a:pt x="202" y="13"/>
                </a:moveTo>
                <a:cubicBezTo>
                  <a:pt x="236" y="13"/>
                  <a:pt x="236" y="13"/>
                  <a:pt x="236" y="13"/>
                </a:cubicBezTo>
                <a:cubicBezTo>
                  <a:pt x="202" y="14"/>
                  <a:pt x="202" y="14"/>
                  <a:pt x="202" y="14"/>
                </a:cubicBezTo>
                <a:lnTo>
                  <a:pt x="202" y="13"/>
                </a:lnTo>
                <a:close/>
                <a:moveTo>
                  <a:pt x="11" y="209"/>
                </a:moveTo>
                <a:cubicBezTo>
                  <a:pt x="13" y="151"/>
                  <a:pt x="16" y="95"/>
                  <a:pt x="35" y="55"/>
                </a:cubicBezTo>
                <a:cubicBezTo>
                  <a:pt x="47" y="30"/>
                  <a:pt x="81" y="23"/>
                  <a:pt x="116" y="19"/>
                </a:cubicBezTo>
                <a:cubicBezTo>
                  <a:pt x="142" y="16"/>
                  <a:pt x="170" y="11"/>
                  <a:pt x="199" y="14"/>
                </a:cubicBezTo>
                <a:cubicBezTo>
                  <a:pt x="152" y="18"/>
                  <a:pt x="105" y="18"/>
                  <a:pt x="70" y="34"/>
                </a:cubicBezTo>
                <a:cubicBezTo>
                  <a:pt x="50" y="44"/>
                  <a:pt x="37" y="66"/>
                  <a:pt x="37" y="94"/>
                </a:cubicBezTo>
                <a:cubicBezTo>
                  <a:pt x="39" y="83"/>
                  <a:pt x="42" y="70"/>
                  <a:pt x="49" y="61"/>
                </a:cubicBezTo>
                <a:cubicBezTo>
                  <a:pt x="64" y="41"/>
                  <a:pt x="91" y="31"/>
                  <a:pt x="125" y="28"/>
                </a:cubicBezTo>
                <a:cubicBezTo>
                  <a:pt x="271" y="16"/>
                  <a:pt x="444" y="12"/>
                  <a:pt x="574" y="43"/>
                </a:cubicBezTo>
                <a:cubicBezTo>
                  <a:pt x="580" y="45"/>
                  <a:pt x="587" y="47"/>
                  <a:pt x="592" y="51"/>
                </a:cubicBezTo>
                <a:cubicBezTo>
                  <a:pt x="614" y="67"/>
                  <a:pt x="626" y="95"/>
                  <a:pt x="631" y="128"/>
                </a:cubicBezTo>
                <a:cubicBezTo>
                  <a:pt x="637" y="176"/>
                  <a:pt x="639" y="228"/>
                  <a:pt x="639" y="279"/>
                </a:cubicBezTo>
                <a:cubicBezTo>
                  <a:pt x="640" y="198"/>
                  <a:pt x="640" y="198"/>
                  <a:pt x="640" y="198"/>
                </a:cubicBezTo>
                <a:cubicBezTo>
                  <a:pt x="643" y="277"/>
                  <a:pt x="646" y="366"/>
                  <a:pt x="639" y="446"/>
                </a:cubicBezTo>
                <a:cubicBezTo>
                  <a:pt x="639" y="432"/>
                  <a:pt x="640" y="413"/>
                  <a:pt x="638" y="398"/>
                </a:cubicBezTo>
                <a:cubicBezTo>
                  <a:pt x="638" y="439"/>
                  <a:pt x="637" y="477"/>
                  <a:pt x="633" y="514"/>
                </a:cubicBezTo>
                <a:cubicBezTo>
                  <a:pt x="636" y="394"/>
                  <a:pt x="639" y="263"/>
                  <a:pt x="631" y="145"/>
                </a:cubicBezTo>
                <a:cubicBezTo>
                  <a:pt x="631" y="140"/>
                  <a:pt x="629" y="134"/>
                  <a:pt x="627" y="130"/>
                </a:cubicBezTo>
                <a:cubicBezTo>
                  <a:pt x="637" y="256"/>
                  <a:pt x="634" y="393"/>
                  <a:pt x="628" y="518"/>
                </a:cubicBezTo>
                <a:cubicBezTo>
                  <a:pt x="620" y="572"/>
                  <a:pt x="592" y="606"/>
                  <a:pt x="540" y="616"/>
                </a:cubicBezTo>
                <a:cubicBezTo>
                  <a:pt x="463" y="622"/>
                  <a:pt x="393" y="631"/>
                  <a:pt x="311" y="625"/>
                </a:cubicBezTo>
                <a:cubicBezTo>
                  <a:pt x="250" y="620"/>
                  <a:pt x="188" y="616"/>
                  <a:pt x="130" y="607"/>
                </a:cubicBezTo>
                <a:cubicBezTo>
                  <a:pt x="99" y="593"/>
                  <a:pt x="69" y="575"/>
                  <a:pt x="47" y="553"/>
                </a:cubicBezTo>
                <a:cubicBezTo>
                  <a:pt x="24" y="465"/>
                  <a:pt x="18" y="353"/>
                  <a:pt x="21" y="247"/>
                </a:cubicBezTo>
                <a:cubicBezTo>
                  <a:pt x="21" y="232"/>
                  <a:pt x="23" y="221"/>
                  <a:pt x="26" y="213"/>
                </a:cubicBezTo>
                <a:cubicBezTo>
                  <a:pt x="25" y="166"/>
                  <a:pt x="29" y="109"/>
                  <a:pt x="38" y="66"/>
                </a:cubicBezTo>
                <a:cubicBezTo>
                  <a:pt x="21" y="121"/>
                  <a:pt x="21" y="193"/>
                  <a:pt x="17" y="259"/>
                </a:cubicBezTo>
                <a:cubicBezTo>
                  <a:pt x="12" y="358"/>
                  <a:pt x="19" y="457"/>
                  <a:pt x="37" y="541"/>
                </a:cubicBezTo>
                <a:cubicBezTo>
                  <a:pt x="39" y="548"/>
                  <a:pt x="41" y="557"/>
                  <a:pt x="48" y="563"/>
                </a:cubicBezTo>
                <a:cubicBezTo>
                  <a:pt x="66" y="580"/>
                  <a:pt x="92" y="595"/>
                  <a:pt x="113" y="607"/>
                </a:cubicBezTo>
                <a:cubicBezTo>
                  <a:pt x="69" y="608"/>
                  <a:pt x="32" y="590"/>
                  <a:pt x="22" y="551"/>
                </a:cubicBezTo>
                <a:cubicBezTo>
                  <a:pt x="21" y="552"/>
                  <a:pt x="22" y="557"/>
                  <a:pt x="20" y="559"/>
                </a:cubicBezTo>
                <a:cubicBezTo>
                  <a:pt x="7" y="446"/>
                  <a:pt x="8" y="326"/>
                  <a:pt x="11" y="209"/>
                </a:cubicBezTo>
                <a:close/>
              </a:path>
            </a:pathLst>
          </a:custGeom>
          <a:solidFill>
            <a:srgbClr val="FBD52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文本77"/>
          <p:cNvSpPr>
            <a:spLocks noEditPoints="1"/>
          </p:cNvSpPr>
          <p:nvPr/>
        </p:nvSpPr>
        <p:spPr bwMode="auto">
          <a:xfrm flipH="1" flipV="1">
            <a:off x="4991811" y="1429720"/>
            <a:ext cx="2281403" cy="1999280"/>
          </a:xfrm>
          <a:custGeom>
            <a:avLst/>
            <a:gdLst>
              <a:gd name="T0" fmla="*/ 24 w 653"/>
              <a:gd name="T1" fmla="*/ 574 h 645"/>
              <a:gd name="T2" fmla="*/ 96 w 653"/>
              <a:gd name="T3" fmla="*/ 613 h 645"/>
              <a:gd name="T4" fmla="*/ 565 w 653"/>
              <a:gd name="T5" fmla="*/ 628 h 645"/>
              <a:gd name="T6" fmla="*/ 623 w 653"/>
              <a:gd name="T7" fmla="*/ 584 h 645"/>
              <a:gd name="T8" fmla="*/ 620 w 653"/>
              <a:gd name="T9" fmla="*/ 583 h 645"/>
              <a:gd name="T10" fmla="*/ 620 w 653"/>
              <a:gd name="T11" fmla="*/ 583 h 645"/>
              <a:gd name="T12" fmla="*/ 625 w 653"/>
              <a:gd name="T13" fmla="*/ 582 h 645"/>
              <a:gd name="T14" fmla="*/ 643 w 653"/>
              <a:gd name="T15" fmla="*/ 129 h 645"/>
              <a:gd name="T16" fmla="*/ 384 w 653"/>
              <a:gd name="T17" fmla="*/ 3 h 645"/>
              <a:gd name="T18" fmla="*/ 320 w 653"/>
              <a:gd name="T19" fmla="*/ 2 h 645"/>
              <a:gd name="T20" fmla="*/ 12 w 653"/>
              <a:gd name="T21" fmla="*/ 112 h 645"/>
              <a:gd name="T22" fmla="*/ 17 w 653"/>
              <a:gd name="T23" fmla="*/ 556 h 645"/>
              <a:gd name="T24" fmla="*/ 494 w 653"/>
              <a:gd name="T25" fmla="*/ 629 h 645"/>
              <a:gd name="T26" fmla="*/ 613 w 653"/>
              <a:gd name="T27" fmla="*/ 594 h 645"/>
              <a:gd name="T28" fmla="*/ 614 w 653"/>
              <a:gd name="T29" fmla="*/ 593 h 645"/>
              <a:gd name="T30" fmla="*/ 597 w 653"/>
              <a:gd name="T31" fmla="*/ 594 h 645"/>
              <a:gd name="T32" fmla="*/ 597 w 653"/>
              <a:gd name="T33" fmla="*/ 594 h 645"/>
              <a:gd name="T34" fmla="*/ 610 w 653"/>
              <a:gd name="T35" fmla="*/ 573 h 645"/>
              <a:gd name="T36" fmla="*/ 616 w 653"/>
              <a:gd name="T37" fmla="*/ 575 h 645"/>
              <a:gd name="T38" fmla="*/ 633 w 653"/>
              <a:gd name="T39" fmla="*/ 522 h 645"/>
              <a:gd name="T40" fmla="*/ 629 w 653"/>
              <a:gd name="T41" fmla="*/ 103 h 645"/>
              <a:gd name="T42" fmla="*/ 636 w 653"/>
              <a:gd name="T43" fmla="*/ 157 h 645"/>
              <a:gd name="T44" fmla="*/ 626 w 653"/>
              <a:gd name="T45" fmla="*/ 89 h 645"/>
              <a:gd name="T46" fmla="*/ 575 w 653"/>
              <a:gd name="T47" fmla="*/ 29 h 645"/>
              <a:gd name="T48" fmla="*/ 611 w 653"/>
              <a:gd name="T49" fmla="*/ 55 h 645"/>
              <a:gd name="T50" fmla="*/ 608 w 653"/>
              <a:gd name="T51" fmla="*/ 53 h 645"/>
              <a:gd name="T52" fmla="*/ 394 w 653"/>
              <a:gd name="T53" fmla="*/ 12 h 645"/>
              <a:gd name="T54" fmla="*/ 266 w 653"/>
              <a:gd name="T55" fmla="*/ 11 h 645"/>
              <a:gd name="T56" fmla="*/ 237 w 653"/>
              <a:gd name="T57" fmla="*/ 12 h 645"/>
              <a:gd name="T58" fmla="*/ 202 w 653"/>
              <a:gd name="T59" fmla="*/ 13 h 645"/>
              <a:gd name="T60" fmla="*/ 202 w 653"/>
              <a:gd name="T61" fmla="*/ 14 h 645"/>
              <a:gd name="T62" fmla="*/ 11 w 653"/>
              <a:gd name="T63" fmla="*/ 209 h 645"/>
              <a:gd name="T64" fmla="*/ 116 w 653"/>
              <a:gd name="T65" fmla="*/ 19 h 645"/>
              <a:gd name="T66" fmla="*/ 70 w 653"/>
              <a:gd name="T67" fmla="*/ 34 h 645"/>
              <a:gd name="T68" fmla="*/ 49 w 653"/>
              <a:gd name="T69" fmla="*/ 61 h 645"/>
              <a:gd name="T70" fmla="*/ 574 w 653"/>
              <a:gd name="T71" fmla="*/ 43 h 645"/>
              <a:gd name="T72" fmla="*/ 631 w 653"/>
              <a:gd name="T73" fmla="*/ 128 h 645"/>
              <a:gd name="T74" fmla="*/ 640 w 653"/>
              <a:gd name="T75" fmla="*/ 198 h 645"/>
              <a:gd name="T76" fmla="*/ 638 w 653"/>
              <a:gd name="T77" fmla="*/ 398 h 645"/>
              <a:gd name="T78" fmla="*/ 631 w 653"/>
              <a:gd name="T79" fmla="*/ 145 h 645"/>
              <a:gd name="T80" fmla="*/ 628 w 653"/>
              <a:gd name="T81" fmla="*/ 518 h 645"/>
              <a:gd name="T82" fmla="*/ 311 w 653"/>
              <a:gd name="T83" fmla="*/ 625 h 645"/>
              <a:gd name="T84" fmla="*/ 47 w 653"/>
              <a:gd name="T85" fmla="*/ 553 h 645"/>
              <a:gd name="T86" fmla="*/ 26 w 653"/>
              <a:gd name="T87" fmla="*/ 213 h 645"/>
              <a:gd name="T88" fmla="*/ 17 w 653"/>
              <a:gd name="T89" fmla="*/ 259 h 645"/>
              <a:gd name="T90" fmla="*/ 48 w 653"/>
              <a:gd name="T91" fmla="*/ 563 h 645"/>
              <a:gd name="T92" fmla="*/ 22 w 653"/>
              <a:gd name="T93" fmla="*/ 551 h 645"/>
              <a:gd name="T94" fmla="*/ 11 w 653"/>
              <a:gd name="T95" fmla="*/ 209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53" h="645">
                <a:moveTo>
                  <a:pt x="17" y="556"/>
                </a:moveTo>
                <a:cubicBezTo>
                  <a:pt x="19" y="562"/>
                  <a:pt x="20" y="569"/>
                  <a:pt x="24" y="574"/>
                </a:cubicBezTo>
                <a:cubicBezTo>
                  <a:pt x="28" y="579"/>
                  <a:pt x="22" y="564"/>
                  <a:pt x="24" y="561"/>
                </a:cubicBezTo>
                <a:cubicBezTo>
                  <a:pt x="31" y="593"/>
                  <a:pt x="59" y="613"/>
                  <a:pt x="96" y="613"/>
                </a:cubicBezTo>
                <a:cubicBezTo>
                  <a:pt x="166" y="627"/>
                  <a:pt x="244" y="626"/>
                  <a:pt x="318" y="636"/>
                </a:cubicBezTo>
                <a:cubicBezTo>
                  <a:pt x="402" y="632"/>
                  <a:pt x="494" y="645"/>
                  <a:pt x="565" y="628"/>
                </a:cubicBezTo>
                <a:cubicBezTo>
                  <a:pt x="577" y="625"/>
                  <a:pt x="588" y="622"/>
                  <a:pt x="598" y="615"/>
                </a:cubicBezTo>
                <a:cubicBezTo>
                  <a:pt x="608" y="607"/>
                  <a:pt x="615" y="596"/>
                  <a:pt x="623" y="584"/>
                </a:cubicBezTo>
                <a:cubicBezTo>
                  <a:pt x="623" y="584"/>
                  <a:pt x="623" y="583"/>
                  <a:pt x="624" y="583"/>
                </a:cubicBezTo>
                <a:cubicBezTo>
                  <a:pt x="620" y="583"/>
                  <a:pt x="620" y="583"/>
                  <a:pt x="620" y="583"/>
                </a:cubicBezTo>
                <a:cubicBezTo>
                  <a:pt x="621" y="584"/>
                  <a:pt x="621" y="585"/>
                  <a:pt x="620" y="585"/>
                </a:cubicBezTo>
                <a:cubicBezTo>
                  <a:pt x="620" y="583"/>
                  <a:pt x="620" y="583"/>
                  <a:pt x="620" y="583"/>
                </a:cubicBezTo>
                <a:cubicBezTo>
                  <a:pt x="621" y="581"/>
                  <a:pt x="621" y="580"/>
                  <a:pt x="622" y="578"/>
                </a:cubicBezTo>
                <a:cubicBezTo>
                  <a:pt x="624" y="575"/>
                  <a:pt x="624" y="581"/>
                  <a:pt x="625" y="582"/>
                </a:cubicBezTo>
                <a:cubicBezTo>
                  <a:pt x="646" y="533"/>
                  <a:pt x="647" y="462"/>
                  <a:pt x="649" y="397"/>
                </a:cubicBezTo>
                <a:cubicBezTo>
                  <a:pt x="653" y="309"/>
                  <a:pt x="651" y="214"/>
                  <a:pt x="643" y="129"/>
                </a:cubicBezTo>
                <a:cubicBezTo>
                  <a:pt x="637" y="63"/>
                  <a:pt x="606" y="17"/>
                  <a:pt x="540" y="8"/>
                </a:cubicBezTo>
                <a:cubicBezTo>
                  <a:pt x="491" y="1"/>
                  <a:pt x="435" y="1"/>
                  <a:pt x="384" y="3"/>
                </a:cubicBezTo>
                <a:cubicBezTo>
                  <a:pt x="362" y="4"/>
                  <a:pt x="342" y="3"/>
                  <a:pt x="321" y="5"/>
                </a:cubicBezTo>
                <a:cubicBezTo>
                  <a:pt x="320" y="2"/>
                  <a:pt x="320" y="2"/>
                  <a:pt x="320" y="2"/>
                </a:cubicBezTo>
                <a:cubicBezTo>
                  <a:pt x="235" y="6"/>
                  <a:pt x="139" y="0"/>
                  <a:pt x="67" y="21"/>
                </a:cubicBezTo>
                <a:cubicBezTo>
                  <a:pt x="32" y="32"/>
                  <a:pt x="14" y="67"/>
                  <a:pt x="12" y="112"/>
                </a:cubicBezTo>
                <a:cubicBezTo>
                  <a:pt x="7" y="209"/>
                  <a:pt x="0" y="315"/>
                  <a:pt x="4" y="410"/>
                </a:cubicBezTo>
                <a:cubicBezTo>
                  <a:pt x="6" y="460"/>
                  <a:pt x="6" y="512"/>
                  <a:pt x="17" y="556"/>
                </a:cubicBezTo>
                <a:close/>
                <a:moveTo>
                  <a:pt x="484" y="627"/>
                </a:moveTo>
                <a:cubicBezTo>
                  <a:pt x="487" y="628"/>
                  <a:pt x="493" y="626"/>
                  <a:pt x="494" y="629"/>
                </a:cubicBezTo>
                <a:cubicBezTo>
                  <a:pt x="491" y="629"/>
                  <a:pt x="487" y="629"/>
                  <a:pt x="484" y="627"/>
                </a:cubicBezTo>
                <a:close/>
                <a:moveTo>
                  <a:pt x="613" y="594"/>
                </a:moveTo>
                <a:cubicBezTo>
                  <a:pt x="603" y="606"/>
                  <a:pt x="589" y="613"/>
                  <a:pt x="572" y="617"/>
                </a:cubicBezTo>
                <a:cubicBezTo>
                  <a:pt x="586" y="609"/>
                  <a:pt x="603" y="603"/>
                  <a:pt x="614" y="593"/>
                </a:cubicBezTo>
                <a:cubicBezTo>
                  <a:pt x="613" y="593"/>
                  <a:pt x="613" y="594"/>
                  <a:pt x="613" y="594"/>
                </a:cubicBezTo>
                <a:close/>
                <a:moveTo>
                  <a:pt x="597" y="594"/>
                </a:moveTo>
                <a:cubicBezTo>
                  <a:pt x="597" y="592"/>
                  <a:pt x="600" y="590"/>
                  <a:pt x="601" y="589"/>
                </a:cubicBezTo>
                <a:cubicBezTo>
                  <a:pt x="601" y="593"/>
                  <a:pt x="601" y="594"/>
                  <a:pt x="597" y="594"/>
                </a:cubicBezTo>
                <a:close/>
                <a:moveTo>
                  <a:pt x="606" y="582"/>
                </a:moveTo>
                <a:cubicBezTo>
                  <a:pt x="610" y="573"/>
                  <a:pt x="610" y="573"/>
                  <a:pt x="610" y="573"/>
                </a:cubicBezTo>
                <a:cubicBezTo>
                  <a:pt x="611" y="577"/>
                  <a:pt x="609" y="580"/>
                  <a:pt x="606" y="582"/>
                </a:cubicBezTo>
                <a:close/>
                <a:moveTo>
                  <a:pt x="616" y="575"/>
                </a:moveTo>
                <a:cubicBezTo>
                  <a:pt x="631" y="526"/>
                  <a:pt x="631" y="526"/>
                  <a:pt x="631" y="526"/>
                </a:cubicBezTo>
                <a:cubicBezTo>
                  <a:pt x="631" y="526"/>
                  <a:pt x="631" y="523"/>
                  <a:pt x="633" y="522"/>
                </a:cubicBezTo>
                <a:cubicBezTo>
                  <a:pt x="631" y="543"/>
                  <a:pt x="624" y="560"/>
                  <a:pt x="616" y="575"/>
                </a:cubicBezTo>
                <a:close/>
                <a:moveTo>
                  <a:pt x="629" y="103"/>
                </a:moveTo>
                <a:cubicBezTo>
                  <a:pt x="630" y="103"/>
                  <a:pt x="631" y="106"/>
                  <a:pt x="632" y="107"/>
                </a:cubicBezTo>
                <a:cubicBezTo>
                  <a:pt x="634" y="122"/>
                  <a:pt x="638" y="139"/>
                  <a:pt x="636" y="157"/>
                </a:cubicBezTo>
                <a:cubicBezTo>
                  <a:pt x="636" y="137"/>
                  <a:pt x="632" y="120"/>
                  <a:pt x="629" y="103"/>
                </a:cubicBezTo>
                <a:cubicBezTo>
                  <a:pt x="627" y="99"/>
                  <a:pt x="627" y="94"/>
                  <a:pt x="626" y="89"/>
                </a:cubicBezTo>
                <a:cubicBezTo>
                  <a:pt x="629" y="93"/>
                  <a:pt x="630" y="98"/>
                  <a:pt x="629" y="103"/>
                </a:cubicBezTo>
                <a:close/>
                <a:moveTo>
                  <a:pt x="575" y="29"/>
                </a:moveTo>
                <a:cubicBezTo>
                  <a:pt x="588" y="34"/>
                  <a:pt x="600" y="42"/>
                  <a:pt x="608" y="53"/>
                </a:cubicBezTo>
                <a:cubicBezTo>
                  <a:pt x="609" y="54"/>
                  <a:pt x="610" y="54"/>
                  <a:pt x="611" y="55"/>
                </a:cubicBezTo>
                <a:cubicBezTo>
                  <a:pt x="610" y="56"/>
                  <a:pt x="609" y="54"/>
                  <a:pt x="609" y="55"/>
                </a:cubicBezTo>
                <a:cubicBezTo>
                  <a:pt x="609" y="54"/>
                  <a:pt x="609" y="54"/>
                  <a:pt x="608" y="53"/>
                </a:cubicBezTo>
                <a:cubicBezTo>
                  <a:pt x="577" y="29"/>
                  <a:pt x="528" y="22"/>
                  <a:pt x="474" y="19"/>
                </a:cubicBezTo>
                <a:cubicBezTo>
                  <a:pt x="449" y="18"/>
                  <a:pt x="422" y="14"/>
                  <a:pt x="394" y="12"/>
                </a:cubicBezTo>
                <a:cubicBezTo>
                  <a:pt x="457" y="8"/>
                  <a:pt x="528" y="8"/>
                  <a:pt x="575" y="29"/>
                </a:cubicBezTo>
                <a:close/>
                <a:moveTo>
                  <a:pt x="266" y="11"/>
                </a:moveTo>
                <a:cubicBezTo>
                  <a:pt x="263" y="13"/>
                  <a:pt x="258" y="14"/>
                  <a:pt x="254" y="13"/>
                </a:cubicBezTo>
                <a:cubicBezTo>
                  <a:pt x="251" y="12"/>
                  <a:pt x="240" y="13"/>
                  <a:pt x="237" y="12"/>
                </a:cubicBezTo>
                <a:cubicBezTo>
                  <a:pt x="245" y="11"/>
                  <a:pt x="256" y="12"/>
                  <a:pt x="266" y="11"/>
                </a:cubicBezTo>
                <a:close/>
                <a:moveTo>
                  <a:pt x="202" y="13"/>
                </a:moveTo>
                <a:cubicBezTo>
                  <a:pt x="236" y="13"/>
                  <a:pt x="236" y="13"/>
                  <a:pt x="236" y="13"/>
                </a:cubicBezTo>
                <a:cubicBezTo>
                  <a:pt x="202" y="14"/>
                  <a:pt x="202" y="14"/>
                  <a:pt x="202" y="14"/>
                </a:cubicBezTo>
                <a:lnTo>
                  <a:pt x="202" y="13"/>
                </a:lnTo>
                <a:close/>
                <a:moveTo>
                  <a:pt x="11" y="209"/>
                </a:moveTo>
                <a:cubicBezTo>
                  <a:pt x="13" y="151"/>
                  <a:pt x="16" y="95"/>
                  <a:pt x="35" y="55"/>
                </a:cubicBezTo>
                <a:cubicBezTo>
                  <a:pt x="47" y="30"/>
                  <a:pt x="81" y="23"/>
                  <a:pt x="116" y="19"/>
                </a:cubicBezTo>
                <a:cubicBezTo>
                  <a:pt x="142" y="16"/>
                  <a:pt x="170" y="11"/>
                  <a:pt x="199" y="14"/>
                </a:cubicBezTo>
                <a:cubicBezTo>
                  <a:pt x="152" y="18"/>
                  <a:pt x="105" y="18"/>
                  <a:pt x="70" y="34"/>
                </a:cubicBezTo>
                <a:cubicBezTo>
                  <a:pt x="50" y="44"/>
                  <a:pt x="37" y="66"/>
                  <a:pt x="37" y="94"/>
                </a:cubicBezTo>
                <a:cubicBezTo>
                  <a:pt x="39" y="83"/>
                  <a:pt x="42" y="70"/>
                  <a:pt x="49" y="61"/>
                </a:cubicBezTo>
                <a:cubicBezTo>
                  <a:pt x="64" y="41"/>
                  <a:pt x="91" y="31"/>
                  <a:pt x="125" y="28"/>
                </a:cubicBezTo>
                <a:cubicBezTo>
                  <a:pt x="271" y="16"/>
                  <a:pt x="444" y="12"/>
                  <a:pt x="574" y="43"/>
                </a:cubicBezTo>
                <a:cubicBezTo>
                  <a:pt x="580" y="45"/>
                  <a:pt x="587" y="47"/>
                  <a:pt x="592" y="51"/>
                </a:cubicBezTo>
                <a:cubicBezTo>
                  <a:pt x="614" y="67"/>
                  <a:pt x="626" y="95"/>
                  <a:pt x="631" y="128"/>
                </a:cubicBezTo>
                <a:cubicBezTo>
                  <a:pt x="637" y="176"/>
                  <a:pt x="639" y="228"/>
                  <a:pt x="639" y="279"/>
                </a:cubicBezTo>
                <a:cubicBezTo>
                  <a:pt x="640" y="198"/>
                  <a:pt x="640" y="198"/>
                  <a:pt x="640" y="198"/>
                </a:cubicBezTo>
                <a:cubicBezTo>
                  <a:pt x="643" y="277"/>
                  <a:pt x="646" y="366"/>
                  <a:pt x="639" y="446"/>
                </a:cubicBezTo>
                <a:cubicBezTo>
                  <a:pt x="639" y="432"/>
                  <a:pt x="640" y="413"/>
                  <a:pt x="638" y="398"/>
                </a:cubicBezTo>
                <a:cubicBezTo>
                  <a:pt x="638" y="439"/>
                  <a:pt x="637" y="477"/>
                  <a:pt x="633" y="514"/>
                </a:cubicBezTo>
                <a:cubicBezTo>
                  <a:pt x="636" y="394"/>
                  <a:pt x="639" y="263"/>
                  <a:pt x="631" y="145"/>
                </a:cubicBezTo>
                <a:cubicBezTo>
                  <a:pt x="631" y="140"/>
                  <a:pt x="629" y="134"/>
                  <a:pt x="627" y="130"/>
                </a:cubicBezTo>
                <a:cubicBezTo>
                  <a:pt x="637" y="256"/>
                  <a:pt x="634" y="393"/>
                  <a:pt x="628" y="518"/>
                </a:cubicBezTo>
                <a:cubicBezTo>
                  <a:pt x="620" y="572"/>
                  <a:pt x="592" y="606"/>
                  <a:pt x="540" y="616"/>
                </a:cubicBezTo>
                <a:cubicBezTo>
                  <a:pt x="463" y="622"/>
                  <a:pt x="393" y="631"/>
                  <a:pt x="311" y="625"/>
                </a:cubicBezTo>
                <a:cubicBezTo>
                  <a:pt x="250" y="620"/>
                  <a:pt x="188" y="616"/>
                  <a:pt x="130" y="607"/>
                </a:cubicBezTo>
                <a:cubicBezTo>
                  <a:pt x="99" y="593"/>
                  <a:pt x="69" y="575"/>
                  <a:pt x="47" y="553"/>
                </a:cubicBezTo>
                <a:cubicBezTo>
                  <a:pt x="24" y="465"/>
                  <a:pt x="18" y="353"/>
                  <a:pt x="21" y="247"/>
                </a:cubicBezTo>
                <a:cubicBezTo>
                  <a:pt x="21" y="232"/>
                  <a:pt x="23" y="221"/>
                  <a:pt x="26" y="213"/>
                </a:cubicBezTo>
                <a:cubicBezTo>
                  <a:pt x="25" y="166"/>
                  <a:pt x="29" y="109"/>
                  <a:pt x="38" y="66"/>
                </a:cubicBezTo>
                <a:cubicBezTo>
                  <a:pt x="21" y="121"/>
                  <a:pt x="21" y="193"/>
                  <a:pt x="17" y="259"/>
                </a:cubicBezTo>
                <a:cubicBezTo>
                  <a:pt x="12" y="358"/>
                  <a:pt x="19" y="457"/>
                  <a:pt x="37" y="541"/>
                </a:cubicBezTo>
                <a:cubicBezTo>
                  <a:pt x="39" y="548"/>
                  <a:pt x="41" y="557"/>
                  <a:pt x="48" y="563"/>
                </a:cubicBezTo>
                <a:cubicBezTo>
                  <a:pt x="66" y="580"/>
                  <a:pt x="92" y="595"/>
                  <a:pt x="113" y="607"/>
                </a:cubicBezTo>
                <a:cubicBezTo>
                  <a:pt x="69" y="608"/>
                  <a:pt x="32" y="590"/>
                  <a:pt x="22" y="551"/>
                </a:cubicBezTo>
                <a:cubicBezTo>
                  <a:pt x="21" y="552"/>
                  <a:pt x="22" y="557"/>
                  <a:pt x="20" y="559"/>
                </a:cubicBezTo>
                <a:cubicBezTo>
                  <a:pt x="7" y="446"/>
                  <a:pt x="8" y="326"/>
                  <a:pt x="11" y="209"/>
                </a:cubicBezTo>
                <a:close/>
              </a:path>
            </a:pathLst>
          </a:custGeom>
          <a:solidFill>
            <a:srgbClr val="FBD52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7" name="文本77"/>
          <p:cNvSpPr>
            <a:spLocks noEditPoints="1"/>
          </p:cNvSpPr>
          <p:nvPr/>
        </p:nvSpPr>
        <p:spPr bwMode="auto">
          <a:xfrm flipH="1" flipV="1">
            <a:off x="8125474" y="1452967"/>
            <a:ext cx="2281403" cy="1999280"/>
          </a:xfrm>
          <a:custGeom>
            <a:avLst/>
            <a:gdLst>
              <a:gd name="T0" fmla="*/ 24 w 653"/>
              <a:gd name="T1" fmla="*/ 574 h 645"/>
              <a:gd name="T2" fmla="*/ 96 w 653"/>
              <a:gd name="T3" fmla="*/ 613 h 645"/>
              <a:gd name="T4" fmla="*/ 565 w 653"/>
              <a:gd name="T5" fmla="*/ 628 h 645"/>
              <a:gd name="T6" fmla="*/ 623 w 653"/>
              <a:gd name="T7" fmla="*/ 584 h 645"/>
              <a:gd name="T8" fmla="*/ 620 w 653"/>
              <a:gd name="T9" fmla="*/ 583 h 645"/>
              <a:gd name="T10" fmla="*/ 620 w 653"/>
              <a:gd name="T11" fmla="*/ 583 h 645"/>
              <a:gd name="T12" fmla="*/ 625 w 653"/>
              <a:gd name="T13" fmla="*/ 582 h 645"/>
              <a:gd name="T14" fmla="*/ 643 w 653"/>
              <a:gd name="T15" fmla="*/ 129 h 645"/>
              <a:gd name="T16" fmla="*/ 384 w 653"/>
              <a:gd name="T17" fmla="*/ 3 h 645"/>
              <a:gd name="T18" fmla="*/ 320 w 653"/>
              <a:gd name="T19" fmla="*/ 2 h 645"/>
              <a:gd name="T20" fmla="*/ 12 w 653"/>
              <a:gd name="T21" fmla="*/ 112 h 645"/>
              <a:gd name="T22" fmla="*/ 17 w 653"/>
              <a:gd name="T23" fmla="*/ 556 h 645"/>
              <a:gd name="T24" fmla="*/ 494 w 653"/>
              <a:gd name="T25" fmla="*/ 629 h 645"/>
              <a:gd name="T26" fmla="*/ 613 w 653"/>
              <a:gd name="T27" fmla="*/ 594 h 645"/>
              <a:gd name="T28" fmla="*/ 614 w 653"/>
              <a:gd name="T29" fmla="*/ 593 h 645"/>
              <a:gd name="T30" fmla="*/ 597 w 653"/>
              <a:gd name="T31" fmla="*/ 594 h 645"/>
              <a:gd name="T32" fmla="*/ 597 w 653"/>
              <a:gd name="T33" fmla="*/ 594 h 645"/>
              <a:gd name="T34" fmla="*/ 610 w 653"/>
              <a:gd name="T35" fmla="*/ 573 h 645"/>
              <a:gd name="T36" fmla="*/ 616 w 653"/>
              <a:gd name="T37" fmla="*/ 575 h 645"/>
              <a:gd name="T38" fmla="*/ 633 w 653"/>
              <a:gd name="T39" fmla="*/ 522 h 645"/>
              <a:gd name="T40" fmla="*/ 629 w 653"/>
              <a:gd name="T41" fmla="*/ 103 h 645"/>
              <a:gd name="T42" fmla="*/ 636 w 653"/>
              <a:gd name="T43" fmla="*/ 157 h 645"/>
              <a:gd name="T44" fmla="*/ 626 w 653"/>
              <a:gd name="T45" fmla="*/ 89 h 645"/>
              <a:gd name="T46" fmla="*/ 575 w 653"/>
              <a:gd name="T47" fmla="*/ 29 h 645"/>
              <a:gd name="T48" fmla="*/ 611 w 653"/>
              <a:gd name="T49" fmla="*/ 55 h 645"/>
              <a:gd name="T50" fmla="*/ 608 w 653"/>
              <a:gd name="T51" fmla="*/ 53 h 645"/>
              <a:gd name="T52" fmla="*/ 394 w 653"/>
              <a:gd name="T53" fmla="*/ 12 h 645"/>
              <a:gd name="T54" fmla="*/ 266 w 653"/>
              <a:gd name="T55" fmla="*/ 11 h 645"/>
              <a:gd name="T56" fmla="*/ 237 w 653"/>
              <a:gd name="T57" fmla="*/ 12 h 645"/>
              <a:gd name="T58" fmla="*/ 202 w 653"/>
              <a:gd name="T59" fmla="*/ 13 h 645"/>
              <a:gd name="T60" fmla="*/ 202 w 653"/>
              <a:gd name="T61" fmla="*/ 14 h 645"/>
              <a:gd name="T62" fmla="*/ 11 w 653"/>
              <a:gd name="T63" fmla="*/ 209 h 645"/>
              <a:gd name="T64" fmla="*/ 116 w 653"/>
              <a:gd name="T65" fmla="*/ 19 h 645"/>
              <a:gd name="T66" fmla="*/ 70 w 653"/>
              <a:gd name="T67" fmla="*/ 34 h 645"/>
              <a:gd name="T68" fmla="*/ 49 w 653"/>
              <a:gd name="T69" fmla="*/ 61 h 645"/>
              <a:gd name="T70" fmla="*/ 574 w 653"/>
              <a:gd name="T71" fmla="*/ 43 h 645"/>
              <a:gd name="T72" fmla="*/ 631 w 653"/>
              <a:gd name="T73" fmla="*/ 128 h 645"/>
              <a:gd name="T74" fmla="*/ 640 w 653"/>
              <a:gd name="T75" fmla="*/ 198 h 645"/>
              <a:gd name="T76" fmla="*/ 638 w 653"/>
              <a:gd name="T77" fmla="*/ 398 h 645"/>
              <a:gd name="T78" fmla="*/ 631 w 653"/>
              <a:gd name="T79" fmla="*/ 145 h 645"/>
              <a:gd name="T80" fmla="*/ 628 w 653"/>
              <a:gd name="T81" fmla="*/ 518 h 645"/>
              <a:gd name="T82" fmla="*/ 311 w 653"/>
              <a:gd name="T83" fmla="*/ 625 h 645"/>
              <a:gd name="T84" fmla="*/ 47 w 653"/>
              <a:gd name="T85" fmla="*/ 553 h 645"/>
              <a:gd name="T86" fmla="*/ 26 w 653"/>
              <a:gd name="T87" fmla="*/ 213 h 645"/>
              <a:gd name="T88" fmla="*/ 17 w 653"/>
              <a:gd name="T89" fmla="*/ 259 h 645"/>
              <a:gd name="T90" fmla="*/ 48 w 653"/>
              <a:gd name="T91" fmla="*/ 563 h 645"/>
              <a:gd name="T92" fmla="*/ 22 w 653"/>
              <a:gd name="T93" fmla="*/ 551 h 645"/>
              <a:gd name="T94" fmla="*/ 11 w 653"/>
              <a:gd name="T95" fmla="*/ 209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53" h="645">
                <a:moveTo>
                  <a:pt x="17" y="556"/>
                </a:moveTo>
                <a:cubicBezTo>
                  <a:pt x="19" y="562"/>
                  <a:pt x="20" y="569"/>
                  <a:pt x="24" y="574"/>
                </a:cubicBezTo>
                <a:cubicBezTo>
                  <a:pt x="28" y="579"/>
                  <a:pt x="22" y="564"/>
                  <a:pt x="24" y="561"/>
                </a:cubicBezTo>
                <a:cubicBezTo>
                  <a:pt x="31" y="593"/>
                  <a:pt x="59" y="613"/>
                  <a:pt x="96" y="613"/>
                </a:cubicBezTo>
                <a:cubicBezTo>
                  <a:pt x="166" y="627"/>
                  <a:pt x="244" y="626"/>
                  <a:pt x="318" y="636"/>
                </a:cubicBezTo>
                <a:cubicBezTo>
                  <a:pt x="402" y="632"/>
                  <a:pt x="494" y="645"/>
                  <a:pt x="565" y="628"/>
                </a:cubicBezTo>
                <a:cubicBezTo>
                  <a:pt x="577" y="625"/>
                  <a:pt x="588" y="622"/>
                  <a:pt x="598" y="615"/>
                </a:cubicBezTo>
                <a:cubicBezTo>
                  <a:pt x="608" y="607"/>
                  <a:pt x="615" y="596"/>
                  <a:pt x="623" y="584"/>
                </a:cubicBezTo>
                <a:cubicBezTo>
                  <a:pt x="623" y="584"/>
                  <a:pt x="623" y="583"/>
                  <a:pt x="624" y="583"/>
                </a:cubicBezTo>
                <a:cubicBezTo>
                  <a:pt x="620" y="583"/>
                  <a:pt x="620" y="583"/>
                  <a:pt x="620" y="583"/>
                </a:cubicBezTo>
                <a:cubicBezTo>
                  <a:pt x="621" y="584"/>
                  <a:pt x="621" y="585"/>
                  <a:pt x="620" y="585"/>
                </a:cubicBezTo>
                <a:cubicBezTo>
                  <a:pt x="620" y="583"/>
                  <a:pt x="620" y="583"/>
                  <a:pt x="620" y="583"/>
                </a:cubicBezTo>
                <a:cubicBezTo>
                  <a:pt x="621" y="581"/>
                  <a:pt x="621" y="580"/>
                  <a:pt x="622" y="578"/>
                </a:cubicBezTo>
                <a:cubicBezTo>
                  <a:pt x="624" y="575"/>
                  <a:pt x="624" y="581"/>
                  <a:pt x="625" y="582"/>
                </a:cubicBezTo>
                <a:cubicBezTo>
                  <a:pt x="646" y="533"/>
                  <a:pt x="647" y="462"/>
                  <a:pt x="649" y="397"/>
                </a:cubicBezTo>
                <a:cubicBezTo>
                  <a:pt x="653" y="309"/>
                  <a:pt x="651" y="214"/>
                  <a:pt x="643" y="129"/>
                </a:cubicBezTo>
                <a:cubicBezTo>
                  <a:pt x="637" y="63"/>
                  <a:pt x="606" y="17"/>
                  <a:pt x="540" y="8"/>
                </a:cubicBezTo>
                <a:cubicBezTo>
                  <a:pt x="491" y="1"/>
                  <a:pt x="435" y="1"/>
                  <a:pt x="384" y="3"/>
                </a:cubicBezTo>
                <a:cubicBezTo>
                  <a:pt x="362" y="4"/>
                  <a:pt x="342" y="3"/>
                  <a:pt x="321" y="5"/>
                </a:cubicBezTo>
                <a:cubicBezTo>
                  <a:pt x="320" y="2"/>
                  <a:pt x="320" y="2"/>
                  <a:pt x="320" y="2"/>
                </a:cubicBezTo>
                <a:cubicBezTo>
                  <a:pt x="235" y="6"/>
                  <a:pt x="139" y="0"/>
                  <a:pt x="67" y="21"/>
                </a:cubicBezTo>
                <a:cubicBezTo>
                  <a:pt x="32" y="32"/>
                  <a:pt x="14" y="67"/>
                  <a:pt x="12" y="112"/>
                </a:cubicBezTo>
                <a:cubicBezTo>
                  <a:pt x="7" y="209"/>
                  <a:pt x="0" y="315"/>
                  <a:pt x="4" y="410"/>
                </a:cubicBezTo>
                <a:cubicBezTo>
                  <a:pt x="6" y="460"/>
                  <a:pt x="6" y="512"/>
                  <a:pt x="17" y="556"/>
                </a:cubicBezTo>
                <a:close/>
                <a:moveTo>
                  <a:pt x="484" y="627"/>
                </a:moveTo>
                <a:cubicBezTo>
                  <a:pt x="487" y="628"/>
                  <a:pt x="493" y="626"/>
                  <a:pt x="494" y="629"/>
                </a:cubicBezTo>
                <a:cubicBezTo>
                  <a:pt x="491" y="629"/>
                  <a:pt x="487" y="629"/>
                  <a:pt x="484" y="627"/>
                </a:cubicBezTo>
                <a:close/>
                <a:moveTo>
                  <a:pt x="613" y="594"/>
                </a:moveTo>
                <a:cubicBezTo>
                  <a:pt x="603" y="606"/>
                  <a:pt x="589" y="613"/>
                  <a:pt x="572" y="617"/>
                </a:cubicBezTo>
                <a:cubicBezTo>
                  <a:pt x="586" y="609"/>
                  <a:pt x="603" y="603"/>
                  <a:pt x="614" y="593"/>
                </a:cubicBezTo>
                <a:cubicBezTo>
                  <a:pt x="613" y="593"/>
                  <a:pt x="613" y="594"/>
                  <a:pt x="613" y="594"/>
                </a:cubicBezTo>
                <a:close/>
                <a:moveTo>
                  <a:pt x="597" y="594"/>
                </a:moveTo>
                <a:cubicBezTo>
                  <a:pt x="597" y="592"/>
                  <a:pt x="600" y="590"/>
                  <a:pt x="601" y="589"/>
                </a:cubicBezTo>
                <a:cubicBezTo>
                  <a:pt x="601" y="593"/>
                  <a:pt x="601" y="594"/>
                  <a:pt x="597" y="594"/>
                </a:cubicBezTo>
                <a:close/>
                <a:moveTo>
                  <a:pt x="606" y="582"/>
                </a:moveTo>
                <a:cubicBezTo>
                  <a:pt x="610" y="573"/>
                  <a:pt x="610" y="573"/>
                  <a:pt x="610" y="573"/>
                </a:cubicBezTo>
                <a:cubicBezTo>
                  <a:pt x="611" y="577"/>
                  <a:pt x="609" y="580"/>
                  <a:pt x="606" y="582"/>
                </a:cubicBezTo>
                <a:close/>
                <a:moveTo>
                  <a:pt x="616" y="575"/>
                </a:moveTo>
                <a:cubicBezTo>
                  <a:pt x="631" y="526"/>
                  <a:pt x="631" y="526"/>
                  <a:pt x="631" y="526"/>
                </a:cubicBezTo>
                <a:cubicBezTo>
                  <a:pt x="631" y="526"/>
                  <a:pt x="631" y="523"/>
                  <a:pt x="633" y="522"/>
                </a:cubicBezTo>
                <a:cubicBezTo>
                  <a:pt x="631" y="543"/>
                  <a:pt x="624" y="560"/>
                  <a:pt x="616" y="575"/>
                </a:cubicBezTo>
                <a:close/>
                <a:moveTo>
                  <a:pt x="629" y="103"/>
                </a:moveTo>
                <a:cubicBezTo>
                  <a:pt x="630" y="103"/>
                  <a:pt x="631" y="106"/>
                  <a:pt x="632" y="107"/>
                </a:cubicBezTo>
                <a:cubicBezTo>
                  <a:pt x="634" y="122"/>
                  <a:pt x="638" y="139"/>
                  <a:pt x="636" y="157"/>
                </a:cubicBezTo>
                <a:cubicBezTo>
                  <a:pt x="636" y="137"/>
                  <a:pt x="632" y="120"/>
                  <a:pt x="629" y="103"/>
                </a:cubicBezTo>
                <a:cubicBezTo>
                  <a:pt x="627" y="99"/>
                  <a:pt x="627" y="94"/>
                  <a:pt x="626" y="89"/>
                </a:cubicBezTo>
                <a:cubicBezTo>
                  <a:pt x="629" y="93"/>
                  <a:pt x="630" y="98"/>
                  <a:pt x="629" y="103"/>
                </a:cubicBezTo>
                <a:close/>
                <a:moveTo>
                  <a:pt x="575" y="29"/>
                </a:moveTo>
                <a:cubicBezTo>
                  <a:pt x="588" y="34"/>
                  <a:pt x="600" y="42"/>
                  <a:pt x="608" y="53"/>
                </a:cubicBezTo>
                <a:cubicBezTo>
                  <a:pt x="609" y="54"/>
                  <a:pt x="610" y="54"/>
                  <a:pt x="611" y="55"/>
                </a:cubicBezTo>
                <a:cubicBezTo>
                  <a:pt x="610" y="56"/>
                  <a:pt x="609" y="54"/>
                  <a:pt x="609" y="55"/>
                </a:cubicBezTo>
                <a:cubicBezTo>
                  <a:pt x="609" y="54"/>
                  <a:pt x="609" y="54"/>
                  <a:pt x="608" y="53"/>
                </a:cubicBezTo>
                <a:cubicBezTo>
                  <a:pt x="577" y="29"/>
                  <a:pt x="528" y="22"/>
                  <a:pt x="474" y="19"/>
                </a:cubicBezTo>
                <a:cubicBezTo>
                  <a:pt x="449" y="18"/>
                  <a:pt x="422" y="14"/>
                  <a:pt x="394" y="12"/>
                </a:cubicBezTo>
                <a:cubicBezTo>
                  <a:pt x="457" y="8"/>
                  <a:pt x="528" y="8"/>
                  <a:pt x="575" y="29"/>
                </a:cubicBezTo>
                <a:close/>
                <a:moveTo>
                  <a:pt x="266" y="11"/>
                </a:moveTo>
                <a:cubicBezTo>
                  <a:pt x="263" y="13"/>
                  <a:pt x="258" y="14"/>
                  <a:pt x="254" y="13"/>
                </a:cubicBezTo>
                <a:cubicBezTo>
                  <a:pt x="251" y="12"/>
                  <a:pt x="240" y="13"/>
                  <a:pt x="237" y="12"/>
                </a:cubicBezTo>
                <a:cubicBezTo>
                  <a:pt x="245" y="11"/>
                  <a:pt x="256" y="12"/>
                  <a:pt x="266" y="11"/>
                </a:cubicBezTo>
                <a:close/>
                <a:moveTo>
                  <a:pt x="202" y="13"/>
                </a:moveTo>
                <a:cubicBezTo>
                  <a:pt x="236" y="13"/>
                  <a:pt x="236" y="13"/>
                  <a:pt x="236" y="13"/>
                </a:cubicBezTo>
                <a:cubicBezTo>
                  <a:pt x="202" y="14"/>
                  <a:pt x="202" y="14"/>
                  <a:pt x="202" y="14"/>
                </a:cubicBezTo>
                <a:lnTo>
                  <a:pt x="202" y="13"/>
                </a:lnTo>
                <a:close/>
                <a:moveTo>
                  <a:pt x="11" y="209"/>
                </a:moveTo>
                <a:cubicBezTo>
                  <a:pt x="13" y="151"/>
                  <a:pt x="16" y="95"/>
                  <a:pt x="35" y="55"/>
                </a:cubicBezTo>
                <a:cubicBezTo>
                  <a:pt x="47" y="30"/>
                  <a:pt x="81" y="23"/>
                  <a:pt x="116" y="19"/>
                </a:cubicBezTo>
                <a:cubicBezTo>
                  <a:pt x="142" y="16"/>
                  <a:pt x="170" y="11"/>
                  <a:pt x="199" y="14"/>
                </a:cubicBezTo>
                <a:cubicBezTo>
                  <a:pt x="152" y="18"/>
                  <a:pt x="105" y="18"/>
                  <a:pt x="70" y="34"/>
                </a:cubicBezTo>
                <a:cubicBezTo>
                  <a:pt x="50" y="44"/>
                  <a:pt x="37" y="66"/>
                  <a:pt x="37" y="94"/>
                </a:cubicBezTo>
                <a:cubicBezTo>
                  <a:pt x="39" y="83"/>
                  <a:pt x="42" y="70"/>
                  <a:pt x="49" y="61"/>
                </a:cubicBezTo>
                <a:cubicBezTo>
                  <a:pt x="64" y="41"/>
                  <a:pt x="91" y="31"/>
                  <a:pt x="125" y="28"/>
                </a:cubicBezTo>
                <a:cubicBezTo>
                  <a:pt x="271" y="16"/>
                  <a:pt x="444" y="12"/>
                  <a:pt x="574" y="43"/>
                </a:cubicBezTo>
                <a:cubicBezTo>
                  <a:pt x="580" y="45"/>
                  <a:pt x="587" y="47"/>
                  <a:pt x="592" y="51"/>
                </a:cubicBezTo>
                <a:cubicBezTo>
                  <a:pt x="614" y="67"/>
                  <a:pt x="626" y="95"/>
                  <a:pt x="631" y="128"/>
                </a:cubicBezTo>
                <a:cubicBezTo>
                  <a:pt x="637" y="176"/>
                  <a:pt x="639" y="228"/>
                  <a:pt x="639" y="279"/>
                </a:cubicBezTo>
                <a:cubicBezTo>
                  <a:pt x="640" y="198"/>
                  <a:pt x="640" y="198"/>
                  <a:pt x="640" y="198"/>
                </a:cubicBezTo>
                <a:cubicBezTo>
                  <a:pt x="643" y="277"/>
                  <a:pt x="646" y="366"/>
                  <a:pt x="639" y="446"/>
                </a:cubicBezTo>
                <a:cubicBezTo>
                  <a:pt x="639" y="432"/>
                  <a:pt x="640" y="413"/>
                  <a:pt x="638" y="398"/>
                </a:cubicBezTo>
                <a:cubicBezTo>
                  <a:pt x="638" y="439"/>
                  <a:pt x="637" y="477"/>
                  <a:pt x="633" y="514"/>
                </a:cubicBezTo>
                <a:cubicBezTo>
                  <a:pt x="636" y="394"/>
                  <a:pt x="639" y="263"/>
                  <a:pt x="631" y="145"/>
                </a:cubicBezTo>
                <a:cubicBezTo>
                  <a:pt x="631" y="140"/>
                  <a:pt x="629" y="134"/>
                  <a:pt x="627" y="130"/>
                </a:cubicBezTo>
                <a:cubicBezTo>
                  <a:pt x="637" y="256"/>
                  <a:pt x="634" y="393"/>
                  <a:pt x="628" y="518"/>
                </a:cubicBezTo>
                <a:cubicBezTo>
                  <a:pt x="620" y="572"/>
                  <a:pt x="592" y="606"/>
                  <a:pt x="540" y="616"/>
                </a:cubicBezTo>
                <a:cubicBezTo>
                  <a:pt x="463" y="622"/>
                  <a:pt x="393" y="631"/>
                  <a:pt x="311" y="625"/>
                </a:cubicBezTo>
                <a:cubicBezTo>
                  <a:pt x="250" y="620"/>
                  <a:pt x="188" y="616"/>
                  <a:pt x="130" y="607"/>
                </a:cubicBezTo>
                <a:cubicBezTo>
                  <a:pt x="99" y="593"/>
                  <a:pt x="69" y="575"/>
                  <a:pt x="47" y="553"/>
                </a:cubicBezTo>
                <a:cubicBezTo>
                  <a:pt x="24" y="465"/>
                  <a:pt x="18" y="353"/>
                  <a:pt x="21" y="247"/>
                </a:cubicBezTo>
                <a:cubicBezTo>
                  <a:pt x="21" y="232"/>
                  <a:pt x="23" y="221"/>
                  <a:pt x="26" y="213"/>
                </a:cubicBezTo>
                <a:cubicBezTo>
                  <a:pt x="25" y="166"/>
                  <a:pt x="29" y="109"/>
                  <a:pt x="38" y="66"/>
                </a:cubicBezTo>
                <a:cubicBezTo>
                  <a:pt x="21" y="121"/>
                  <a:pt x="21" y="193"/>
                  <a:pt x="17" y="259"/>
                </a:cubicBezTo>
                <a:cubicBezTo>
                  <a:pt x="12" y="358"/>
                  <a:pt x="19" y="457"/>
                  <a:pt x="37" y="541"/>
                </a:cubicBezTo>
                <a:cubicBezTo>
                  <a:pt x="39" y="548"/>
                  <a:pt x="41" y="557"/>
                  <a:pt x="48" y="563"/>
                </a:cubicBezTo>
                <a:cubicBezTo>
                  <a:pt x="66" y="580"/>
                  <a:pt x="92" y="595"/>
                  <a:pt x="113" y="607"/>
                </a:cubicBezTo>
                <a:cubicBezTo>
                  <a:pt x="69" y="608"/>
                  <a:pt x="32" y="590"/>
                  <a:pt x="22" y="551"/>
                </a:cubicBezTo>
                <a:cubicBezTo>
                  <a:pt x="21" y="552"/>
                  <a:pt x="22" y="557"/>
                  <a:pt x="20" y="559"/>
                </a:cubicBezTo>
                <a:cubicBezTo>
                  <a:pt x="7" y="446"/>
                  <a:pt x="8" y="326"/>
                  <a:pt x="11" y="209"/>
                </a:cubicBezTo>
                <a:close/>
              </a:path>
            </a:pathLst>
          </a:custGeom>
          <a:solidFill>
            <a:srgbClr val="FBD52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文本77"/>
          <p:cNvSpPr>
            <a:spLocks noChangeArrowheads="1"/>
          </p:cNvSpPr>
          <p:nvPr/>
        </p:nvSpPr>
        <p:spPr bwMode="auto">
          <a:xfrm>
            <a:off x="2064464" y="2078445"/>
            <a:ext cx="185071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单击此处可编辑内容，根据您的需要自由拉伸文本框大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77"/>
          <p:cNvSpPr>
            <a:spLocks noChangeArrowheads="1"/>
          </p:cNvSpPr>
          <p:nvPr/>
        </p:nvSpPr>
        <p:spPr bwMode="auto">
          <a:xfrm>
            <a:off x="5207155" y="2078445"/>
            <a:ext cx="185071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单击此处可编辑内容，根据您的需要自由拉伸文本框大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文本77"/>
          <p:cNvSpPr>
            <a:spLocks noChangeArrowheads="1"/>
          </p:cNvSpPr>
          <p:nvPr/>
        </p:nvSpPr>
        <p:spPr bwMode="auto">
          <a:xfrm>
            <a:off x="8340818" y="2078445"/>
            <a:ext cx="185071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单击此处可编辑内容，根据您的需要自由拉伸文本框大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3" name="图片 32" descr="图片包含 屏幕截图&#10;&#10;已生成高可信度的说明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891" y="5061656"/>
            <a:ext cx="5961184" cy="853752"/>
          </a:xfrm>
          <a:prstGeom prst="rect">
            <a:avLst/>
          </a:prstGeom>
        </p:spPr>
      </p:pic>
      <p:sp>
        <p:nvSpPr>
          <p:cNvPr id="17" name="边框 21"/>
          <p:cNvSpPr txBox="1">
            <a:spLocks noChangeArrowheads="1"/>
          </p:cNvSpPr>
          <p:nvPr/>
        </p:nvSpPr>
        <p:spPr bwMode="auto">
          <a:xfrm>
            <a:off x="4146047" y="5128960"/>
            <a:ext cx="4201267" cy="64880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3890" tIns="46945" rIns="93890" bIns="46945">
            <a:spAutoFit/>
          </a:bodyPr>
          <a:lstStyle/>
          <a:p>
            <a:pPr algn="dist">
              <a:defRPr/>
            </a:pPr>
            <a:r>
              <a:rPr lang="zh-CN" altLang="en-US" sz="3600" dirty="0">
                <a:solidFill>
                  <a:srgbClr val="172D77"/>
                </a:solidFill>
                <a:latin typeface="汉仪趣黑W" panose="00020600040101010101" pitchFamily="18" charset="-122"/>
                <a:ea typeface="字魂54号-贤黑" panose="00000500000000000000" pitchFamily="2" charset="-122"/>
                <a:cs typeface="+mn-ea"/>
                <a:sym typeface="+mn-lt"/>
              </a:rPr>
              <a:t>快来加入我们吧！</a:t>
            </a:r>
            <a:endParaRPr lang="zh-CN" altLang="en-US" sz="3600" dirty="0">
              <a:solidFill>
                <a:srgbClr val="172D77"/>
              </a:solidFill>
              <a:latin typeface="汉仪趣黑W" panose="00020600040101010101" pitchFamily="18" charset="-122"/>
              <a:ea typeface="字魂54号-贤黑" panose="00000500000000000000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29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917741" y="-137007"/>
            <a:ext cx="3521692" cy="713201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569239" y="2726378"/>
            <a:ext cx="5401188" cy="1661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buNone/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。您的内容打在这里，或者通过复制您的文本后，在此框中选择粘贴，并选择只保留文字。您的内容打在这里，或者通过复制您的文本后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文本12"/>
          <p:cNvSpPr txBox="1">
            <a:spLocks noChangeArrowheads="1"/>
          </p:cNvSpPr>
          <p:nvPr/>
        </p:nvSpPr>
        <p:spPr bwMode="auto">
          <a:xfrm>
            <a:off x="1660680" y="2221029"/>
            <a:ext cx="292519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zh-CN" altLang="en-US" sz="2800" dirty="0">
                <a:solidFill>
                  <a:srgbClr val="172D77"/>
                </a:solidFill>
                <a:latin typeface="汉仪趣黑W" panose="00020600040101010101" pitchFamily="18" charset="-122"/>
                <a:ea typeface="字魂54号-贤黑" panose="00000500000000000000" pitchFamily="2" charset="-122"/>
                <a:cs typeface="+mn-ea"/>
                <a:sym typeface="+mn-lt"/>
              </a:rPr>
              <a:t>我们需要你！</a:t>
            </a:r>
            <a:endParaRPr lang="zh-CN" altLang="en-US" sz="2800" dirty="0">
              <a:solidFill>
                <a:srgbClr val="172D77"/>
              </a:solidFill>
              <a:latin typeface="汉仪趣黑W" panose="00020600040101010101" pitchFamily="18" charset="-122"/>
              <a:ea typeface="字魂54号-贤黑" panose="00000500000000000000" pitchFamily="2" charset="-122"/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3" t="8762" r="4500" b="7988"/>
          <a:stretch>
            <a:fillRect/>
          </a:stretch>
        </p:blipFill>
        <p:spPr>
          <a:xfrm>
            <a:off x="6865495" y="2368446"/>
            <a:ext cx="4213925" cy="388245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169234" y="2493710"/>
            <a:ext cx="60860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000" dirty="0">
                <a:ln w="25400">
                  <a:solidFill>
                    <a:srgbClr val="6039E1"/>
                  </a:solidFill>
                </a:ln>
                <a:solidFill>
                  <a:srgbClr val="FFDF3A"/>
                </a:solidFill>
                <a:ea typeface="字魂54号-贤黑" panose="00000500000000000000" pitchFamily="2" charset="-122"/>
              </a:rPr>
              <a:t>社团招新啦</a:t>
            </a:r>
            <a:endParaRPr lang="zh-CN" altLang="en-US" sz="8000" dirty="0">
              <a:ln w="25400">
                <a:solidFill>
                  <a:srgbClr val="6039E1"/>
                </a:solidFill>
              </a:ln>
              <a:solidFill>
                <a:srgbClr val="FFDF3A"/>
              </a:solidFill>
              <a:ea typeface="字魂54号-贤黑" panose="000005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988695" y="3817149"/>
            <a:ext cx="4107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ea typeface="字魂54号-贤黑" panose="00000500000000000000" pitchFamily="2" charset="-122"/>
              </a:rPr>
              <a:t>加入我们 发现美好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ea typeface="字魂54号-贤黑" panose="00000500000000000000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648518" y="1445398"/>
            <a:ext cx="2894964" cy="943848"/>
            <a:chOff x="1920287" y="689064"/>
            <a:chExt cx="2171223" cy="707886"/>
          </a:xfrm>
        </p:grpSpPr>
        <p:pic>
          <p:nvPicPr>
            <p:cNvPr id="5" name="图片 4" descr="图片包含 屏幕截图&#10;&#10;已生成高可信度的说明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0287" y="727499"/>
              <a:ext cx="2171223" cy="669451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2018761" y="689064"/>
              <a:ext cx="1821925" cy="684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335" dirty="0">
                  <a:solidFill>
                    <a:srgbClr val="172D77"/>
                  </a:solidFill>
                  <a:latin typeface="汉仪趣黑W" panose="00020600040101010101" pitchFamily="18" charset="-122"/>
                  <a:ea typeface="字魂54号-贤黑" panose="00000500000000000000" pitchFamily="2" charset="-122"/>
                  <a:cs typeface="+mn-ea"/>
                  <a:sym typeface="+mn-lt"/>
                </a:rPr>
                <a:t>目录</a:t>
              </a:r>
              <a:endParaRPr lang="zh-CN" altLang="en-US" sz="5335" dirty="0">
                <a:solidFill>
                  <a:srgbClr val="172D77"/>
                </a:solidFill>
                <a:latin typeface="汉仪趣黑W" panose="00020600040101010101" pitchFamily="18" charset="-122"/>
                <a:ea typeface="字魂54号-贤黑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213434" y="3081482"/>
            <a:ext cx="4245260" cy="620753"/>
            <a:chOff x="5950326" y="2754782"/>
            <a:chExt cx="4497141" cy="620753"/>
          </a:xfrm>
        </p:grpSpPr>
        <p:grpSp>
          <p:nvGrpSpPr>
            <p:cNvPr id="8" name="组合 7"/>
            <p:cNvGrpSpPr/>
            <p:nvPr/>
          </p:nvGrpSpPr>
          <p:grpSpPr>
            <a:xfrm>
              <a:off x="6198886" y="2754782"/>
              <a:ext cx="4248581" cy="620753"/>
              <a:chOff x="821806" y="1647062"/>
              <a:chExt cx="3186435" cy="465565"/>
            </a:xfrm>
          </p:grpSpPr>
          <p:pic>
            <p:nvPicPr>
              <p:cNvPr id="12" name="图片 11" descr="图片包含 屏幕截图&#10;&#10;已生成极高可信度的说明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1806" y="1647062"/>
                <a:ext cx="3186435" cy="465565"/>
              </a:xfrm>
              <a:prstGeom prst="rect">
                <a:avLst/>
              </a:prstGeom>
            </p:spPr>
          </p:pic>
          <p:sp>
            <p:nvSpPr>
              <p:cNvPr id="13" name="文本框 12"/>
              <p:cNvSpPr txBox="1"/>
              <p:nvPr/>
            </p:nvSpPr>
            <p:spPr>
              <a:xfrm>
                <a:off x="1288338" y="1696531"/>
                <a:ext cx="2192007" cy="39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800" b="1" dirty="0">
                    <a:solidFill>
                      <a:srgbClr val="172D77"/>
                    </a:solidFill>
                    <a:latin typeface="微软雅黑" panose="020B0503020204020204" pitchFamily="34" charset="-122"/>
                    <a:ea typeface="字魂54号-贤黑" panose="00000500000000000000" pitchFamily="2" charset="-122"/>
                    <a:cs typeface="+mn-ea"/>
                    <a:sym typeface="+mn-lt"/>
                  </a:rPr>
                  <a:t>01</a:t>
                </a:r>
                <a:r>
                  <a:rPr lang="zh-CN" altLang="en-US" sz="2800" dirty="0">
                    <a:solidFill>
                      <a:srgbClr val="172D77"/>
                    </a:solidFill>
                    <a:latin typeface="汉仪趣黑W" panose="00020600040101010101" pitchFamily="18" charset="-122"/>
                    <a:ea typeface="字魂54号-贤黑" panose="00000500000000000000" pitchFamily="2" charset="-122"/>
                    <a:cs typeface="+mn-ea"/>
                    <a:sym typeface="+mn-lt"/>
                  </a:rPr>
                  <a:t>社团简介</a:t>
                </a:r>
                <a:endParaRPr lang="zh-CN" altLang="en-US" sz="2800" dirty="0">
                  <a:solidFill>
                    <a:srgbClr val="172D77"/>
                  </a:solidFill>
                  <a:latin typeface="汉仪趣黑W" panose="00020600040101010101" pitchFamily="18" charset="-122"/>
                  <a:ea typeface="字魂54号-贤黑" panose="000005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 rot="14576574">
              <a:off x="6029253" y="2682957"/>
              <a:ext cx="540444" cy="698297"/>
              <a:chOff x="5864680" y="3934619"/>
              <a:chExt cx="320675" cy="414338"/>
            </a:xfrm>
          </p:grpSpPr>
          <p:sp>
            <p:nvSpPr>
              <p:cNvPr id="10" name="Freeform 77"/>
              <p:cNvSpPr>
                <a:spLocks noEditPoints="1"/>
              </p:cNvSpPr>
              <p:nvPr/>
            </p:nvSpPr>
            <p:spPr bwMode="auto">
              <a:xfrm>
                <a:off x="5864680" y="3934619"/>
                <a:ext cx="320675" cy="414338"/>
              </a:xfrm>
              <a:custGeom>
                <a:avLst/>
                <a:gdLst>
                  <a:gd name="T0" fmla="*/ 252 w 773"/>
                  <a:gd name="T1" fmla="*/ 922 h 1000"/>
                  <a:gd name="T2" fmla="*/ 234 w 773"/>
                  <a:gd name="T3" fmla="*/ 977 h 1000"/>
                  <a:gd name="T4" fmla="*/ 166 w 773"/>
                  <a:gd name="T5" fmla="*/ 981 h 1000"/>
                  <a:gd name="T6" fmla="*/ 86 w 773"/>
                  <a:gd name="T7" fmla="*/ 987 h 1000"/>
                  <a:gd name="T8" fmla="*/ 45 w 773"/>
                  <a:gd name="T9" fmla="*/ 916 h 1000"/>
                  <a:gd name="T10" fmla="*/ 7 w 773"/>
                  <a:gd name="T11" fmla="*/ 855 h 1000"/>
                  <a:gd name="T12" fmla="*/ 43 w 773"/>
                  <a:gd name="T13" fmla="*/ 809 h 1000"/>
                  <a:gd name="T14" fmla="*/ 78 w 773"/>
                  <a:gd name="T15" fmla="*/ 744 h 1000"/>
                  <a:gd name="T16" fmla="*/ 77 w 773"/>
                  <a:gd name="T17" fmla="*/ 684 h 1000"/>
                  <a:gd name="T18" fmla="*/ 99 w 773"/>
                  <a:gd name="T19" fmla="*/ 510 h 1000"/>
                  <a:gd name="T20" fmla="*/ 129 w 773"/>
                  <a:gd name="T21" fmla="*/ 184 h 1000"/>
                  <a:gd name="T22" fmla="*/ 768 w 773"/>
                  <a:gd name="T23" fmla="*/ 352 h 1000"/>
                  <a:gd name="T24" fmla="*/ 526 w 773"/>
                  <a:gd name="T25" fmla="*/ 678 h 1000"/>
                  <a:gd name="T26" fmla="*/ 367 w 773"/>
                  <a:gd name="T27" fmla="*/ 806 h 1000"/>
                  <a:gd name="T28" fmla="*/ 328 w 773"/>
                  <a:gd name="T29" fmla="*/ 828 h 1000"/>
                  <a:gd name="T30" fmla="*/ 244 w 773"/>
                  <a:gd name="T31" fmla="*/ 608 h 1000"/>
                  <a:gd name="T32" fmla="*/ 243 w 773"/>
                  <a:gd name="T33" fmla="*/ 594 h 1000"/>
                  <a:gd name="T34" fmla="*/ 326 w 773"/>
                  <a:gd name="T35" fmla="*/ 506 h 1000"/>
                  <a:gd name="T36" fmla="*/ 303 w 773"/>
                  <a:gd name="T37" fmla="*/ 628 h 1000"/>
                  <a:gd name="T38" fmla="*/ 331 w 773"/>
                  <a:gd name="T39" fmla="*/ 664 h 1000"/>
                  <a:gd name="T40" fmla="*/ 383 w 773"/>
                  <a:gd name="T41" fmla="*/ 620 h 1000"/>
                  <a:gd name="T42" fmla="*/ 403 w 773"/>
                  <a:gd name="T43" fmla="*/ 638 h 1000"/>
                  <a:gd name="T44" fmla="*/ 303 w 773"/>
                  <a:gd name="T45" fmla="*/ 750 h 1000"/>
                  <a:gd name="T46" fmla="*/ 337 w 773"/>
                  <a:gd name="T47" fmla="*/ 758 h 1000"/>
                  <a:gd name="T48" fmla="*/ 511 w 773"/>
                  <a:gd name="T49" fmla="*/ 629 h 1000"/>
                  <a:gd name="T50" fmla="*/ 717 w 773"/>
                  <a:gd name="T51" fmla="*/ 347 h 1000"/>
                  <a:gd name="T52" fmla="*/ 175 w 773"/>
                  <a:gd name="T53" fmla="*/ 205 h 1000"/>
                  <a:gd name="T54" fmla="*/ 149 w 773"/>
                  <a:gd name="T55" fmla="*/ 493 h 1000"/>
                  <a:gd name="T56" fmla="*/ 130 w 773"/>
                  <a:gd name="T57" fmla="*/ 656 h 1000"/>
                  <a:gd name="T58" fmla="*/ 165 w 773"/>
                  <a:gd name="T59" fmla="*/ 660 h 1000"/>
                  <a:gd name="T60" fmla="*/ 202 w 773"/>
                  <a:gd name="T61" fmla="*/ 506 h 1000"/>
                  <a:gd name="T62" fmla="*/ 207 w 773"/>
                  <a:gd name="T63" fmla="*/ 562 h 1000"/>
                  <a:gd name="T64" fmla="*/ 244 w 773"/>
                  <a:gd name="T65" fmla="*/ 608 h 1000"/>
                  <a:gd name="T66" fmla="*/ 261 w 773"/>
                  <a:gd name="T67" fmla="*/ 639 h 1000"/>
                  <a:gd name="T68" fmla="*/ 198 w 773"/>
                  <a:gd name="T69" fmla="*/ 626 h 1000"/>
                  <a:gd name="T70" fmla="*/ 194 w 773"/>
                  <a:gd name="T71" fmla="*/ 691 h 1000"/>
                  <a:gd name="T72" fmla="*/ 281 w 773"/>
                  <a:gd name="T73" fmla="*/ 732 h 1000"/>
                  <a:gd name="T74" fmla="*/ 246 w 773"/>
                  <a:gd name="T75" fmla="*/ 875 h 1000"/>
                  <a:gd name="T76" fmla="*/ 235 w 773"/>
                  <a:gd name="T77" fmla="*/ 846 h 1000"/>
                  <a:gd name="T78" fmla="*/ 107 w 773"/>
                  <a:gd name="T79" fmla="*/ 780 h 1000"/>
                  <a:gd name="T80" fmla="*/ 90 w 773"/>
                  <a:gd name="T81" fmla="*/ 814 h 1000"/>
                  <a:gd name="T82" fmla="*/ 215 w 773"/>
                  <a:gd name="T83" fmla="*/ 884 h 1000"/>
                  <a:gd name="T84" fmla="*/ 246 w 773"/>
                  <a:gd name="T85" fmla="*/ 875 h 1000"/>
                  <a:gd name="T86" fmla="*/ 121 w 773"/>
                  <a:gd name="T87" fmla="*/ 711 h 1000"/>
                  <a:gd name="T88" fmla="*/ 129 w 773"/>
                  <a:gd name="T89" fmla="*/ 755 h 1000"/>
                  <a:gd name="T90" fmla="*/ 247 w 773"/>
                  <a:gd name="T91" fmla="*/ 819 h 1000"/>
                  <a:gd name="T92" fmla="*/ 279 w 773"/>
                  <a:gd name="T93" fmla="*/ 811 h 1000"/>
                  <a:gd name="T94" fmla="*/ 54 w 773"/>
                  <a:gd name="T95" fmla="*/ 854 h 1000"/>
                  <a:gd name="T96" fmla="*/ 177 w 773"/>
                  <a:gd name="T97" fmla="*/ 937 h 1000"/>
                  <a:gd name="T98" fmla="*/ 206 w 773"/>
                  <a:gd name="T99" fmla="*/ 919 h 1000"/>
                  <a:gd name="T100" fmla="*/ 81 w 773"/>
                  <a:gd name="T101" fmla="*/ 847 h 1000"/>
                  <a:gd name="T102" fmla="*/ 54 w 773"/>
                  <a:gd name="T103" fmla="*/ 854 h 1000"/>
                  <a:gd name="T104" fmla="*/ 328 w 773"/>
                  <a:gd name="T105" fmla="*/ 570 h 1000"/>
                  <a:gd name="T106" fmla="*/ 279 w 773"/>
                  <a:gd name="T107" fmla="*/ 543 h 1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73" h="1000">
                    <a:moveTo>
                      <a:pt x="288" y="855"/>
                    </a:moveTo>
                    <a:cubicBezTo>
                      <a:pt x="299" y="897"/>
                      <a:pt x="291" y="911"/>
                      <a:pt x="252" y="922"/>
                    </a:cubicBezTo>
                    <a:cubicBezTo>
                      <a:pt x="254" y="926"/>
                      <a:pt x="256" y="931"/>
                      <a:pt x="258" y="936"/>
                    </a:cubicBezTo>
                    <a:cubicBezTo>
                      <a:pt x="263" y="957"/>
                      <a:pt x="254" y="971"/>
                      <a:pt x="234" y="977"/>
                    </a:cubicBezTo>
                    <a:cubicBezTo>
                      <a:pt x="225" y="979"/>
                      <a:pt x="216" y="981"/>
                      <a:pt x="207" y="984"/>
                    </a:cubicBezTo>
                    <a:cubicBezTo>
                      <a:pt x="193" y="989"/>
                      <a:pt x="180" y="990"/>
                      <a:pt x="166" y="981"/>
                    </a:cubicBezTo>
                    <a:cubicBezTo>
                      <a:pt x="164" y="980"/>
                      <a:pt x="159" y="980"/>
                      <a:pt x="157" y="982"/>
                    </a:cubicBezTo>
                    <a:cubicBezTo>
                      <a:pt x="134" y="997"/>
                      <a:pt x="110" y="1000"/>
                      <a:pt x="86" y="987"/>
                    </a:cubicBezTo>
                    <a:cubicBezTo>
                      <a:pt x="62" y="974"/>
                      <a:pt x="52" y="953"/>
                      <a:pt x="52" y="927"/>
                    </a:cubicBezTo>
                    <a:cubicBezTo>
                      <a:pt x="52" y="923"/>
                      <a:pt x="48" y="917"/>
                      <a:pt x="45" y="916"/>
                    </a:cubicBezTo>
                    <a:cubicBezTo>
                      <a:pt x="28" y="909"/>
                      <a:pt x="19" y="898"/>
                      <a:pt x="15" y="881"/>
                    </a:cubicBezTo>
                    <a:cubicBezTo>
                      <a:pt x="13" y="872"/>
                      <a:pt x="10" y="864"/>
                      <a:pt x="7" y="855"/>
                    </a:cubicBezTo>
                    <a:cubicBezTo>
                      <a:pt x="0" y="836"/>
                      <a:pt x="7" y="821"/>
                      <a:pt x="27" y="813"/>
                    </a:cubicBezTo>
                    <a:cubicBezTo>
                      <a:pt x="31" y="811"/>
                      <a:pt x="37" y="811"/>
                      <a:pt x="43" y="809"/>
                    </a:cubicBezTo>
                    <a:cubicBezTo>
                      <a:pt x="37" y="794"/>
                      <a:pt x="33" y="780"/>
                      <a:pt x="41" y="765"/>
                    </a:cubicBezTo>
                    <a:cubicBezTo>
                      <a:pt x="49" y="751"/>
                      <a:pt x="62" y="746"/>
                      <a:pt x="78" y="744"/>
                    </a:cubicBezTo>
                    <a:cubicBezTo>
                      <a:pt x="69" y="726"/>
                      <a:pt x="70" y="710"/>
                      <a:pt x="79" y="693"/>
                    </a:cubicBezTo>
                    <a:cubicBezTo>
                      <a:pt x="81" y="692"/>
                      <a:pt x="79" y="687"/>
                      <a:pt x="77" y="684"/>
                    </a:cubicBezTo>
                    <a:cubicBezTo>
                      <a:pt x="70" y="675"/>
                      <a:pt x="68" y="666"/>
                      <a:pt x="74" y="656"/>
                    </a:cubicBezTo>
                    <a:cubicBezTo>
                      <a:pt x="98" y="610"/>
                      <a:pt x="103" y="561"/>
                      <a:pt x="99" y="510"/>
                    </a:cubicBezTo>
                    <a:cubicBezTo>
                      <a:pt x="96" y="472"/>
                      <a:pt x="92" y="435"/>
                      <a:pt x="89" y="397"/>
                    </a:cubicBezTo>
                    <a:cubicBezTo>
                      <a:pt x="84" y="322"/>
                      <a:pt x="94" y="250"/>
                      <a:pt x="129" y="184"/>
                    </a:cubicBezTo>
                    <a:cubicBezTo>
                      <a:pt x="189" y="68"/>
                      <a:pt x="286" y="9"/>
                      <a:pt x="415" y="5"/>
                    </a:cubicBezTo>
                    <a:cubicBezTo>
                      <a:pt x="610" y="0"/>
                      <a:pt x="773" y="161"/>
                      <a:pt x="768" y="352"/>
                    </a:cubicBezTo>
                    <a:cubicBezTo>
                      <a:pt x="765" y="453"/>
                      <a:pt x="719" y="534"/>
                      <a:pt x="646" y="600"/>
                    </a:cubicBezTo>
                    <a:cubicBezTo>
                      <a:pt x="610" y="633"/>
                      <a:pt x="568" y="655"/>
                      <a:pt x="526" y="678"/>
                    </a:cubicBezTo>
                    <a:cubicBezTo>
                      <a:pt x="493" y="697"/>
                      <a:pt x="460" y="716"/>
                      <a:pt x="428" y="737"/>
                    </a:cubicBezTo>
                    <a:cubicBezTo>
                      <a:pt x="402" y="754"/>
                      <a:pt x="382" y="778"/>
                      <a:pt x="367" y="806"/>
                    </a:cubicBezTo>
                    <a:cubicBezTo>
                      <a:pt x="360" y="819"/>
                      <a:pt x="350" y="826"/>
                      <a:pt x="335" y="823"/>
                    </a:cubicBezTo>
                    <a:cubicBezTo>
                      <a:pt x="333" y="823"/>
                      <a:pt x="329" y="826"/>
                      <a:pt x="328" y="828"/>
                    </a:cubicBezTo>
                    <a:cubicBezTo>
                      <a:pt x="320" y="844"/>
                      <a:pt x="307" y="853"/>
                      <a:pt x="288" y="855"/>
                    </a:cubicBezTo>
                    <a:moveTo>
                      <a:pt x="244" y="608"/>
                    </a:moveTo>
                    <a:cubicBezTo>
                      <a:pt x="245" y="607"/>
                      <a:pt x="245" y="606"/>
                      <a:pt x="245" y="606"/>
                    </a:cubicBezTo>
                    <a:cubicBezTo>
                      <a:pt x="245" y="602"/>
                      <a:pt x="244" y="598"/>
                      <a:pt x="243" y="594"/>
                    </a:cubicBezTo>
                    <a:cubicBezTo>
                      <a:pt x="240" y="570"/>
                      <a:pt x="244" y="547"/>
                      <a:pt x="258" y="526"/>
                    </a:cubicBezTo>
                    <a:cubicBezTo>
                      <a:pt x="274" y="502"/>
                      <a:pt x="301" y="494"/>
                      <a:pt x="326" y="506"/>
                    </a:cubicBezTo>
                    <a:cubicBezTo>
                      <a:pt x="353" y="519"/>
                      <a:pt x="365" y="547"/>
                      <a:pt x="356" y="574"/>
                    </a:cubicBezTo>
                    <a:cubicBezTo>
                      <a:pt x="347" y="601"/>
                      <a:pt x="328" y="618"/>
                      <a:pt x="303" y="628"/>
                    </a:cubicBezTo>
                    <a:cubicBezTo>
                      <a:pt x="299" y="630"/>
                      <a:pt x="296" y="631"/>
                      <a:pt x="289" y="634"/>
                    </a:cubicBezTo>
                    <a:cubicBezTo>
                      <a:pt x="305" y="645"/>
                      <a:pt x="318" y="654"/>
                      <a:pt x="331" y="664"/>
                    </a:cubicBezTo>
                    <a:cubicBezTo>
                      <a:pt x="337" y="668"/>
                      <a:pt x="341" y="666"/>
                      <a:pt x="346" y="661"/>
                    </a:cubicBezTo>
                    <a:cubicBezTo>
                      <a:pt x="358" y="647"/>
                      <a:pt x="371" y="634"/>
                      <a:pt x="383" y="620"/>
                    </a:cubicBezTo>
                    <a:cubicBezTo>
                      <a:pt x="392" y="610"/>
                      <a:pt x="400" y="608"/>
                      <a:pt x="407" y="615"/>
                    </a:cubicBezTo>
                    <a:cubicBezTo>
                      <a:pt x="413" y="621"/>
                      <a:pt x="412" y="629"/>
                      <a:pt x="403" y="638"/>
                    </a:cubicBezTo>
                    <a:cubicBezTo>
                      <a:pt x="386" y="658"/>
                      <a:pt x="369" y="677"/>
                      <a:pt x="351" y="696"/>
                    </a:cubicBezTo>
                    <a:cubicBezTo>
                      <a:pt x="335" y="713"/>
                      <a:pt x="319" y="731"/>
                      <a:pt x="303" y="750"/>
                    </a:cubicBezTo>
                    <a:cubicBezTo>
                      <a:pt x="311" y="754"/>
                      <a:pt x="318" y="757"/>
                      <a:pt x="324" y="761"/>
                    </a:cubicBezTo>
                    <a:cubicBezTo>
                      <a:pt x="330" y="765"/>
                      <a:pt x="334" y="764"/>
                      <a:pt x="337" y="758"/>
                    </a:cubicBezTo>
                    <a:cubicBezTo>
                      <a:pt x="354" y="734"/>
                      <a:pt x="374" y="712"/>
                      <a:pt x="399" y="696"/>
                    </a:cubicBezTo>
                    <a:cubicBezTo>
                      <a:pt x="436" y="672"/>
                      <a:pt x="474" y="651"/>
                      <a:pt x="511" y="629"/>
                    </a:cubicBezTo>
                    <a:cubicBezTo>
                      <a:pt x="543" y="609"/>
                      <a:pt x="577" y="592"/>
                      <a:pt x="605" y="568"/>
                    </a:cubicBezTo>
                    <a:cubicBezTo>
                      <a:pt x="674" y="511"/>
                      <a:pt x="717" y="439"/>
                      <a:pt x="717" y="347"/>
                    </a:cubicBezTo>
                    <a:cubicBezTo>
                      <a:pt x="719" y="177"/>
                      <a:pt x="566" y="39"/>
                      <a:pt x="394" y="57"/>
                    </a:cubicBezTo>
                    <a:cubicBezTo>
                      <a:pt x="295" y="67"/>
                      <a:pt x="221" y="116"/>
                      <a:pt x="175" y="205"/>
                    </a:cubicBezTo>
                    <a:cubicBezTo>
                      <a:pt x="148" y="257"/>
                      <a:pt x="136" y="313"/>
                      <a:pt x="139" y="371"/>
                    </a:cubicBezTo>
                    <a:cubicBezTo>
                      <a:pt x="141" y="411"/>
                      <a:pt x="146" y="452"/>
                      <a:pt x="149" y="493"/>
                    </a:cubicBezTo>
                    <a:cubicBezTo>
                      <a:pt x="153" y="537"/>
                      <a:pt x="153" y="580"/>
                      <a:pt x="140" y="624"/>
                    </a:cubicBezTo>
                    <a:cubicBezTo>
                      <a:pt x="137" y="635"/>
                      <a:pt x="134" y="645"/>
                      <a:pt x="130" y="656"/>
                    </a:cubicBezTo>
                    <a:cubicBezTo>
                      <a:pt x="141" y="662"/>
                      <a:pt x="151" y="668"/>
                      <a:pt x="163" y="674"/>
                    </a:cubicBezTo>
                    <a:cubicBezTo>
                      <a:pt x="164" y="668"/>
                      <a:pt x="164" y="664"/>
                      <a:pt x="165" y="660"/>
                    </a:cubicBezTo>
                    <a:cubicBezTo>
                      <a:pt x="172" y="613"/>
                      <a:pt x="179" y="567"/>
                      <a:pt x="186" y="520"/>
                    </a:cubicBezTo>
                    <a:cubicBezTo>
                      <a:pt x="187" y="510"/>
                      <a:pt x="194" y="504"/>
                      <a:pt x="202" y="506"/>
                    </a:cubicBezTo>
                    <a:cubicBezTo>
                      <a:pt x="212" y="508"/>
                      <a:pt x="214" y="515"/>
                      <a:pt x="213" y="524"/>
                    </a:cubicBezTo>
                    <a:cubicBezTo>
                      <a:pt x="211" y="537"/>
                      <a:pt x="209" y="550"/>
                      <a:pt x="207" y="562"/>
                    </a:cubicBezTo>
                    <a:cubicBezTo>
                      <a:pt x="202" y="600"/>
                      <a:pt x="203" y="602"/>
                      <a:pt x="242" y="608"/>
                    </a:cubicBezTo>
                    <a:cubicBezTo>
                      <a:pt x="243" y="608"/>
                      <a:pt x="243" y="608"/>
                      <a:pt x="244" y="608"/>
                    </a:cubicBezTo>
                    <a:moveTo>
                      <a:pt x="320" y="689"/>
                    </a:moveTo>
                    <a:cubicBezTo>
                      <a:pt x="296" y="676"/>
                      <a:pt x="276" y="661"/>
                      <a:pt x="261" y="639"/>
                    </a:cubicBezTo>
                    <a:cubicBezTo>
                      <a:pt x="260" y="638"/>
                      <a:pt x="258" y="637"/>
                      <a:pt x="256" y="637"/>
                    </a:cubicBezTo>
                    <a:cubicBezTo>
                      <a:pt x="237" y="633"/>
                      <a:pt x="218" y="630"/>
                      <a:pt x="198" y="626"/>
                    </a:cubicBezTo>
                    <a:cubicBezTo>
                      <a:pt x="195" y="644"/>
                      <a:pt x="192" y="664"/>
                      <a:pt x="189" y="684"/>
                    </a:cubicBezTo>
                    <a:cubicBezTo>
                      <a:pt x="189" y="686"/>
                      <a:pt x="192" y="690"/>
                      <a:pt x="194" y="691"/>
                    </a:cubicBezTo>
                    <a:cubicBezTo>
                      <a:pt x="220" y="705"/>
                      <a:pt x="246" y="719"/>
                      <a:pt x="272" y="733"/>
                    </a:cubicBezTo>
                    <a:cubicBezTo>
                      <a:pt x="274" y="734"/>
                      <a:pt x="280" y="733"/>
                      <a:pt x="281" y="732"/>
                    </a:cubicBezTo>
                    <a:cubicBezTo>
                      <a:pt x="294" y="718"/>
                      <a:pt x="306" y="704"/>
                      <a:pt x="320" y="689"/>
                    </a:cubicBezTo>
                    <a:moveTo>
                      <a:pt x="246" y="875"/>
                    </a:moveTo>
                    <a:cubicBezTo>
                      <a:pt x="244" y="868"/>
                      <a:pt x="243" y="861"/>
                      <a:pt x="241" y="854"/>
                    </a:cubicBezTo>
                    <a:cubicBezTo>
                      <a:pt x="240" y="851"/>
                      <a:pt x="237" y="847"/>
                      <a:pt x="235" y="846"/>
                    </a:cubicBezTo>
                    <a:cubicBezTo>
                      <a:pt x="195" y="824"/>
                      <a:pt x="155" y="803"/>
                      <a:pt x="115" y="782"/>
                    </a:cubicBezTo>
                    <a:cubicBezTo>
                      <a:pt x="113" y="780"/>
                      <a:pt x="109" y="780"/>
                      <a:pt x="107" y="780"/>
                    </a:cubicBezTo>
                    <a:cubicBezTo>
                      <a:pt x="99" y="783"/>
                      <a:pt x="92" y="786"/>
                      <a:pt x="85" y="789"/>
                    </a:cubicBezTo>
                    <a:cubicBezTo>
                      <a:pt x="86" y="797"/>
                      <a:pt x="88" y="806"/>
                      <a:pt x="90" y="814"/>
                    </a:cubicBezTo>
                    <a:cubicBezTo>
                      <a:pt x="90" y="816"/>
                      <a:pt x="92" y="818"/>
                      <a:pt x="94" y="819"/>
                    </a:cubicBezTo>
                    <a:cubicBezTo>
                      <a:pt x="134" y="841"/>
                      <a:pt x="174" y="863"/>
                      <a:pt x="215" y="884"/>
                    </a:cubicBezTo>
                    <a:cubicBezTo>
                      <a:pt x="217" y="885"/>
                      <a:pt x="221" y="885"/>
                      <a:pt x="224" y="884"/>
                    </a:cubicBezTo>
                    <a:cubicBezTo>
                      <a:pt x="231" y="881"/>
                      <a:pt x="238" y="878"/>
                      <a:pt x="246" y="875"/>
                    </a:cubicBezTo>
                    <a:moveTo>
                      <a:pt x="294" y="803"/>
                    </a:moveTo>
                    <a:cubicBezTo>
                      <a:pt x="234" y="771"/>
                      <a:pt x="178" y="741"/>
                      <a:pt x="121" y="711"/>
                    </a:cubicBezTo>
                    <a:cubicBezTo>
                      <a:pt x="112" y="725"/>
                      <a:pt x="128" y="736"/>
                      <a:pt x="125" y="749"/>
                    </a:cubicBezTo>
                    <a:cubicBezTo>
                      <a:pt x="124" y="751"/>
                      <a:pt x="127" y="753"/>
                      <a:pt x="129" y="755"/>
                    </a:cubicBezTo>
                    <a:cubicBezTo>
                      <a:pt x="129" y="756"/>
                      <a:pt x="130" y="756"/>
                      <a:pt x="131" y="756"/>
                    </a:cubicBezTo>
                    <a:cubicBezTo>
                      <a:pt x="169" y="777"/>
                      <a:pt x="208" y="798"/>
                      <a:pt x="247" y="819"/>
                    </a:cubicBezTo>
                    <a:cubicBezTo>
                      <a:pt x="250" y="820"/>
                      <a:pt x="255" y="820"/>
                      <a:pt x="258" y="819"/>
                    </a:cubicBezTo>
                    <a:cubicBezTo>
                      <a:pt x="265" y="817"/>
                      <a:pt x="272" y="814"/>
                      <a:pt x="279" y="811"/>
                    </a:cubicBezTo>
                    <a:cubicBezTo>
                      <a:pt x="283" y="810"/>
                      <a:pt x="287" y="807"/>
                      <a:pt x="294" y="803"/>
                    </a:cubicBezTo>
                    <a:moveTo>
                      <a:pt x="54" y="854"/>
                    </a:moveTo>
                    <a:cubicBezTo>
                      <a:pt x="56" y="867"/>
                      <a:pt x="62" y="876"/>
                      <a:pt x="75" y="882"/>
                    </a:cubicBezTo>
                    <a:cubicBezTo>
                      <a:pt x="109" y="899"/>
                      <a:pt x="144" y="918"/>
                      <a:pt x="177" y="937"/>
                    </a:cubicBezTo>
                    <a:cubicBezTo>
                      <a:pt x="189" y="944"/>
                      <a:pt x="199" y="941"/>
                      <a:pt x="209" y="936"/>
                    </a:cubicBezTo>
                    <a:cubicBezTo>
                      <a:pt x="208" y="930"/>
                      <a:pt x="208" y="925"/>
                      <a:pt x="206" y="919"/>
                    </a:cubicBezTo>
                    <a:cubicBezTo>
                      <a:pt x="205" y="916"/>
                      <a:pt x="202" y="912"/>
                      <a:pt x="200" y="910"/>
                    </a:cubicBezTo>
                    <a:cubicBezTo>
                      <a:pt x="160" y="889"/>
                      <a:pt x="121" y="868"/>
                      <a:pt x="81" y="847"/>
                    </a:cubicBezTo>
                    <a:cubicBezTo>
                      <a:pt x="79" y="846"/>
                      <a:pt x="75" y="845"/>
                      <a:pt x="72" y="846"/>
                    </a:cubicBezTo>
                    <a:cubicBezTo>
                      <a:pt x="66" y="848"/>
                      <a:pt x="60" y="851"/>
                      <a:pt x="54" y="854"/>
                    </a:cubicBezTo>
                    <a:moveTo>
                      <a:pt x="276" y="608"/>
                    </a:moveTo>
                    <a:cubicBezTo>
                      <a:pt x="300" y="603"/>
                      <a:pt x="318" y="592"/>
                      <a:pt x="328" y="570"/>
                    </a:cubicBezTo>
                    <a:cubicBezTo>
                      <a:pt x="336" y="555"/>
                      <a:pt x="331" y="540"/>
                      <a:pt x="315" y="532"/>
                    </a:cubicBezTo>
                    <a:cubicBezTo>
                      <a:pt x="302" y="524"/>
                      <a:pt x="288" y="528"/>
                      <a:pt x="279" y="543"/>
                    </a:cubicBezTo>
                    <a:cubicBezTo>
                      <a:pt x="267" y="563"/>
                      <a:pt x="267" y="585"/>
                      <a:pt x="276" y="608"/>
                    </a:cubicBezTo>
                  </a:path>
                </a:pathLst>
              </a:custGeom>
              <a:solidFill>
                <a:srgbClr val="1B2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>
                  <a:latin typeface="汉仪趣黑W" panose="00020600040101010101" pitchFamily="18" charset="-122"/>
                  <a:ea typeface="汉仪趣黑W" panose="00020600040101010101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11" name="Freeform 78"/>
              <p:cNvSpPr/>
              <p:nvPr/>
            </p:nvSpPr>
            <p:spPr bwMode="auto">
              <a:xfrm>
                <a:off x="5918655" y="3950494"/>
                <a:ext cx="244475" cy="300038"/>
              </a:xfrm>
              <a:custGeom>
                <a:avLst/>
                <a:gdLst>
                  <a:gd name="T0" fmla="*/ 114 w 589"/>
                  <a:gd name="T1" fmla="*/ 569 h 726"/>
                  <a:gd name="T2" fmla="*/ 112 w 589"/>
                  <a:gd name="T3" fmla="*/ 569 h 726"/>
                  <a:gd name="T4" fmla="*/ 77 w 589"/>
                  <a:gd name="T5" fmla="*/ 523 h 726"/>
                  <a:gd name="T6" fmla="*/ 83 w 589"/>
                  <a:gd name="T7" fmla="*/ 485 h 726"/>
                  <a:gd name="T8" fmla="*/ 72 w 589"/>
                  <a:gd name="T9" fmla="*/ 467 h 726"/>
                  <a:gd name="T10" fmla="*/ 56 w 589"/>
                  <a:gd name="T11" fmla="*/ 481 h 726"/>
                  <a:gd name="T12" fmla="*/ 35 w 589"/>
                  <a:gd name="T13" fmla="*/ 621 h 726"/>
                  <a:gd name="T14" fmla="*/ 33 w 589"/>
                  <a:gd name="T15" fmla="*/ 635 h 726"/>
                  <a:gd name="T16" fmla="*/ 0 w 589"/>
                  <a:gd name="T17" fmla="*/ 617 h 726"/>
                  <a:gd name="T18" fmla="*/ 10 w 589"/>
                  <a:gd name="T19" fmla="*/ 585 h 726"/>
                  <a:gd name="T20" fmla="*/ 19 w 589"/>
                  <a:gd name="T21" fmla="*/ 454 h 726"/>
                  <a:gd name="T22" fmla="*/ 9 w 589"/>
                  <a:gd name="T23" fmla="*/ 332 h 726"/>
                  <a:gd name="T24" fmla="*/ 45 w 589"/>
                  <a:gd name="T25" fmla="*/ 166 h 726"/>
                  <a:gd name="T26" fmla="*/ 264 w 589"/>
                  <a:gd name="T27" fmla="*/ 18 h 726"/>
                  <a:gd name="T28" fmla="*/ 587 w 589"/>
                  <a:gd name="T29" fmla="*/ 308 h 726"/>
                  <a:gd name="T30" fmla="*/ 475 w 589"/>
                  <a:gd name="T31" fmla="*/ 529 h 726"/>
                  <a:gd name="T32" fmla="*/ 381 w 589"/>
                  <a:gd name="T33" fmla="*/ 590 h 726"/>
                  <a:gd name="T34" fmla="*/ 269 w 589"/>
                  <a:gd name="T35" fmla="*/ 657 h 726"/>
                  <a:gd name="T36" fmla="*/ 207 w 589"/>
                  <a:gd name="T37" fmla="*/ 719 h 726"/>
                  <a:gd name="T38" fmla="*/ 194 w 589"/>
                  <a:gd name="T39" fmla="*/ 722 h 726"/>
                  <a:gd name="T40" fmla="*/ 173 w 589"/>
                  <a:gd name="T41" fmla="*/ 711 h 726"/>
                  <a:gd name="T42" fmla="*/ 221 w 589"/>
                  <a:gd name="T43" fmla="*/ 657 h 726"/>
                  <a:gd name="T44" fmla="*/ 273 w 589"/>
                  <a:gd name="T45" fmla="*/ 599 h 726"/>
                  <a:gd name="T46" fmla="*/ 277 w 589"/>
                  <a:gd name="T47" fmla="*/ 576 h 726"/>
                  <a:gd name="T48" fmla="*/ 253 w 589"/>
                  <a:gd name="T49" fmla="*/ 581 h 726"/>
                  <a:gd name="T50" fmla="*/ 216 w 589"/>
                  <a:gd name="T51" fmla="*/ 622 h 726"/>
                  <a:gd name="T52" fmla="*/ 201 w 589"/>
                  <a:gd name="T53" fmla="*/ 625 h 726"/>
                  <a:gd name="T54" fmla="*/ 159 w 589"/>
                  <a:gd name="T55" fmla="*/ 595 h 726"/>
                  <a:gd name="T56" fmla="*/ 173 w 589"/>
                  <a:gd name="T57" fmla="*/ 589 h 726"/>
                  <a:gd name="T58" fmla="*/ 226 w 589"/>
                  <a:gd name="T59" fmla="*/ 535 h 726"/>
                  <a:gd name="T60" fmla="*/ 196 w 589"/>
                  <a:gd name="T61" fmla="*/ 467 h 726"/>
                  <a:gd name="T62" fmla="*/ 128 w 589"/>
                  <a:gd name="T63" fmla="*/ 487 h 726"/>
                  <a:gd name="T64" fmla="*/ 113 w 589"/>
                  <a:gd name="T65" fmla="*/ 555 h 726"/>
                  <a:gd name="T66" fmla="*/ 115 w 589"/>
                  <a:gd name="T67" fmla="*/ 567 h 726"/>
                  <a:gd name="T68" fmla="*/ 114 w 589"/>
                  <a:gd name="T69" fmla="*/ 569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89" h="726">
                    <a:moveTo>
                      <a:pt x="114" y="569"/>
                    </a:moveTo>
                    <a:cubicBezTo>
                      <a:pt x="113" y="569"/>
                      <a:pt x="113" y="569"/>
                      <a:pt x="112" y="569"/>
                    </a:cubicBezTo>
                    <a:cubicBezTo>
                      <a:pt x="73" y="563"/>
                      <a:pt x="72" y="561"/>
                      <a:pt x="77" y="523"/>
                    </a:cubicBezTo>
                    <a:cubicBezTo>
                      <a:pt x="79" y="511"/>
                      <a:pt x="81" y="498"/>
                      <a:pt x="83" y="485"/>
                    </a:cubicBezTo>
                    <a:cubicBezTo>
                      <a:pt x="84" y="476"/>
                      <a:pt x="82" y="469"/>
                      <a:pt x="72" y="467"/>
                    </a:cubicBezTo>
                    <a:cubicBezTo>
                      <a:pt x="64" y="465"/>
                      <a:pt x="57" y="471"/>
                      <a:pt x="56" y="481"/>
                    </a:cubicBezTo>
                    <a:cubicBezTo>
                      <a:pt x="49" y="528"/>
                      <a:pt x="42" y="574"/>
                      <a:pt x="35" y="621"/>
                    </a:cubicBezTo>
                    <a:cubicBezTo>
                      <a:pt x="34" y="625"/>
                      <a:pt x="34" y="629"/>
                      <a:pt x="33" y="635"/>
                    </a:cubicBezTo>
                    <a:cubicBezTo>
                      <a:pt x="21" y="629"/>
                      <a:pt x="11" y="623"/>
                      <a:pt x="0" y="617"/>
                    </a:cubicBezTo>
                    <a:cubicBezTo>
                      <a:pt x="4" y="606"/>
                      <a:pt x="7" y="596"/>
                      <a:pt x="10" y="585"/>
                    </a:cubicBezTo>
                    <a:cubicBezTo>
                      <a:pt x="23" y="541"/>
                      <a:pt x="23" y="498"/>
                      <a:pt x="19" y="454"/>
                    </a:cubicBezTo>
                    <a:cubicBezTo>
                      <a:pt x="16" y="413"/>
                      <a:pt x="11" y="372"/>
                      <a:pt x="9" y="332"/>
                    </a:cubicBezTo>
                    <a:cubicBezTo>
                      <a:pt x="6" y="274"/>
                      <a:pt x="18" y="218"/>
                      <a:pt x="45" y="166"/>
                    </a:cubicBezTo>
                    <a:cubicBezTo>
                      <a:pt x="91" y="77"/>
                      <a:pt x="165" y="28"/>
                      <a:pt x="264" y="18"/>
                    </a:cubicBezTo>
                    <a:cubicBezTo>
                      <a:pt x="436" y="0"/>
                      <a:pt x="589" y="138"/>
                      <a:pt x="587" y="308"/>
                    </a:cubicBezTo>
                    <a:cubicBezTo>
                      <a:pt x="587" y="400"/>
                      <a:pt x="544" y="472"/>
                      <a:pt x="475" y="529"/>
                    </a:cubicBezTo>
                    <a:cubicBezTo>
                      <a:pt x="447" y="553"/>
                      <a:pt x="413" y="570"/>
                      <a:pt x="381" y="590"/>
                    </a:cubicBezTo>
                    <a:cubicBezTo>
                      <a:pt x="344" y="612"/>
                      <a:pt x="306" y="633"/>
                      <a:pt x="269" y="657"/>
                    </a:cubicBezTo>
                    <a:cubicBezTo>
                      <a:pt x="244" y="673"/>
                      <a:pt x="224" y="695"/>
                      <a:pt x="207" y="719"/>
                    </a:cubicBezTo>
                    <a:cubicBezTo>
                      <a:pt x="204" y="725"/>
                      <a:pt x="200" y="726"/>
                      <a:pt x="194" y="722"/>
                    </a:cubicBezTo>
                    <a:cubicBezTo>
                      <a:pt x="188" y="718"/>
                      <a:pt x="181" y="715"/>
                      <a:pt x="173" y="711"/>
                    </a:cubicBezTo>
                    <a:cubicBezTo>
                      <a:pt x="189" y="692"/>
                      <a:pt x="205" y="674"/>
                      <a:pt x="221" y="657"/>
                    </a:cubicBezTo>
                    <a:cubicBezTo>
                      <a:pt x="239" y="638"/>
                      <a:pt x="256" y="619"/>
                      <a:pt x="273" y="599"/>
                    </a:cubicBezTo>
                    <a:cubicBezTo>
                      <a:pt x="282" y="590"/>
                      <a:pt x="283" y="582"/>
                      <a:pt x="277" y="576"/>
                    </a:cubicBezTo>
                    <a:cubicBezTo>
                      <a:pt x="270" y="569"/>
                      <a:pt x="262" y="571"/>
                      <a:pt x="253" y="581"/>
                    </a:cubicBezTo>
                    <a:cubicBezTo>
                      <a:pt x="241" y="595"/>
                      <a:pt x="228" y="608"/>
                      <a:pt x="216" y="622"/>
                    </a:cubicBezTo>
                    <a:cubicBezTo>
                      <a:pt x="211" y="627"/>
                      <a:pt x="207" y="629"/>
                      <a:pt x="201" y="625"/>
                    </a:cubicBezTo>
                    <a:cubicBezTo>
                      <a:pt x="188" y="615"/>
                      <a:pt x="175" y="606"/>
                      <a:pt x="159" y="595"/>
                    </a:cubicBezTo>
                    <a:cubicBezTo>
                      <a:pt x="166" y="592"/>
                      <a:pt x="169" y="591"/>
                      <a:pt x="173" y="589"/>
                    </a:cubicBezTo>
                    <a:cubicBezTo>
                      <a:pt x="198" y="579"/>
                      <a:pt x="217" y="562"/>
                      <a:pt x="226" y="535"/>
                    </a:cubicBezTo>
                    <a:cubicBezTo>
                      <a:pt x="235" y="508"/>
                      <a:pt x="223" y="480"/>
                      <a:pt x="196" y="467"/>
                    </a:cubicBezTo>
                    <a:cubicBezTo>
                      <a:pt x="171" y="455"/>
                      <a:pt x="144" y="463"/>
                      <a:pt x="128" y="487"/>
                    </a:cubicBezTo>
                    <a:cubicBezTo>
                      <a:pt x="114" y="508"/>
                      <a:pt x="110" y="531"/>
                      <a:pt x="113" y="555"/>
                    </a:cubicBezTo>
                    <a:cubicBezTo>
                      <a:pt x="114" y="559"/>
                      <a:pt x="115" y="563"/>
                      <a:pt x="115" y="567"/>
                    </a:cubicBezTo>
                    <a:cubicBezTo>
                      <a:pt x="115" y="567"/>
                      <a:pt x="115" y="568"/>
                      <a:pt x="114" y="569"/>
                    </a:cubicBezTo>
                  </a:path>
                </a:pathLst>
              </a:custGeom>
              <a:solidFill>
                <a:srgbClr val="F3DF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>
                  <a:latin typeface="汉仪趣黑W" panose="00020600040101010101" pitchFamily="18" charset="-122"/>
                  <a:ea typeface="汉仪趣黑W" panose="00020600040101010101" pitchFamily="18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1213434" y="4201155"/>
            <a:ext cx="4245260" cy="620753"/>
            <a:chOff x="5950326" y="2754782"/>
            <a:chExt cx="4497141" cy="620753"/>
          </a:xfrm>
        </p:grpSpPr>
        <p:grpSp>
          <p:nvGrpSpPr>
            <p:cNvPr id="15" name="组合 14"/>
            <p:cNvGrpSpPr/>
            <p:nvPr/>
          </p:nvGrpSpPr>
          <p:grpSpPr>
            <a:xfrm>
              <a:off x="6198886" y="2754782"/>
              <a:ext cx="4248581" cy="620753"/>
              <a:chOff x="821806" y="1647062"/>
              <a:chExt cx="3186435" cy="465565"/>
            </a:xfrm>
          </p:grpSpPr>
          <p:pic>
            <p:nvPicPr>
              <p:cNvPr id="19" name="图片 18" descr="图片包含 屏幕截图&#10;&#10;已生成极高可信度的说明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1806" y="1647062"/>
                <a:ext cx="3186435" cy="465565"/>
              </a:xfrm>
              <a:prstGeom prst="rect">
                <a:avLst/>
              </a:prstGeom>
            </p:spPr>
          </p:pic>
          <p:sp>
            <p:nvSpPr>
              <p:cNvPr id="20" name="文本框 19"/>
              <p:cNvSpPr txBox="1"/>
              <p:nvPr/>
            </p:nvSpPr>
            <p:spPr>
              <a:xfrm>
                <a:off x="1288338" y="1696531"/>
                <a:ext cx="2192007" cy="39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800" b="1" dirty="0">
                    <a:solidFill>
                      <a:srgbClr val="172D77"/>
                    </a:solidFill>
                    <a:latin typeface="微软雅黑" panose="020B0503020204020204" pitchFamily="34" charset="-122"/>
                    <a:ea typeface="字魂54号-贤黑" panose="00000500000000000000" pitchFamily="2" charset="-122"/>
                    <a:cs typeface="+mn-ea"/>
                    <a:sym typeface="+mn-lt"/>
                  </a:rPr>
                  <a:t>02</a:t>
                </a:r>
                <a:r>
                  <a:rPr lang="zh-CN" altLang="en-US" sz="2800" dirty="0">
                    <a:solidFill>
                      <a:srgbClr val="172D77"/>
                    </a:solidFill>
                    <a:latin typeface="汉仪趣黑W" panose="00020600040101010101" pitchFamily="18" charset="-122"/>
                    <a:ea typeface="字魂54号-贤黑" panose="00000500000000000000" pitchFamily="2" charset="-122"/>
                    <a:cs typeface="+mn-ea"/>
                    <a:sym typeface="+mn-lt"/>
                  </a:rPr>
                  <a:t>社团特色</a:t>
                </a:r>
                <a:endParaRPr lang="zh-CN" altLang="en-US" sz="2800" dirty="0">
                  <a:solidFill>
                    <a:srgbClr val="172D77"/>
                  </a:solidFill>
                  <a:latin typeface="汉仪趣黑W" panose="00020600040101010101" pitchFamily="18" charset="-122"/>
                  <a:ea typeface="字魂54号-贤黑" panose="000005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 rot="14576574">
              <a:off x="6029253" y="2682957"/>
              <a:ext cx="540444" cy="698297"/>
              <a:chOff x="5864680" y="3934619"/>
              <a:chExt cx="320675" cy="414338"/>
            </a:xfrm>
          </p:grpSpPr>
          <p:sp>
            <p:nvSpPr>
              <p:cNvPr id="17" name="Freeform 77"/>
              <p:cNvSpPr>
                <a:spLocks noEditPoints="1"/>
              </p:cNvSpPr>
              <p:nvPr/>
            </p:nvSpPr>
            <p:spPr bwMode="auto">
              <a:xfrm>
                <a:off x="5864680" y="3934619"/>
                <a:ext cx="320675" cy="414338"/>
              </a:xfrm>
              <a:custGeom>
                <a:avLst/>
                <a:gdLst>
                  <a:gd name="T0" fmla="*/ 252 w 773"/>
                  <a:gd name="T1" fmla="*/ 922 h 1000"/>
                  <a:gd name="T2" fmla="*/ 234 w 773"/>
                  <a:gd name="T3" fmla="*/ 977 h 1000"/>
                  <a:gd name="T4" fmla="*/ 166 w 773"/>
                  <a:gd name="T5" fmla="*/ 981 h 1000"/>
                  <a:gd name="T6" fmla="*/ 86 w 773"/>
                  <a:gd name="T7" fmla="*/ 987 h 1000"/>
                  <a:gd name="T8" fmla="*/ 45 w 773"/>
                  <a:gd name="T9" fmla="*/ 916 h 1000"/>
                  <a:gd name="T10" fmla="*/ 7 w 773"/>
                  <a:gd name="T11" fmla="*/ 855 h 1000"/>
                  <a:gd name="T12" fmla="*/ 43 w 773"/>
                  <a:gd name="T13" fmla="*/ 809 h 1000"/>
                  <a:gd name="T14" fmla="*/ 78 w 773"/>
                  <a:gd name="T15" fmla="*/ 744 h 1000"/>
                  <a:gd name="T16" fmla="*/ 77 w 773"/>
                  <a:gd name="T17" fmla="*/ 684 h 1000"/>
                  <a:gd name="T18" fmla="*/ 99 w 773"/>
                  <a:gd name="T19" fmla="*/ 510 h 1000"/>
                  <a:gd name="T20" fmla="*/ 129 w 773"/>
                  <a:gd name="T21" fmla="*/ 184 h 1000"/>
                  <a:gd name="T22" fmla="*/ 768 w 773"/>
                  <a:gd name="T23" fmla="*/ 352 h 1000"/>
                  <a:gd name="T24" fmla="*/ 526 w 773"/>
                  <a:gd name="T25" fmla="*/ 678 h 1000"/>
                  <a:gd name="T26" fmla="*/ 367 w 773"/>
                  <a:gd name="T27" fmla="*/ 806 h 1000"/>
                  <a:gd name="T28" fmla="*/ 328 w 773"/>
                  <a:gd name="T29" fmla="*/ 828 h 1000"/>
                  <a:gd name="T30" fmla="*/ 244 w 773"/>
                  <a:gd name="T31" fmla="*/ 608 h 1000"/>
                  <a:gd name="T32" fmla="*/ 243 w 773"/>
                  <a:gd name="T33" fmla="*/ 594 h 1000"/>
                  <a:gd name="T34" fmla="*/ 326 w 773"/>
                  <a:gd name="T35" fmla="*/ 506 h 1000"/>
                  <a:gd name="T36" fmla="*/ 303 w 773"/>
                  <a:gd name="T37" fmla="*/ 628 h 1000"/>
                  <a:gd name="T38" fmla="*/ 331 w 773"/>
                  <a:gd name="T39" fmla="*/ 664 h 1000"/>
                  <a:gd name="T40" fmla="*/ 383 w 773"/>
                  <a:gd name="T41" fmla="*/ 620 h 1000"/>
                  <a:gd name="T42" fmla="*/ 403 w 773"/>
                  <a:gd name="T43" fmla="*/ 638 h 1000"/>
                  <a:gd name="T44" fmla="*/ 303 w 773"/>
                  <a:gd name="T45" fmla="*/ 750 h 1000"/>
                  <a:gd name="T46" fmla="*/ 337 w 773"/>
                  <a:gd name="T47" fmla="*/ 758 h 1000"/>
                  <a:gd name="T48" fmla="*/ 511 w 773"/>
                  <a:gd name="T49" fmla="*/ 629 h 1000"/>
                  <a:gd name="T50" fmla="*/ 717 w 773"/>
                  <a:gd name="T51" fmla="*/ 347 h 1000"/>
                  <a:gd name="T52" fmla="*/ 175 w 773"/>
                  <a:gd name="T53" fmla="*/ 205 h 1000"/>
                  <a:gd name="T54" fmla="*/ 149 w 773"/>
                  <a:gd name="T55" fmla="*/ 493 h 1000"/>
                  <a:gd name="T56" fmla="*/ 130 w 773"/>
                  <a:gd name="T57" fmla="*/ 656 h 1000"/>
                  <a:gd name="T58" fmla="*/ 165 w 773"/>
                  <a:gd name="T59" fmla="*/ 660 h 1000"/>
                  <a:gd name="T60" fmla="*/ 202 w 773"/>
                  <a:gd name="T61" fmla="*/ 506 h 1000"/>
                  <a:gd name="T62" fmla="*/ 207 w 773"/>
                  <a:gd name="T63" fmla="*/ 562 h 1000"/>
                  <a:gd name="T64" fmla="*/ 244 w 773"/>
                  <a:gd name="T65" fmla="*/ 608 h 1000"/>
                  <a:gd name="T66" fmla="*/ 261 w 773"/>
                  <a:gd name="T67" fmla="*/ 639 h 1000"/>
                  <a:gd name="T68" fmla="*/ 198 w 773"/>
                  <a:gd name="T69" fmla="*/ 626 h 1000"/>
                  <a:gd name="T70" fmla="*/ 194 w 773"/>
                  <a:gd name="T71" fmla="*/ 691 h 1000"/>
                  <a:gd name="T72" fmla="*/ 281 w 773"/>
                  <a:gd name="T73" fmla="*/ 732 h 1000"/>
                  <a:gd name="T74" fmla="*/ 246 w 773"/>
                  <a:gd name="T75" fmla="*/ 875 h 1000"/>
                  <a:gd name="T76" fmla="*/ 235 w 773"/>
                  <a:gd name="T77" fmla="*/ 846 h 1000"/>
                  <a:gd name="T78" fmla="*/ 107 w 773"/>
                  <a:gd name="T79" fmla="*/ 780 h 1000"/>
                  <a:gd name="T80" fmla="*/ 90 w 773"/>
                  <a:gd name="T81" fmla="*/ 814 h 1000"/>
                  <a:gd name="T82" fmla="*/ 215 w 773"/>
                  <a:gd name="T83" fmla="*/ 884 h 1000"/>
                  <a:gd name="T84" fmla="*/ 246 w 773"/>
                  <a:gd name="T85" fmla="*/ 875 h 1000"/>
                  <a:gd name="T86" fmla="*/ 121 w 773"/>
                  <a:gd name="T87" fmla="*/ 711 h 1000"/>
                  <a:gd name="T88" fmla="*/ 129 w 773"/>
                  <a:gd name="T89" fmla="*/ 755 h 1000"/>
                  <a:gd name="T90" fmla="*/ 247 w 773"/>
                  <a:gd name="T91" fmla="*/ 819 h 1000"/>
                  <a:gd name="T92" fmla="*/ 279 w 773"/>
                  <a:gd name="T93" fmla="*/ 811 h 1000"/>
                  <a:gd name="T94" fmla="*/ 54 w 773"/>
                  <a:gd name="T95" fmla="*/ 854 h 1000"/>
                  <a:gd name="T96" fmla="*/ 177 w 773"/>
                  <a:gd name="T97" fmla="*/ 937 h 1000"/>
                  <a:gd name="T98" fmla="*/ 206 w 773"/>
                  <a:gd name="T99" fmla="*/ 919 h 1000"/>
                  <a:gd name="T100" fmla="*/ 81 w 773"/>
                  <a:gd name="T101" fmla="*/ 847 h 1000"/>
                  <a:gd name="T102" fmla="*/ 54 w 773"/>
                  <a:gd name="T103" fmla="*/ 854 h 1000"/>
                  <a:gd name="T104" fmla="*/ 328 w 773"/>
                  <a:gd name="T105" fmla="*/ 570 h 1000"/>
                  <a:gd name="T106" fmla="*/ 279 w 773"/>
                  <a:gd name="T107" fmla="*/ 543 h 1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73" h="1000">
                    <a:moveTo>
                      <a:pt x="288" y="855"/>
                    </a:moveTo>
                    <a:cubicBezTo>
                      <a:pt x="299" y="897"/>
                      <a:pt x="291" y="911"/>
                      <a:pt x="252" y="922"/>
                    </a:cubicBezTo>
                    <a:cubicBezTo>
                      <a:pt x="254" y="926"/>
                      <a:pt x="256" y="931"/>
                      <a:pt x="258" y="936"/>
                    </a:cubicBezTo>
                    <a:cubicBezTo>
                      <a:pt x="263" y="957"/>
                      <a:pt x="254" y="971"/>
                      <a:pt x="234" y="977"/>
                    </a:cubicBezTo>
                    <a:cubicBezTo>
                      <a:pt x="225" y="979"/>
                      <a:pt x="216" y="981"/>
                      <a:pt x="207" y="984"/>
                    </a:cubicBezTo>
                    <a:cubicBezTo>
                      <a:pt x="193" y="989"/>
                      <a:pt x="180" y="990"/>
                      <a:pt x="166" y="981"/>
                    </a:cubicBezTo>
                    <a:cubicBezTo>
                      <a:pt x="164" y="980"/>
                      <a:pt x="159" y="980"/>
                      <a:pt x="157" y="982"/>
                    </a:cubicBezTo>
                    <a:cubicBezTo>
                      <a:pt x="134" y="997"/>
                      <a:pt x="110" y="1000"/>
                      <a:pt x="86" y="987"/>
                    </a:cubicBezTo>
                    <a:cubicBezTo>
                      <a:pt x="62" y="974"/>
                      <a:pt x="52" y="953"/>
                      <a:pt x="52" y="927"/>
                    </a:cubicBezTo>
                    <a:cubicBezTo>
                      <a:pt x="52" y="923"/>
                      <a:pt x="48" y="917"/>
                      <a:pt x="45" y="916"/>
                    </a:cubicBezTo>
                    <a:cubicBezTo>
                      <a:pt x="28" y="909"/>
                      <a:pt x="19" y="898"/>
                      <a:pt x="15" y="881"/>
                    </a:cubicBezTo>
                    <a:cubicBezTo>
                      <a:pt x="13" y="872"/>
                      <a:pt x="10" y="864"/>
                      <a:pt x="7" y="855"/>
                    </a:cubicBezTo>
                    <a:cubicBezTo>
                      <a:pt x="0" y="836"/>
                      <a:pt x="7" y="821"/>
                      <a:pt x="27" y="813"/>
                    </a:cubicBezTo>
                    <a:cubicBezTo>
                      <a:pt x="31" y="811"/>
                      <a:pt x="37" y="811"/>
                      <a:pt x="43" y="809"/>
                    </a:cubicBezTo>
                    <a:cubicBezTo>
                      <a:pt x="37" y="794"/>
                      <a:pt x="33" y="780"/>
                      <a:pt x="41" y="765"/>
                    </a:cubicBezTo>
                    <a:cubicBezTo>
                      <a:pt x="49" y="751"/>
                      <a:pt x="62" y="746"/>
                      <a:pt x="78" y="744"/>
                    </a:cubicBezTo>
                    <a:cubicBezTo>
                      <a:pt x="69" y="726"/>
                      <a:pt x="70" y="710"/>
                      <a:pt x="79" y="693"/>
                    </a:cubicBezTo>
                    <a:cubicBezTo>
                      <a:pt x="81" y="692"/>
                      <a:pt x="79" y="687"/>
                      <a:pt x="77" y="684"/>
                    </a:cubicBezTo>
                    <a:cubicBezTo>
                      <a:pt x="70" y="675"/>
                      <a:pt x="68" y="666"/>
                      <a:pt x="74" y="656"/>
                    </a:cubicBezTo>
                    <a:cubicBezTo>
                      <a:pt x="98" y="610"/>
                      <a:pt x="103" y="561"/>
                      <a:pt x="99" y="510"/>
                    </a:cubicBezTo>
                    <a:cubicBezTo>
                      <a:pt x="96" y="472"/>
                      <a:pt x="92" y="435"/>
                      <a:pt x="89" y="397"/>
                    </a:cubicBezTo>
                    <a:cubicBezTo>
                      <a:pt x="84" y="322"/>
                      <a:pt x="94" y="250"/>
                      <a:pt x="129" y="184"/>
                    </a:cubicBezTo>
                    <a:cubicBezTo>
                      <a:pt x="189" y="68"/>
                      <a:pt x="286" y="9"/>
                      <a:pt x="415" y="5"/>
                    </a:cubicBezTo>
                    <a:cubicBezTo>
                      <a:pt x="610" y="0"/>
                      <a:pt x="773" y="161"/>
                      <a:pt x="768" y="352"/>
                    </a:cubicBezTo>
                    <a:cubicBezTo>
                      <a:pt x="765" y="453"/>
                      <a:pt x="719" y="534"/>
                      <a:pt x="646" y="600"/>
                    </a:cubicBezTo>
                    <a:cubicBezTo>
                      <a:pt x="610" y="633"/>
                      <a:pt x="568" y="655"/>
                      <a:pt x="526" y="678"/>
                    </a:cubicBezTo>
                    <a:cubicBezTo>
                      <a:pt x="493" y="697"/>
                      <a:pt x="460" y="716"/>
                      <a:pt x="428" y="737"/>
                    </a:cubicBezTo>
                    <a:cubicBezTo>
                      <a:pt x="402" y="754"/>
                      <a:pt x="382" y="778"/>
                      <a:pt x="367" y="806"/>
                    </a:cubicBezTo>
                    <a:cubicBezTo>
                      <a:pt x="360" y="819"/>
                      <a:pt x="350" y="826"/>
                      <a:pt x="335" y="823"/>
                    </a:cubicBezTo>
                    <a:cubicBezTo>
                      <a:pt x="333" y="823"/>
                      <a:pt x="329" y="826"/>
                      <a:pt x="328" y="828"/>
                    </a:cubicBezTo>
                    <a:cubicBezTo>
                      <a:pt x="320" y="844"/>
                      <a:pt x="307" y="853"/>
                      <a:pt x="288" y="855"/>
                    </a:cubicBezTo>
                    <a:moveTo>
                      <a:pt x="244" y="608"/>
                    </a:moveTo>
                    <a:cubicBezTo>
                      <a:pt x="245" y="607"/>
                      <a:pt x="245" y="606"/>
                      <a:pt x="245" y="606"/>
                    </a:cubicBezTo>
                    <a:cubicBezTo>
                      <a:pt x="245" y="602"/>
                      <a:pt x="244" y="598"/>
                      <a:pt x="243" y="594"/>
                    </a:cubicBezTo>
                    <a:cubicBezTo>
                      <a:pt x="240" y="570"/>
                      <a:pt x="244" y="547"/>
                      <a:pt x="258" y="526"/>
                    </a:cubicBezTo>
                    <a:cubicBezTo>
                      <a:pt x="274" y="502"/>
                      <a:pt x="301" y="494"/>
                      <a:pt x="326" y="506"/>
                    </a:cubicBezTo>
                    <a:cubicBezTo>
                      <a:pt x="353" y="519"/>
                      <a:pt x="365" y="547"/>
                      <a:pt x="356" y="574"/>
                    </a:cubicBezTo>
                    <a:cubicBezTo>
                      <a:pt x="347" y="601"/>
                      <a:pt x="328" y="618"/>
                      <a:pt x="303" y="628"/>
                    </a:cubicBezTo>
                    <a:cubicBezTo>
                      <a:pt x="299" y="630"/>
                      <a:pt x="296" y="631"/>
                      <a:pt x="289" y="634"/>
                    </a:cubicBezTo>
                    <a:cubicBezTo>
                      <a:pt x="305" y="645"/>
                      <a:pt x="318" y="654"/>
                      <a:pt x="331" y="664"/>
                    </a:cubicBezTo>
                    <a:cubicBezTo>
                      <a:pt x="337" y="668"/>
                      <a:pt x="341" y="666"/>
                      <a:pt x="346" y="661"/>
                    </a:cubicBezTo>
                    <a:cubicBezTo>
                      <a:pt x="358" y="647"/>
                      <a:pt x="371" y="634"/>
                      <a:pt x="383" y="620"/>
                    </a:cubicBezTo>
                    <a:cubicBezTo>
                      <a:pt x="392" y="610"/>
                      <a:pt x="400" y="608"/>
                      <a:pt x="407" y="615"/>
                    </a:cubicBezTo>
                    <a:cubicBezTo>
                      <a:pt x="413" y="621"/>
                      <a:pt x="412" y="629"/>
                      <a:pt x="403" y="638"/>
                    </a:cubicBezTo>
                    <a:cubicBezTo>
                      <a:pt x="386" y="658"/>
                      <a:pt x="369" y="677"/>
                      <a:pt x="351" y="696"/>
                    </a:cubicBezTo>
                    <a:cubicBezTo>
                      <a:pt x="335" y="713"/>
                      <a:pt x="319" y="731"/>
                      <a:pt x="303" y="750"/>
                    </a:cubicBezTo>
                    <a:cubicBezTo>
                      <a:pt x="311" y="754"/>
                      <a:pt x="318" y="757"/>
                      <a:pt x="324" y="761"/>
                    </a:cubicBezTo>
                    <a:cubicBezTo>
                      <a:pt x="330" y="765"/>
                      <a:pt x="334" y="764"/>
                      <a:pt x="337" y="758"/>
                    </a:cubicBezTo>
                    <a:cubicBezTo>
                      <a:pt x="354" y="734"/>
                      <a:pt x="374" y="712"/>
                      <a:pt x="399" y="696"/>
                    </a:cubicBezTo>
                    <a:cubicBezTo>
                      <a:pt x="436" y="672"/>
                      <a:pt x="474" y="651"/>
                      <a:pt x="511" y="629"/>
                    </a:cubicBezTo>
                    <a:cubicBezTo>
                      <a:pt x="543" y="609"/>
                      <a:pt x="577" y="592"/>
                      <a:pt x="605" y="568"/>
                    </a:cubicBezTo>
                    <a:cubicBezTo>
                      <a:pt x="674" y="511"/>
                      <a:pt x="717" y="439"/>
                      <a:pt x="717" y="347"/>
                    </a:cubicBezTo>
                    <a:cubicBezTo>
                      <a:pt x="719" y="177"/>
                      <a:pt x="566" y="39"/>
                      <a:pt x="394" y="57"/>
                    </a:cubicBezTo>
                    <a:cubicBezTo>
                      <a:pt x="295" y="67"/>
                      <a:pt x="221" y="116"/>
                      <a:pt x="175" y="205"/>
                    </a:cubicBezTo>
                    <a:cubicBezTo>
                      <a:pt x="148" y="257"/>
                      <a:pt x="136" y="313"/>
                      <a:pt x="139" y="371"/>
                    </a:cubicBezTo>
                    <a:cubicBezTo>
                      <a:pt x="141" y="411"/>
                      <a:pt x="146" y="452"/>
                      <a:pt x="149" y="493"/>
                    </a:cubicBezTo>
                    <a:cubicBezTo>
                      <a:pt x="153" y="537"/>
                      <a:pt x="153" y="580"/>
                      <a:pt x="140" y="624"/>
                    </a:cubicBezTo>
                    <a:cubicBezTo>
                      <a:pt x="137" y="635"/>
                      <a:pt x="134" y="645"/>
                      <a:pt x="130" y="656"/>
                    </a:cubicBezTo>
                    <a:cubicBezTo>
                      <a:pt x="141" y="662"/>
                      <a:pt x="151" y="668"/>
                      <a:pt x="163" y="674"/>
                    </a:cubicBezTo>
                    <a:cubicBezTo>
                      <a:pt x="164" y="668"/>
                      <a:pt x="164" y="664"/>
                      <a:pt x="165" y="660"/>
                    </a:cubicBezTo>
                    <a:cubicBezTo>
                      <a:pt x="172" y="613"/>
                      <a:pt x="179" y="567"/>
                      <a:pt x="186" y="520"/>
                    </a:cubicBezTo>
                    <a:cubicBezTo>
                      <a:pt x="187" y="510"/>
                      <a:pt x="194" y="504"/>
                      <a:pt x="202" y="506"/>
                    </a:cubicBezTo>
                    <a:cubicBezTo>
                      <a:pt x="212" y="508"/>
                      <a:pt x="214" y="515"/>
                      <a:pt x="213" y="524"/>
                    </a:cubicBezTo>
                    <a:cubicBezTo>
                      <a:pt x="211" y="537"/>
                      <a:pt x="209" y="550"/>
                      <a:pt x="207" y="562"/>
                    </a:cubicBezTo>
                    <a:cubicBezTo>
                      <a:pt x="202" y="600"/>
                      <a:pt x="203" y="602"/>
                      <a:pt x="242" y="608"/>
                    </a:cubicBezTo>
                    <a:cubicBezTo>
                      <a:pt x="243" y="608"/>
                      <a:pt x="243" y="608"/>
                      <a:pt x="244" y="608"/>
                    </a:cubicBezTo>
                    <a:moveTo>
                      <a:pt x="320" y="689"/>
                    </a:moveTo>
                    <a:cubicBezTo>
                      <a:pt x="296" y="676"/>
                      <a:pt x="276" y="661"/>
                      <a:pt x="261" y="639"/>
                    </a:cubicBezTo>
                    <a:cubicBezTo>
                      <a:pt x="260" y="638"/>
                      <a:pt x="258" y="637"/>
                      <a:pt x="256" y="637"/>
                    </a:cubicBezTo>
                    <a:cubicBezTo>
                      <a:pt x="237" y="633"/>
                      <a:pt x="218" y="630"/>
                      <a:pt x="198" y="626"/>
                    </a:cubicBezTo>
                    <a:cubicBezTo>
                      <a:pt x="195" y="644"/>
                      <a:pt x="192" y="664"/>
                      <a:pt x="189" y="684"/>
                    </a:cubicBezTo>
                    <a:cubicBezTo>
                      <a:pt x="189" y="686"/>
                      <a:pt x="192" y="690"/>
                      <a:pt x="194" y="691"/>
                    </a:cubicBezTo>
                    <a:cubicBezTo>
                      <a:pt x="220" y="705"/>
                      <a:pt x="246" y="719"/>
                      <a:pt x="272" y="733"/>
                    </a:cubicBezTo>
                    <a:cubicBezTo>
                      <a:pt x="274" y="734"/>
                      <a:pt x="280" y="733"/>
                      <a:pt x="281" y="732"/>
                    </a:cubicBezTo>
                    <a:cubicBezTo>
                      <a:pt x="294" y="718"/>
                      <a:pt x="306" y="704"/>
                      <a:pt x="320" y="689"/>
                    </a:cubicBezTo>
                    <a:moveTo>
                      <a:pt x="246" y="875"/>
                    </a:moveTo>
                    <a:cubicBezTo>
                      <a:pt x="244" y="868"/>
                      <a:pt x="243" y="861"/>
                      <a:pt x="241" y="854"/>
                    </a:cubicBezTo>
                    <a:cubicBezTo>
                      <a:pt x="240" y="851"/>
                      <a:pt x="237" y="847"/>
                      <a:pt x="235" y="846"/>
                    </a:cubicBezTo>
                    <a:cubicBezTo>
                      <a:pt x="195" y="824"/>
                      <a:pt x="155" y="803"/>
                      <a:pt x="115" y="782"/>
                    </a:cubicBezTo>
                    <a:cubicBezTo>
                      <a:pt x="113" y="780"/>
                      <a:pt x="109" y="780"/>
                      <a:pt x="107" y="780"/>
                    </a:cubicBezTo>
                    <a:cubicBezTo>
                      <a:pt x="99" y="783"/>
                      <a:pt x="92" y="786"/>
                      <a:pt x="85" y="789"/>
                    </a:cubicBezTo>
                    <a:cubicBezTo>
                      <a:pt x="86" y="797"/>
                      <a:pt x="88" y="806"/>
                      <a:pt x="90" y="814"/>
                    </a:cubicBezTo>
                    <a:cubicBezTo>
                      <a:pt x="90" y="816"/>
                      <a:pt x="92" y="818"/>
                      <a:pt x="94" y="819"/>
                    </a:cubicBezTo>
                    <a:cubicBezTo>
                      <a:pt x="134" y="841"/>
                      <a:pt x="174" y="863"/>
                      <a:pt x="215" y="884"/>
                    </a:cubicBezTo>
                    <a:cubicBezTo>
                      <a:pt x="217" y="885"/>
                      <a:pt x="221" y="885"/>
                      <a:pt x="224" y="884"/>
                    </a:cubicBezTo>
                    <a:cubicBezTo>
                      <a:pt x="231" y="881"/>
                      <a:pt x="238" y="878"/>
                      <a:pt x="246" y="875"/>
                    </a:cubicBezTo>
                    <a:moveTo>
                      <a:pt x="294" y="803"/>
                    </a:moveTo>
                    <a:cubicBezTo>
                      <a:pt x="234" y="771"/>
                      <a:pt x="178" y="741"/>
                      <a:pt x="121" y="711"/>
                    </a:cubicBezTo>
                    <a:cubicBezTo>
                      <a:pt x="112" y="725"/>
                      <a:pt x="128" y="736"/>
                      <a:pt x="125" y="749"/>
                    </a:cubicBezTo>
                    <a:cubicBezTo>
                      <a:pt x="124" y="751"/>
                      <a:pt x="127" y="753"/>
                      <a:pt x="129" y="755"/>
                    </a:cubicBezTo>
                    <a:cubicBezTo>
                      <a:pt x="129" y="756"/>
                      <a:pt x="130" y="756"/>
                      <a:pt x="131" y="756"/>
                    </a:cubicBezTo>
                    <a:cubicBezTo>
                      <a:pt x="169" y="777"/>
                      <a:pt x="208" y="798"/>
                      <a:pt x="247" y="819"/>
                    </a:cubicBezTo>
                    <a:cubicBezTo>
                      <a:pt x="250" y="820"/>
                      <a:pt x="255" y="820"/>
                      <a:pt x="258" y="819"/>
                    </a:cubicBezTo>
                    <a:cubicBezTo>
                      <a:pt x="265" y="817"/>
                      <a:pt x="272" y="814"/>
                      <a:pt x="279" y="811"/>
                    </a:cubicBezTo>
                    <a:cubicBezTo>
                      <a:pt x="283" y="810"/>
                      <a:pt x="287" y="807"/>
                      <a:pt x="294" y="803"/>
                    </a:cubicBezTo>
                    <a:moveTo>
                      <a:pt x="54" y="854"/>
                    </a:moveTo>
                    <a:cubicBezTo>
                      <a:pt x="56" y="867"/>
                      <a:pt x="62" y="876"/>
                      <a:pt x="75" y="882"/>
                    </a:cubicBezTo>
                    <a:cubicBezTo>
                      <a:pt x="109" y="899"/>
                      <a:pt x="144" y="918"/>
                      <a:pt x="177" y="937"/>
                    </a:cubicBezTo>
                    <a:cubicBezTo>
                      <a:pt x="189" y="944"/>
                      <a:pt x="199" y="941"/>
                      <a:pt x="209" y="936"/>
                    </a:cubicBezTo>
                    <a:cubicBezTo>
                      <a:pt x="208" y="930"/>
                      <a:pt x="208" y="925"/>
                      <a:pt x="206" y="919"/>
                    </a:cubicBezTo>
                    <a:cubicBezTo>
                      <a:pt x="205" y="916"/>
                      <a:pt x="202" y="912"/>
                      <a:pt x="200" y="910"/>
                    </a:cubicBezTo>
                    <a:cubicBezTo>
                      <a:pt x="160" y="889"/>
                      <a:pt x="121" y="868"/>
                      <a:pt x="81" y="847"/>
                    </a:cubicBezTo>
                    <a:cubicBezTo>
                      <a:pt x="79" y="846"/>
                      <a:pt x="75" y="845"/>
                      <a:pt x="72" y="846"/>
                    </a:cubicBezTo>
                    <a:cubicBezTo>
                      <a:pt x="66" y="848"/>
                      <a:pt x="60" y="851"/>
                      <a:pt x="54" y="854"/>
                    </a:cubicBezTo>
                    <a:moveTo>
                      <a:pt x="276" y="608"/>
                    </a:moveTo>
                    <a:cubicBezTo>
                      <a:pt x="300" y="603"/>
                      <a:pt x="318" y="592"/>
                      <a:pt x="328" y="570"/>
                    </a:cubicBezTo>
                    <a:cubicBezTo>
                      <a:pt x="336" y="555"/>
                      <a:pt x="331" y="540"/>
                      <a:pt x="315" y="532"/>
                    </a:cubicBezTo>
                    <a:cubicBezTo>
                      <a:pt x="302" y="524"/>
                      <a:pt x="288" y="528"/>
                      <a:pt x="279" y="543"/>
                    </a:cubicBezTo>
                    <a:cubicBezTo>
                      <a:pt x="267" y="563"/>
                      <a:pt x="267" y="585"/>
                      <a:pt x="276" y="608"/>
                    </a:cubicBezTo>
                  </a:path>
                </a:pathLst>
              </a:custGeom>
              <a:solidFill>
                <a:srgbClr val="1B2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>
                  <a:latin typeface="汉仪趣黑W" panose="00020600040101010101" pitchFamily="18" charset="-122"/>
                  <a:ea typeface="汉仪趣黑W" panose="00020600040101010101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18" name="Freeform 78"/>
              <p:cNvSpPr/>
              <p:nvPr/>
            </p:nvSpPr>
            <p:spPr bwMode="auto">
              <a:xfrm>
                <a:off x="5918655" y="3950494"/>
                <a:ext cx="244475" cy="300038"/>
              </a:xfrm>
              <a:custGeom>
                <a:avLst/>
                <a:gdLst>
                  <a:gd name="T0" fmla="*/ 114 w 589"/>
                  <a:gd name="T1" fmla="*/ 569 h 726"/>
                  <a:gd name="T2" fmla="*/ 112 w 589"/>
                  <a:gd name="T3" fmla="*/ 569 h 726"/>
                  <a:gd name="T4" fmla="*/ 77 w 589"/>
                  <a:gd name="T5" fmla="*/ 523 h 726"/>
                  <a:gd name="T6" fmla="*/ 83 w 589"/>
                  <a:gd name="T7" fmla="*/ 485 h 726"/>
                  <a:gd name="T8" fmla="*/ 72 w 589"/>
                  <a:gd name="T9" fmla="*/ 467 h 726"/>
                  <a:gd name="T10" fmla="*/ 56 w 589"/>
                  <a:gd name="T11" fmla="*/ 481 h 726"/>
                  <a:gd name="T12" fmla="*/ 35 w 589"/>
                  <a:gd name="T13" fmla="*/ 621 h 726"/>
                  <a:gd name="T14" fmla="*/ 33 w 589"/>
                  <a:gd name="T15" fmla="*/ 635 h 726"/>
                  <a:gd name="T16" fmla="*/ 0 w 589"/>
                  <a:gd name="T17" fmla="*/ 617 h 726"/>
                  <a:gd name="T18" fmla="*/ 10 w 589"/>
                  <a:gd name="T19" fmla="*/ 585 h 726"/>
                  <a:gd name="T20" fmla="*/ 19 w 589"/>
                  <a:gd name="T21" fmla="*/ 454 h 726"/>
                  <a:gd name="T22" fmla="*/ 9 w 589"/>
                  <a:gd name="T23" fmla="*/ 332 h 726"/>
                  <a:gd name="T24" fmla="*/ 45 w 589"/>
                  <a:gd name="T25" fmla="*/ 166 h 726"/>
                  <a:gd name="T26" fmla="*/ 264 w 589"/>
                  <a:gd name="T27" fmla="*/ 18 h 726"/>
                  <a:gd name="T28" fmla="*/ 587 w 589"/>
                  <a:gd name="T29" fmla="*/ 308 h 726"/>
                  <a:gd name="T30" fmla="*/ 475 w 589"/>
                  <a:gd name="T31" fmla="*/ 529 h 726"/>
                  <a:gd name="T32" fmla="*/ 381 w 589"/>
                  <a:gd name="T33" fmla="*/ 590 h 726"/>
                  <a:gd name="T34" fmla="*/ 269 w 589"/>
                  <a:gd name="T35" fmla="*/ 657 h 726"/>
                  <a:gd name="T36" fmla="*/ 207 w 589"/>
                  <a:gd name="T37" fmla="*/ 719 h 726"/>
                  <a:gd name="T38" fmla="*/ 194 w 589"/>
                  <a:gd name="T39" fmla="*/ 722 h 726"/>
                  <a:gd name="T40" fmla="*/ 173 w 589"/>
                  <a:gd name="T41" fmla="*/ 711 h 726"/>
                  <a:gd name="T42" fmla="*/ 221 w 589"/>
                  <a:gd name="T43" fmla="*/ 657 h 726"/>
                  <a:gd name="T44" fmla="*/ 273 w 589"/>
                  <a:gd name="T45" fmla="*/ 599 h 726"/>
                  <a:gd name="T46" fmla="*/ 277 w 589"/>
                  <a:gd name="T47" fmla="*/ 576 h 726"/>
                  <a:gd name="T48" fmla="*/ 253 w 589"/>
                  <a:gd name="T49" fmla="*/ 581 h 726"/>
                  <a:gd name="T50" fmla="*/ 216 w 589"/>
                  <a:gd name="T51" fmla="*/ 622 h 726"/>
                  <a:gd name="T52" fmla="*/ 201 w 589"/>
                  <a:gd name="T53" fmla="*/ 625 h 726"/>
                  <a:gd name="T54" fmla="*/ 159 w 589"/>
                  <a:gd name="T55" fmla="*/ 595 h 726"/>
                  <a:gd name="T56" fmla="*/ 173 w 589"/>
                  <a:gd name="T57" fmla="*/ 589 h 726"/>
                  <a:gd name="T58" fmla="*/ 226 w 589"/>
                  <a:gd name="T59" fmla="*/ 535 h 726"/>
                  <a:gd name="T60" fmla="*/ 196 w 589"/>
                  <a:gd name="T61" fmla="*/ 467 h 726"/>
                  <a:gd name="T62" fmla="*/ 128 w 589"/>
                  <a:gd name="T63" fmla="*/ 487 h 726"/>
                  <a:gd name="T64" fmla="*/ 113 w 589"/>
                  <a:gd name="T65" fmla="*/ 555 h 726"/>
                  <a:gd name="T66" fmla="*/ 115 w 589"/>
                  <a:gd name="T67" fmla="*/ 567 h 726"/>
                  <a:gd name="T68" fmla="*/ 114 w 589"/>
                  <a:gd name="T69" fmla="*/ 569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89" h="726">
                    <a:moveTo>
                      <a:pt x="114" y="569"/>
                    </a:moveTo>
                    <a:cubicBezTo>
                      <a:pt x="113" y="569"/>
                      <a:pt x="113" y="569"/>
                      <a:pt x="112" y="569"/>
                    </a:cubicBezTo>
                    <a:cubicBezTo>
                      <a:pt x="73" y="563"/>
                      <a:pt x="72" y="561"/>
                      <a:pt x="77" y="523"/>
                    </a:cubicBezTo>
                    <a:cubicBezTo>
                      <a:pt x="79" y="511"/>
                      <a:pt x="81" y="498"/>
                      <a:pt x="83" y="485"/>
                    </a:cubicBezTo>
                    <a:cubicBezTo>
                      <a:pt x="84" y="476"/>
                      <a:pt x="82" y="469"/>
                      <a:pt x="72" y="467"/>
                    </a:cubicBezTo>
                    <a:cubicBezTo>
                      <a:pt x="64" y="465"/>
                      <a:pt x="57" y="471"/>
                      <a:pt x="56" y="481"/>
                    </a:cubicBezTo>
                    <a:cubicBezTo>
                      <a:pt x="49" y="528"/>
                      <a:pt x="42" y="574"/>
                      <a:pt x="35" y="621"/>
                    </a:cubicBezTo>
                    <a:cubicBezTo>
                      <a:pt x="34" y="625"/>
                      <a:pt x="34" y="629"/>
                      <a:pt x="33" y="635"/>
                    </a:cubicBezTo>
                    <a:cubicBezTo>
                      <a:pt x="21" y="629"/>
                      <a:pt x="11" y="623"/>
                      <a:pt x="0" y="617"/>
                    </a:cubicBezTo>
                    <a:cubicBezTo>
                      <a:pt x="4" y="606"/>
                      <a:pt x="7" y="596"/>
                      <a:pt x="10" y="585"/>
                    </a:cubicBezTo>
                    <a:cubicBezTo>
                      <a:pt x="23" y="541"/>
                      <a:pt x="23" y="498"/>
                      <a:pt x="19" y="454"/>
                    </a:cubicBezTo>
                    <a:cubicBezTo>
                      <a:pt x="16" y="413"/>
                      <a:pt x="11" y="372"/>
                      <a:pt x="9" y="332"/>
                    </a:cubicBezTo>
                    <a:cubicBezTo>
                      <a:pt x="6" y="274"/>
                      <a:pt x="18" y="218"/>
                      <a:pt x="45" y="166"/>
                    </a:cubicBezTo>
                    <a:cubicBezTo>
                      <a:pt x="91" y="77"/>
                      <a:pt x="165" y="28"/>
                      <a:pt x="264" y="18"/>
                    </a:cubicBezTo>
                    <a:cubicBezTo>
                      <a:pt x="436" y="0"/>
                      <a:pt x="589" y="138"/>
                      <a:pt x="587" y="308"/>
                    </a:cubicBezTo>
                    <a:cubicBezTo>
                      <a:pt x="587" y="400"/>
                      <a:pt x="544" y="472"/>
                      <a:pt x="475" y="529"/>
                    </a:cubicBezTo>
                    <a:cubicBezTo>
                      <a:pt x="447" y="553"/>
                      <a:pt x="413" y="570"/>
                      <a:pt x="381" y="590"/>
                    </a:cubicBezTo>
                    <a:cubicBezTo>
                      <a:pt x="344" y="612"/>
                      <a:pt x="306" y="633"/>
                      <a:pt x="269" y="657"/>
                    </a:cubicBezTo>
                    <a:cubicBezTo>
                      <a:pt x="244" y="673"/>
                      <a:pt x="224" y="695"/>
                      <a:pt x="207" y="719"/>
                    </a:cubicBezTo>
                    <a:cubicBezTo>
                      <a:pt x="204" y="725"/>
                      <a:pt x="200" y="726"/>
                      <a:pt x="194" y="722"/>
                    </a:cubicBezTo>
                    <a:cubicBezTo>
                      <a:pt x="188" y="718"/>
                      <a:pt x="181" y="715"/>
                      <a:pt x="173" y="711"/>
                    </a:cubicBezTo>
                    <a:cubicBezTo>
                      <a:pt x="189" y="692"/>
                      <a:pt x="205" y="674"/>
                      <a:pt x="221" y="657"/>
                    </a:cubicBezTo>
                    <a:cubicBezTo>
                      <a:pt x="239" y="638"/>
                      <a:pt x="256" y="619"/>
                      <a:pt x="273" y="599"/>
                    </a:cubicBezTo>
                    <a:cubicBezTo>
                      <a:pt x="282" y="590"/>
                      <a:pt x="283" y="582"/>
                      <a:pt x="277" y="576"/>
                    </a:cubicBezTo>
                    <a:cubicBezTo>
                      <a:pt x="270" y="569"/>
                      <a:pt x="262" y="571"/>
                      <a:pt x="253" y="581"/>
                    </a:cubicBezTo>
                    <a:cubicBezTo>
                      <a:pt x="241" y="595"/>
                      <a:pt x="228" y="608"/>
                      <a:pt x="216" y="622"/>
                    </a:cubicBezTo>
                    <a:cubicBezTo>
                      <a:pt x="211" y="627"/>
                      <a:pt x="207" y="629"/>
                      <a:pt x="201" y="625"/>
                    </a:cubicBezTo>
                    <a:cubicBezTo>
                      <a:pt x="188" y="615"/>
                      <a:pt x="175" y="606"/>
                      <a:pt x="159" y="595"/>
                    </a:cubicBezTo>
                    <a:cubicBezTo>
                      <a:pt x="166" y="592"/>
                      <a:pt x="169" y="591"/>
                      <a:pt x="173" y="589"/>
                    </a:cubicBezTo>
                    <a:cubicBezTo>
                      <a:pt x="198" y="579"/>
                      <a:pt x="217" y="562"/>
                      <a:pt x="226" y="535"/>
                    </a:cubicBezTo>
                    <a:cubicBezTo>
                      <a:pt x="235" y="508"/>
                      <a:pt x="223" y="480"/>
                      <a:pt x="196" y="467"/>
                    </a:cubicBezTo>
                    <a:cubicBezTo>
                      <a:pt x="171" y="455"/>
                      <a:pt x="144" y="463"/>
                      <a:pt x="128" y="487"/>
                    </a:cubicBezTo>
                    <a:cubicBezTo>
                      <a:pt x="114" y="508"/>
                      <a:pt x="110" y="531"/>
                      <a:pt x="113" y="555"/>
                    </a:cubicBezTo>
                    <a:cubicBezTo>
                      <a:pt x="114" y="559"/>
                      <a:pt x="115" y="563"/>
                      <a:pt x="115" y="567"/>
                    </a:cubicBezTo>
                    <a:cubicBezTo>
                      <a:pt x="115" y="567"/>
                      <a:pt x="115" y="568"/>
                      <a:pt x="114" y="569"/>
                    </a:cubicBezTo>
                  </a:path>
                </a:pathLst>
              </a:custGeom>
              <a:solidFill>
                <a:srgbClr val="F3DF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>
                  <a:latin typeface="汉仪趣黑W" panose="00020600040101010101" pitchFamily="18" charset="-122"/>
                  <a:ea typeface="汉仪趣黑W" panose="00020600040101010101" pitchFamily="18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6442727" y="3081482"/>
            <a:ext cx="4245260" cy="620753"/>
            <a:chOff x="5950326" y="2754782"/>
            <a:chExt cx="4497141" cy="620753"/>
          </a:xfrm>
        </p:grpSpPr>
        <p:grpSp>
          <p:nvGrpSpPr>
            <p:cNvPr id="22" name="组合 21"/>
            <p:cNvGrpSpPr/>
            <p:nvPr/>
          </p:nvGrpSpPr>
          <p:grpSpPr>
            <a:xfrm>
              <a:off x="6198886" y="2754782"/>
              <a:ext cx="4248581" cy="620753"/>
              <a:chOff x="821806" y="1647062"/>
              <a:chExt cx="3186435" cy="465565"/>
            </a:xfrm>
          </p:grpSpPr>
          <p:pic>
            <p:nvPicPr>
              <p:cNvPr id="26" name="图片 25" descr="图片包含 屏幕截图&#10;&#10;已生成极高可信度的说明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1806" y="1647062"/>
                <a:ext cx="3186435" cy="465565"/>
              </a:xfrm>
              <a:prstGeom prst="rect">
                <a:avLst/>
              </a:prstGeom>
            </p:spPr>
          </p:pic>
          <p:sp>
            <p:nvSpPr>
              <p:cNvPr id="27" name="文本框 26"/>
              <p:cNvSpPr txBox="1"/>
              <p:nvPr/>
            </p:nvSpPr>
            <p:spPr>
              <a:xfrm>
                <a:off x="1277096" y="1696531"/>
                <a:ext cx="2530992" cy="39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800" b="1" dirty="0">
                    <a:solidFill>
                      <a:srgbClr val="172D77"/>
                    </a:solidFill>
                    <a:latin typeface="微软雅黑" panose="020B0503020204020204" pitchFamily="34" charset="-122"/>
                    <a:ea typeface="字魂54号-贤黑" panose="00000500000000000000" pitchFamily="2" charset="-122"/>
                    <a:cs typeface="+mn-ea"/>
                    <a:sym typeface="+mn-lt"/>
                  </a:rPr>
                  <a:t>03</a:t>
                </a:r>
                <a:r>
                  <a:rPr lang="zh-CN" altLang="en-US" sz="2800" dirty="0">
                    <a:solidFill>
                      <a:srgbClr val="172D77"/>
                    </a:solidFill>
                    <a:latin typeface="汉仪趣黑W" panose="00020600040101010101" pitchFamily="18" charset="-122"/>
                    <a:ea typeface="字魂54号-贤黑" panose="00000500000000000000" pitchFamily="2" charset="-122"/>
                    <a:cs typeface="+mn-ea"/>
                    <a:sym typeface="+mn-lt"/>
                  </a:rPr>
                  <a:t>社员风采展示</a:t>
                </a:r>
                <a:endParaRPr lang="zh-CN" altLang="en-US" sz="2800" dirty="0">
                  <a:solidFill>
                    <a:srgbClr val="172D77"/>
                  </a:solidFill>
                  <a:latin typeface="汉仪趣黑W" panose="00020600040101010101" pitchFamily="18" charset="-122"/>
                  <a:ea typeface="字魂54号-贤黑" panose="000005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 rot="14576574">
              <a:off x="6029253" y="2682957"/>
              <a:ext cx="540444" cy="698297"/>
              <a:chOff x="5864680" y="3934619"/>
              <a:chExt cx="320675" cy="414338"/>
            </a:xfrm>
          </p:grpSpPr>
          <p:sp>
            <p:nvSpPr>
              <p:cNvPr id="24" name="Freeform 77"/>
              <p:cNvSpPr>
                <a:spLocks noEditPoints="1"/>
              </p:cNvSpPr>
              <p:nvPr/>
            </p:nvSpPr>
            <p:spPr bwMode="auto">
              <a:xfrm>
                <a:off x="5864680" y="3934619"/>
                <a:ext cx="320675" cy="414338"/>
              </a:xfrm>
              <a:custGeom>
                <a:avLst/>
                <a:gdLst>
                  <a:gd name="T0" fmla="*/ 252 w 773"/>
                  <a:gd name="T1" fmla="*/ 922 h 1000"/>
                  <a:gd name="T2" fmla="*/ 234 w 773"/>
                  <a:gd name="T3" fmla="*/ 977 h 1000"/>
                  <a:gd name="T4" fmla="*/ 166 w 773"/>
                  <a:gd name="T5" fmla="*/ 981 h 1000"/>
                  <a:gd name="T6" fmla="*/ 86 w 773"/>
                  <a:gd name="T7" fmla="*/ 987 h 1000"/>
                  <a:gd name="T8" fmla="*/ 45 w 773"/>
                  <a:gd name="T9" fmla="*/ 916 h 1000"/>
                  <a:gd name="T10" fmla="*/ 7 w 773"/>
                  <a:gd name="T11" fmla="*/ 855 h 1000"/>
                  <a:gd name="T12" fmla="*/ 43 w 773"/>
                  <a:gd name="T13" fmla="*/ 809 h 1000"/>
                  <a:gd name="T14" fmla="*/ 78 w 773"/>
                  <a:gd name="T15" fmla="*/ 744 h 1000"/>
                  <a:gd name="T16" fmla="*/ 77 w 773"/>
                  <a:gd name="T17" fmla="*/ 684 h 1000"/>
                  <a:gd name="T18" fmla="*/ 99 w 773"/>
                  <a:gd name="T19" fmla="*/ 510 h 1000"/>
                  <a:gd name="T20" fmla="*/ 129 w 773"/>
                  <a:gd name="T21" fmla="*/ 184 h 1000"/>
                  <a:gd name="T22" fmla="*/ 768 w 773"/>
                  <a:gd name="T23" fmla="*/ 352 h 1000"/>
                  <a:gd name="T24" fmla="*/ 526 w 773"/>
                  <a:gd name="T25" fmla="*/ 678 h 1000"/>
                  <a:gd name="T26" fmla="*/ 367 w 773"/>
                  <a:gd name="T27" fmla="*/ 806 h 1000"/>
                  <a:gd name="T28" fmla="*/ 328 w 773"/>
                  <a:gd name="T29" fmla="*/ 828 h 1000"/>
                  <a:gd name="T30" fmla="*/ 244 w 773"/>
                  <a:gd name="T31" fmla="*/ 608 h 1000"/>
                  <a:gd name="T32" fmla="*/ 243 w 773"/>
                  <a:gd name="T33" fmla="*/ 594 h 1000"/>
                  <a:gd name="T34" fmla="*/ 326 w 773"/>
                  <a:gd name="T35" fmla="*/ 506 h 1000"/>
                  <a:gd name="T36" fmla="*/ 303 w 773"/>
                  <a:gd name="T37" fmla="*/ 628 h 1000"/>
                  <a:gd name="T38" fmla="*/ 331 w 773"/>
                  <a:gd name="T39" fmla="*/ 664 h 1000"/>
                  <a:gd name="T40" fmla="*/ 383 w 773"/>
                  <a:gd name="T41" fmla="*/ 620 h 1000"/>
                  <a:gd name="T42" fmla="*/ 403 w 773"/>
                  <a:gd name="T43" fmla="*/ 638 h 1000"/>
                  <a:gd name="T44" fmla="*/ 303 w 773"/>
                  <a:gd name="T45" fmla="*/ 750 h 1000"/>
                  <a:gd name="T46" fmla="*/ 337 w 773"/>
                  <a:gd name="T47" fmla="*/ 758 h 1000"/>
                  <a:gd name="T48" fmla="*/ 511 w 773"/>
                  <a:gd name="T49" fmla="*/ 629 h 1000"/>
                  <a:gd name="T50" fmla="*/ 717 w 773"/>
                  <a:gd name="T51" fmla="*/ 347 h 1000"/>
                  <a:gd name="T52" fmla="*/ 175 w 773"/>
                  <a:gd name="T53" fmla="*/ 205 h 1000"/>
                  <a:gd name="T54" fmla="*/ 149 w 773"/>
                  <a:gd name="T55" fmla="*/ 493 h 1000"/>
                  <a:gd name="T56" fmla="*/ 130 w 773"/>
                  <a:gd name="T57" fmla="*/ 656 h 1000"/>
                  <a:gd name="T58" fmla="*/ 165 w 773"/>
                  <a:gd name="T59" fmla="*/ 660 h 1000"/>
                  <a:gd name="T60" fmla="*/ 202 w 773"/>
                  <a:gd name="T61" fmla="*/ 506 h 1000"/>
                  <a:gd name="T62" fmla="*/ 207 w 773"/>
                  <a:gd name="T63" fmla="*/ 562 h 1000"/>
                  <a:gd name="T64" fmla="*/ 244 w 773"/>
                  <a:gd name="T65" fmla="*/ 608 h 1000"/>
                  <a:gd name="T66" fmla="*/ 261 w 773"/>
                  <a:gd name="T67" fmla="*/ 639 h 1000"/>
                  <a:gd name="T68" fmla="*/ 198 w 773"/>
                  <a:gd name="T69" fmla="*/ 626 h 1000"/>
                  <a:gd name="T70" fmla="*/ 194 w 773"/>
                  <a:gd name="T71" fmla="*/ 691 h 1000"/>
                  <a:gd name="T72" fmla="*/ 281 w 773"/>
                  <a:gd name="T73" fmla="*/ 732 h 1000"/>
                  <a:gd name="T74" fmla="*/ 246 w 773"/>
                  <a:gd name="T75" fmla="*/ 875 h 1000"/>
                  <a:gd name="T76" fmla="*/ 235 w 773"/>
                  <a:gd name="T77" fmla="*/ 846 h 1000"/>
                  <a:gd name="T78" fmla="*/ 107 w 773"/>
                  <a:gd name="T79" fmla="*/ 780 h 1000"/>
                  <a:gd name="T80" fmla="*/ 90 w 773"/>
                  <a:gd name="T81" fmla="*/ 814 h 1000"/>
                  <a:gd name="T82" fmla="*/ 215 w 773"/>
                  <a:gd name="T83" fmla="*/ 884 h 1000"/>
                  <a:gd name="T84" fmla="*/ 246 w 773"/>
                  <a:gd name="T85" fmla="*/ 875 h 1000"/>
                  <a:gd name="T86" fmla="*/ 121 w 773"/>
                  <a:gd name="T87" fmla="*/ 711 h 1000"/>
                  <a:gd name="T88" fmla="*/ 129 w 773"/>
                  <a:gd name="T89" fmla="*/ 755 h 1000"/>
                  <a:gd name="T90" fmla="*/ 247 w 773"/>
                  <a:gd name="T91" fmla="*/ 819 h 1000"/>
                  <a:gd name="T92" fmla="*/ 279 w 773"/>
                  <a:gd name="T93" fmla="*/ 811 h 1000"/>
                  <a:gd name="T94" fmla="*/ 54 w 773"/>
                  <a:gd name="T95" fmla="*/ 854 h 1000"/>
                  <a:gd name="T96" fmla="*/ 177 w 773"/>
                  <a:gd name="T97" fmla="*/ 937 h 1000"/>
                  <a:gd name="T98" fmla="*/ 206 w 773"/>
                  <a:gd name="T99" fmla="*/ 919 h 1000"/>
                  <a:gd name="T100" fmla="*/ 81 w 773"/>
                  <a:gd name="T101" fmla="*/ 847 h 1000"/>
                  <a:gd name="T102" fmla="*/ 54 w 773"/>
                  <a:gd name="T103" fmla="*/ 854 h 1000"/>
                  <a:gd name="T104" fmla="*/ 328 w 773"/>
                  <a:gd name="T105" fmla="*/ 570 h 1000"/>
                  <a:gd name="T106" fmla="*/ 279 w 773"/>
                  <a:gd name="T107" fmla="*/ 543 h 1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73" h="1000">
                    <a:moveTo>
                      <a:pt x="288" y="855"/>
                    </a:moveTo>
                    <a:cubicBezTo>
                      <a:pt x="299" y="897"/>
                      <a:pt x="291" y="911"/>
                      <a:pt x="252" y="922"/>
                    </a:cubicBezTo>
                    <a:cubicBezTo>
                      <a:pt x="254" y="926"/>
                      <a:pt x="256" y="931"/>
                      <a:pt x="258" y="936"/>
                    </a:cubicBezTo>
                    <a:cubicBezTo>
                      <a:pt x="263" y="957"/>
                      <a:pt x="254" y="971"/>
                      <a:pt x="234" y="977"/>
                    </a:cubicBezTo>
                    <a:cubicBezTo>
                      <a:pt x="225" y="979"/>
                      <a:pt x="216" y="981"/>
                      <a:pt x="207" y="984"/>
                    </a:cubicBezTo>
                    <a:cubicBezTo>
                      <a:pt x="193" y="989"/>
                      <a:pt x="180" y="990"/>
                      <a:pt x="166" y="981"/>
                    </a:cubicBezTo>
                    <a:cubicBezTo>
                      <a:pt x="164" y="980"/>
                      <a:pt x="159" y="980"/>
                      <a:pt x="157" y="982"/>
                    </a:cubicBezTo>
                    <a:cubicBezTo>
                      <a:pt x="134" y="997"/>
                      <a:pt x="110" y="1000"/>
                      <a:pt x="86" y="987"/>
                    </a:cubicBezTo>
                    <a:cubicBezTo>
                      <a:pt x="62" y="974"/>
                      <a:pt x="52" y="953"/>
                      <a:pt x="52" y="927"/>
                    </a:cubicBezTo>
                    <a:cubicBezTo>
                      <a:pt x="52" y="923"/>
                      <a:pt x="48" y="917"/>
                      <a:pt x="45" y="916"/>
                    </a:cubicBezTo>
                    <a:cubicBezTo>
                      <a:pt x="28" y="909"/>
                      <a:pt x="19" y="898"/>
                      <a:pt x="15" y="881"/>
                    </a:cubicBezTo>
                    <a:cubicBezTo>
                      <a:pt x="13" y="872"/>
                      <a:pt x="10" y="864"/>
                      <a:pt x="7" y="855"/>
                    </a:cubicBezTo>
                    <a:cubicBezTo>
                      <a:pt x="0" y="836"/>
                      <a:pt x="7" y="821"/>
                      <a:pt x="27" y="813"/>
                    </a:cubicBezTo>
                    <a:cubicBezTo>
                      <a:pt x="31" y="811"/>
                      <a:pt x="37" y="811"/>
                      <a:pt x="43" y="809"/>
                    </a:cubicBezTo>
                    <a:cubicBezTo>
                      <a:pt x="37" y="794"/>
                      <a:pt x="33" y="780"/>
                      <a:pt x="41" y="765"/>
                    </a:cubicBezTo>
                    <a:cubicBezTo>
                      <a:pt x="49" y="751"/>
                      <a:pt x="62" y="746"/>
                      <a:pt x="78" y="744"/>
                    </a:cubicBezTo>
                    <a:cubicBezTo>
                      <a:pt x="69" y="726"/>
                      <a:pt x="70" y="710"/>
                      <a:pt x="79" y="693"/>
                    </a:cubicBezTo>
                    <a:cubicBezTo>
                      <a:pt x="81" y="692"/>
                      <a:pt x="79" y="687"/>
                      <a:pt x="77" y="684"/>
                    </a:cubicBezTo>
                    <a:cubicBezTo>
                      <a:pt x="70" y="675"/>
                      <a:pt x="68" y="666"/>
                      <a:pt x="74" y="656"/>
                    </a:cubicBezTo>
                    <a:cubicBezTo>
                      <a:pt x="98" y="610"/>
                      <a:pt x="103" y="561"/>
                      <a:pt x="99" y="510"/>
                    </a:cubicBezTo>
                    <a:cubicBezTo>
                      <a:pt x="96" y="472"/>
                      <a:pt x="92" y="435"/>
                      <a:pt x="89" y="397"/>
                    </a:cubicBezTo>
                    <a:cubicBezTo>
                      <a:pt x="84" y="322"/>
                      <a:pt x="94" y="250"/>
                      <a:pt x="129" y="184"/>
                    </a:cubicBezTo>
                    <a:cubicBezTo>
                      <a:pt x="189" y="68"/>
                      <a:pt x="286" y="9"/>
                      <a:pt x="415" y="5"/>
                    </a:cubicBezTo>
                    <a:cubicBezTo>
                      <a:pt x="610" y="0"/>
                      <a:pt x="773" y="161"/>
                      <a:pt x="768" y="352"/>
                    </a:cubicBezTo>
                    <a:cubicBezTo>
                      <a:pt x="765" y="453"/>
                      <a:pt x="719" y="534"/>
                      <a:pt x="646" y="600"/>
                    </a:cubicBezTo>
                    <a:cubicBezTo>
                      <a:pt x="610" y="633"/>
                      <a:pt x="568" y="655"/>
                      <a:pt x="526" y="678"/>
                    </a:cubicBezTo>
                    <a:cubicBezTo>
                      <a:pt x="493" y="697"/>
                      <a:pt x="460" y="716"/>
                      <a:pt x="428" y="737"/>
                    </a:cubicBezTo>
                    <a:cubicBezTo>
                      <a:pt x="402" y="754"/>
                      <a:pt x="382" y="778"/>
                      <a:pt x="367" y="806"/>
                    </a:cubicBezTo>
                    <a:cubicBezTo>
                      <a:pt x="360" y="819"/>
                      <a:pt x="350" y="826"/>
                      <a:pt x="335" y="823"/>
                    </a:cubicBezTo>
                    <a:cubicBezTo>
                      <a:pt x="333" y="823"/>
                      <a:pt x="329" y="826"/>
                      <a:pt x="328" y="828"/>
                    </a:cubicBezTo>
                    <a:cubicBezTo>
                      <a:pt x="320" y="844"/>
                      <a:pt x="307" y="853"/>
                      <a:pt x="288" y="855"/>
                    </a:cubicBezTo>
                    <a:moveTo>
                      <a:pt x="244" y="608"/>
                    </a:moveTo>
                    <a:cubicBezTo>
                      <a:pt x="245" y="607"/>
                      <a:pt x="245" y="606"/>
                      <a:pt x="245" y="606"/>
                    </a:cubicBezTo>
                    <a:cubicBezTo>
                      <a:pt x="245" y="602"/>
                      <a:pt x="244" y="598"/>
                      <a:pt x="243" y="594"/>
                    </a:cubicBezTo>
                    <a:cubicBezTo>
                      <a:pt x="240" y="570"/>
                      <a:pt x="244" y="547"/>
                      <a:pt x="258" y="526"/>
                    </a:cubicBezTo>
                    <a:cubicBezTo>
                      <a:pt x="274" y="502"/>
                      <a:pt x="301" y="494"/>
                      <a:pt x="326" y="506"/>
                    </a:cubicBezTo>
                    <a:cubicBezTo>
                      <a:pt x="353" y="519"/>
                      <a:pt x="365" y="547"/>
                      <a:pt x="356" y="574"/>
                    </a:cubicBezTo>
                    <a:cubicBezTo>
                      <a:pt x="347" y="601"/>
                      <a:pt x="328" y="618"/>
                      <a:pt x="303" y="628"/>
                    </a:cubicBezTo>
                    <a:cubicBezTo>
                      <a:pt x="299" y="630"/>
                      <a:pt x="296" y="631"/>
                      <a:pt x="289" y="634"/>
                    </a:cubicBezTo>
                    <a:cubicBezTo>
                      <a:pt x="305" y="645"/>
                      <a:pt x="318" y="654"/>
                      <a:pt x="331" y="664"/>
                    </a:cubicBezTo>
                    <a:cubicBezTo>
                      <a:pt x="337" y="668"/>
                      <a:pt x="341" y="666"/>
                      <a:pt x="346" y="661"/>
                    </a:cubicBezTo>
                    <a:cubicBezTo>
                      <a:pt x="358" y="647"/>
                      <a:pt x="371" y="634"/>
                      <a:pt x="383" y="620"/>
                    </a:cubicBezTo>
                    <a:cubicBezTo>
                      <a:pt x="392" y="610"/>
                      <a:pt x="400" y="608"/>
                      <a:pt x="407" y="615"/>
                    </a:cubicBezTo>
                    <a:cubicBezTo>
                      <a:pt x="413" y="621"/>
                      <a:pt x="412" y="629"/>
                      <a:pt x="403" y="638"/>
                    </a:cubicBezTo>
                    <a:cubicBezTo>
                      <a:pt x="386" y="658"/>
                      <a:pt x="369" y="677"/>
                      <a:pt x="351" y="696"/>
                    </a:cubicBezTo>
                    <a:cubicBezTo>
                      <a:pt x="335" y="713"/>
                      <a:pt x="319" y="731"/>
                      <a:pt x="303" y="750"/>
                    </a:cubicBezTo>
                    <a:cubicBezTo>
                      <a:pt x="311" y="754"/>
                      <a:pt x="318" y="757"/>
                      <a:pt x="324" y="761"/>
                    </a:cubicBezTo>
                    <a:cubicBezTo>
                      <a:pt x="330" y="765"/>
                      <a:pt x="334" y="764"/>
                      <a:pt x="337" y="758"/>
                    </a:cubicBezTo>
                    <a:cubicBezTo>
                      <a:pt x="354" y="734"/>
                      <a:pt x="374" y="712"/>
                      <a:pt x="399" y="696"/>
                    </a:cubicBezTo>
                    <a:cubicBezTo>
                      <a:pt x="436" y="672"/>
                      <a:pt x="474" y="651"/>
                      <a:pt x="511" y="629"/>
                    </a:cubicBezTo>
                    <a:cubicBezTo>
                      <a:pt x="543" y="609"/>
                      <a:pt x="577" y="592"/>
                      <a:pt x="605" y="568"/>
                    </a:cubicBezTo>
                    <a:cubicBezTo>
                      <a:pt x="674" y="511"/>
                      <a:pt x="717" y="439"/>
                      <a:pt x="717" y="347"/>
                    </a:cubicBezTo>
                    <a:cubicBezTo>
                      <a:pt x="719" y="177"/>
                      <a:pt x="566" y="39"/>
                      <a:pt x="394" y="57"/>
                    </a:cubicBezTo>
                    <a:cubicBezTo>
                      <a:pt x="295" y="67"/>
                      <a:pt x="221" y="116"/>
                      <a:pt x="175" y="205"/>
                    </a:cubicBezTo>
                    <a:cubicBezTo>
                      <a:pt x="148" y="257"/>
                      <a:pt x="136" y="313"/>
                      <a:pt x="139" y="371"/>
                    </a:cubicBezTo>
                    <a:cubicBezTo>
                      <a:pt x="141" y="411"/>
                      <a:pt x="146" y="452"/>
                      <a:pt x="149" y="493"/>
                    </a:cubicBezTo>
                    <a:cubicBezTo>
                      <a:pt x="153" y="537"/>
                      <a:pt x="153" y="580"/>
                      <a:pt x="140" y="624"/>
                    </a:cubicBezTo>
                    <a:cubicBezTo>
                      <a:pt x="137" y="635"/>
                      <a:pt x="134" y="645"/>
                      <a:pt x="130" y="656"/>
                    </a:cubicBezTo>
                    <a:cubicBezTo>
                      <a:pt x="141" y="662"/>
                      <a:pt x="151" y="668"/>
                      <a:pt x="163" y="674"/>
                    </a:cubicBezTo>
                    <a:cubicBezTo>
                      <a:pt x="164" y="668"/>
                      <a:pt x="164" y="664"/>
                      <a:pt x="165" y="660"/>
                    </a:cubicBezTo>
                    <a:cubicBezTo>
                      <a:pt x="172" y="613"/>
                      <a:pt x="179" y="567"/>
                      <a:pt x="186" y="520"/>
                    </a:cubicBezTo>
                    <a:cubicBezTo>
                      <a:pt x="187" y="510"/>
                      <a:pt x="194" y="504"/>
                      <a:pt x="202" y="506"/>
                    </a:cubicBezTo>
                    <a:cubicBezTo>
                      <a:pt x="212" y="508"/>
                      <a:pt x="214" y="515"/>
                      <a:pt x="213" y="524"/>
                    </a:cubicBezTo>
                    <a:cubicBezTo>
                      <a:pt x="211" y="537"/>
                      <a:pt x="209" y="550"/>
                      <a:pt x="207" y="562"/>
                    </a:cubicBezTo>
                    <a:cubicBezTo>
                      <a:pt x="202" y="600"/>
                      <a:pt x="203" y="602"/>
                      <a:pt x="242" y="608"/>
                    </a:cubicBezTo>
                    <a:cubicBezTo>
                      <a:pt x="243" y="608"/>
                      <a:pt x="243" y="608"/>
                      <a:pt x="244" y="608"/>
                    </a:cubicBezTo>
                    <a:moveTo>
                      <a:pt x="320" y="689"/>
                    </a:moveTo>
                    <a:cubicBezTo>
                      <a:pt x="296" y="676"/>
                      <a:pt x="276" y="661"/>
                      <a:pt x="261" y="639"/>
                    </a:cubicBezTo>
                    <a:cubicBezTo>
                      <a:pt x="260" y="638"/>
                      <a:pt x="258" y="637"/>
                      <a:pt x="256" y="637"/>
                    </a:cubicBezTo>
                    <a:cubicBezTo>
                      <a:pt x="237" y="633"/>
                      <a:pt x="218" y="630"/>
                      <a:pt x="198" y="626"/>
                    </a:cubicBezTo>
                    <a:cubicBezTo>
                      <a:pt x="195" y="644"/>
                      <a:pt x="192" y="664"/>
                      <a:pt x="189" y="684"/>
                    </a:cubicBezTo>
                    <a:cubicBezTo>
                      <a:pt x="189" y="686"/>
                      <a:pt x="192" y="690"/>
                      <a:pt x="194" y="691"/>
                    </a:cubicBezTo>
                    <a:cubicBezTo>
                      <a:pt x="220" y="705"/>
                      <a:pt x="246" y="719"/>
                      <a:pt x="272" y="733"/>
                    </a:cubicBezTo>
                    <a:cubicBezTo>
                      <a:pt x="274" y="734"/>
                      <a:pt x="280" y="733"/>
                      <a:pt x="281" y="732"/>
                    </a:cubicBezTo>
                    <a:cubicBezTo>
                      <a:pt x="294" y="718"/>
                      <a:pt x="306" y="704"/>
                      <a:pt x="320" y="689"/>
                    </a:cubicBezTo>
                    <a:moveTo>
                      <a:pt x="246" y="875"/>
                    </a:moveTo>
                    <a:cubicBezTo>
                      <a:pt x="244" y="868"/>
                      <a:pt x="243" y="861"/>
                      <a:pt x="241" y="854"/>
                    </a:cubicBezTo>
                    <a:cubicBezTo>
                      <a:pt x="240" y="851"/>
                      <a:pt x="237" y="847"/>
                      <a:pt x="235" y="846"/>
                    </a:cubicBezTo>
                    <a:cubicBezTo>
                      <a:pt x="195" y="824"/>
                      <a:pt x="155" y="803"/>
                      <a:pt x="115" y="782"/>
                    </a:cubicBezTo>
                    <a:cubicBezTo>
                      <a:pt x="113" y="780"/>
                      <a:pt x="109" y="780"/>
                      <a:pt x="107" y="780"/>
                    </a:cubicBezTo>
                    <a:cubicBezTo>
                      <a:pt x="99" y="783"/>
                      <a:pt x="92" y="786"/>
                      <a:pt x="85" y="789"/>
                    </a:cubicBezTo>
                    <a:cubicBezTo>
                      <a:pt x="86" y="797"/>
                      <a:pt x="88" y="806"/>
                      <a:pt x="90" y="814"/>
                    </a:cubicBezTo>
                    <a:cubicBezTo>
                      <a:pt x="90" y="816"/>
                      <a:pt x="92" y="818"/>
                      <a:pt x="94" y="819"/>
                    </a:cubicBezTo>
                    <a:cubicBezTo>
                      <a:pt x="134" y="841"/>
                      <a:pt x="174" y="863"/>
                      <a:pt x="215" y="884"/>
                    </a:cubicBezTo>
                    <a:cubicBezTo>
                      <a:pt x="217" y="885"/>
                      <a:pt x="221" y="885"/>
                      <a:pt x="224" y="884"/>
                    </a:cubicBezTo>
                    <a:cubicBezTo>
                      <a:pt x="231" y="881"/>
                      <a:pt x="238" y="878"/>
                      <a:pt x="246" y="875"/>
                    </a:cubicBezTo>
                    <a:moveTo>
                      <a:pt x="294" y="803"/>
                    </a:moveTo>
                    <a:cubicBezTo>
                      <a:pt x="234" y="771"/>
                      <a:pt x="178" y="741"/>
                      <a:pt x="121" y="711"/>
                    </a:cubicBezTo>
                    <a:cubicBezTo>
                      <a:pt x="112" y="725"/>
                      <a:pt x="128" y="736"/>
                      <a:pt x="125" y="749"/>
                    </a:cubicBezTo>
                    <a:cubicBezTo>
                      <a:pt x="124" y="751"/>
                      <a:pt x="127" y="753"/>
                      <a:pt x="129" y="755"/>
                    </a:cubicBezTo>
                    <a:cubicBezTo>
                      <a:pt x="129" y="756"/>
                      <a:pt x="130" y="756"/>
                      <a:pt x="131" y="756"/>
                    </a:cubicBezTo>
                    <a:cubicBezTo>
                      <a:pt x="169" y="777"/>
                      <a:pt x="208" y="798"/>
                      <a:pt x="247" y="819"/>
                    </a:cubicBezTo>
                    <a:cubicBezTo>
                      <a:pt x="250" y="820"/>
                      <a:pt x="255" y="820"/>
                      <a:pt x="258" y="819"/>
                    </a:cubicBezTo>
                    <a:cubicBezTo>
                      <a:pt x="265" y="817"/>
                      <a:pt x="272" y="814"/>
                      <a:pt x="279" y="811"/>
                    </a:cubicBezTo>
                    <a:cubicBezTo>
                      <a:pt x="283" y="810"/>
                      <a:pt x="287" y="807"/>
                      <a:pt x="294" y="803"/>
                    </a:cubicBezTo>
                    <a:moveTo>
                      <a:pt x="54" y="854"/>
                    </a:moveTo>
                    <a:cubicBezTo>
                      <a:pt x="56" y="867"/>
                      <a:pt x="62" y="876"/>
                      <a:pt x="75" y="882"/>
                    </a:cubicBezTo>
                    <a:cubicBezTo>
                      <a:pt x="109" y="899"/>
                      <a:pt x="144" y="918"/>
                      <a:pt x="177" y="937"/>
                    </a:cubicBezTo>
                    <a:cubicBezTo>
                      <a:pt x="189" y="944"/>
                      <a:pt x="199" y="941"/>
                      <a:pt x="209" y="936"/>
                    </a:cubicBezTo>
                    <a:cubicBezTo>
                      <a:pt x="208" y="930"/>
                      <a:pt x="208" y="925"/>
                      <a:pt x="206" y="919"/>
                    </a:cubicBezTo>
                    <a:cubicBezTo>
                      <a:pt x="205" y="916"/>
                      <a:pt x="202" y="912"/>
                      <a:pt x="200" y="910"/>
                    </a:cubicBezTo>
                    <a:cubicBezTo>
                      <a:pt x="160" y="889"/>
                      <a:pt x="121" y="868"/>
                      <a:pt x="81" y="847"/>
                    </a:cubicBezTo>
                    <a:cubicBezTo>
                      <a:pt x="79" y="846"/>
                      <a:pt x="75" y="845"/>
                      <a:pt x="72" y="846"/>
                    </a:cubicBezTo>
                    <a:cubicBezTo>
                      <a:pt x="66" y="848"/>
                      <a:pt x="60" y="851"/>
                      <a:pt x="54" y="854"/>
                    </a:cubicBezTo>
                    <a:moveTo>
                      <a:pt x="276" y="608"/>
                    </a:moveTo>
                    <a:cubicBezTo>
                      <a:pt x="300" y="603"/>
                      <a:pt x="318" y="592"/>
                      <a:pt x="328" y="570"/>
                    </a:cubicBezTo>
                    <a:cubicBezTo>
                      <a:pt x="336" y="555"/>
                      <a:pt x="331" y="540"/>
                      <a:pt x="315" y="532"/>
                    </a:cubicBezTo>
                    <a:cubicBezTo>
                      <a:pt x="302" y="524"/>
                      <a:pt x="288" y="528"/>
                      <a:pt x="279" y="543"/>
                    </a:cubicBezTo>
                    <a:cubicBezTo>
                      <a:pt x="267" y="563"/>
                      <a:pt x="267" y="585"/>
                      <a:pt x="276" y="608"/>
                    </a:cubicBezTo>
                  </a:path>
                </a:pathLst>
              </a:custGeom>
              <a:solidFill>
                <a:srgbClr val="1B2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>
                  <a:latin typeface="汉仪趣黑W" panose="00020600040101010101" pitchFamily="18" charset="-122"/>
                  <a:ea typeface="汉仪趣黑W" panose="00020600040101010101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25" name="Freeform 78"/>
              <p:cNvSpPr/>
              <p:nvPr/>
            </p:nvSpPr>
            <p:spPr bwMode="auto">
              <a:xfrm>
                <a:off x="5918655" y="3950494"/>
                <a:ext cx="244475" cy="300038"/>
              </a:xfrm>
              <a:custGeom>
                <a:avLst/>
                <a:gdLst>
                  <a:gd name="T0" fmla="*/ 114 w 589"/>
                  <a:gd name="T1" fmla="*/ 569 h 726"/>
                  <a:gd name="T2" fmla="*/ 112 w 589"/>
                  <a:gd name="T3" fmla="*/ 569 h 726"/>
                  <a:gd name="T4" fmla="*/ 77 w 589"/>
                  <a:gd name="T5" fmla="*/ 523 h 726"/>
                  <a:gd name="T6" fmla="*/ 83 w 589"/>
                  <a:gd name="T7" fmla="*/ 485 h 726"/>
                  <a:gd name="T8" fmla="*/ 72 w 589"/>
                  <a:gd name="T9" fmla="*/ 467 h 726"/>
                  <a:gd name="T10" fmla="*/ 56 w 589"/>
                  <a:gd name="T11" fmla="*/ 481 h 726"/>
                  <a:gd name="T12" fmla="*/ 35 w 589"/>
                  <a:gd name="T13" fmla="*/ 621 h 726"/>
                  <a:gd name="T14" fmla="*/ 33 w 589"/>
                  <a:gd name="T15" fmla="*/ 635 h 726"/>
                  <a:gd name="T16" fmla="*/ 0 w 589"/>
                  <a:gd name="T17" fmla="*/ 617 h 726"/>
                  <a:gd name="T18" fmla="*/ 10 w 589"/>
                  <a:gd name="T19" fmla="*/ 585 h 726"/>
                  <a:gd name="T20" fmla="*/ 19 w 589"/>
                  <a:gd name="T21" fmla="*/ 454 h 726"/>
                  <a:gd name="T22" fmla="*/ 9 w 589"/>
                  <a:gd name="T23" fmla="*/ 332 h 726"/>
                  <a:gd name="T24" fmla="*/ 45 w 589"/>
                  <a:gd name="T25" fmla="*/ 166 h 726"/>
                  <a:gd name="T26" fmla="*/ 264 w 589"/>
                  <a:gd name="T27" fmla="*/ 18 h 726"/>
                  <a:gd name="T28" fmla="*/ 587 w 589"/>
                  <a:gd name="T29" fmla="*/ 308 h 726"/>
                  <a:gd name="T30" fmla="*/ 475 w 589"/>
                  <a:gd name="T31" fmla="*/ 529 h 726"/>
                  <a:gd name="T32" fmla="*/ 381 w 589"/>
                  <a:gd name="T33" fmla="*/ 590 h 726"/>
                  <a:gd name="T34" fmla="*/ 269 w 589"/>
                  <a:gd name="T35" fmla="*/ 657 h 726"/>
                  <a:gd name="T36" fmla="*/ 207 w 589"/>
                  <a:gd name="T37" fmla="*/ 719 h 726"/>
                  <a:gd name="T38" fmla="*/ 194 w 589"/>
                  <a:gd name="T39" fmla="*/ 722 h 726"/>
                  <a:gd name="T40" fmla="*/ 173 w 589"/>
                  <a:gd name="T41" fmla="*/ 711 h 726"/>
                  <a:gd name="T42" fmla="*/ 221 w 589"/>
                  <a:gd name="T43" fmla="*/ 657 h 726"/>
                  <a:gd name="T44" fmla="*/ 273 w 589"/>
                  <a:gd name="T45" fmla="*/ 599 h 726"/>
                  <a:gd name="T46" fmla="*/ 277 w 589"/>
                  <a:gd name="T47" fmla="*/ 576 h 726"/>
                  <a:gd name="T48" fmla="*/ 253 w 589"/>
                  <a:gd name="T49" fmla="*/ 581 h 726"/>
                  <a:gd name="T50" fmla="*/ 216 w 589"/>
                  <a:gd name="T51" fmla="*/ 622 h 726"/>
                  <a:gd name="T52" fmla="*/ 201 w 589"/>
                  <a:gd name="T53" fmla="*/ 625 h 726"/>
                  <a:gd name="T54" fmla="*/ 159 w 589"/>
                  <a:gd name="T55" fmla="*/ 595 h 726"/>
                  <a:gd name="T56" fmla="*/ 173 w 589"/>
                  <a:gd name="T57" fmla="*/ 589 h 726"/>
                  <a:gd name="T58" fmla="*/ 226 w 589"/>
                  <a:gd name="T59" fmla="*/ 535 h 726"/>
                  <a:gd name="T60" fmla="*/ 196 w 589"/>
                  <a:gd name="T61" fmla="*/ 467 h 726"/>
                  <a:gd name="T62" fmla="*/ 128 w 589"/>
                  <a:gd name="T63" fmla="*/ 487 h 726"/>
                  <a:gd name="T64" fmla="*/ 113 w 589"/>
                  <a:gd name="T65" fmla="*/ 555 h 726"/>
                  <a:gd name="T66" fmla="*/ 115 w 589"/>
                  <a:gd name="T67" fmla="*/ 567 h 726"/>
                  <a:gd name="T68" fmla="*/ 114 w 589"/>
                  <a:gd name="T69" fmla="*/ 569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89" h="726">
                    <a:moveTo>
                      <a:pt x="114" y="569"/>
                    </a:moveTo>
                    <a:cubicBezTo>
                      <a:pt x="113" y="569"/>
                      <a:pt x="113" y="569"/>
                      <a:pt x="112" y="569"/>
                    </a:cubicBezTo>
                    <a:cubicBezTo>
                      <a:pt x="73" y="563"/>
                      <a:pt x="72" y="561"/>
                      <a:pt x="77" y="523"/>
                    </a:cubicBezTo>
                    <a:cubicBezTo>
                      <a:pt x="79" y="511"/>
                      <a:pt x="81" y="498"/>
                      <a:pt x="83" y="485"/>
                    </a:cubicBezTo>
                    <a:cubicBezTo>
                      <a:pt x="84" y="476"/>
                      <a:pt x="82" y="469"/>
                      <a:pt x="72" y="467"/>
                    </a:cubicBezTo>
                    <a:cubicBezTo>
                      <a:pt x="64" y="465"/>
                      <a:pt x="57" y="471"/>
                      <a:pt x="56" y="481"/>
                    </a:cubicBezTo>
                    <a:cubicBezTo>
                      <a:pt x="49" y="528"/>
                      <a:pt x="42" y="574"/>
                      <a:pt x="35" y="621"/>
                    </a:cubicBezTo>
                    <a:cubicBezTo>
                      <a:pt x="34" y="625"/>
                      <a:pt x="34" y="629"/>
                      <a:pt x="33" y="635"/>
                    </a:cubicBezTo>
                    <a:cubicBezTo>
                      <a:pt x="21" y="629"/>
                      <a:pt x="11" y="623"/>
                      <a:pt x="0" y="617"/>
                    </a:cubicBezTo>
                    <a:cubicBezTo>
                      <a:pt x="4" y="606"/>
                      <a:pt x="7" y="596"/>
                      <a:pt x="10" y="585"/>
                    </a:cubicBezTo>
                    <a:cubicBezTo>
                      <a:pt x="23" y="541"/>
                      <a:pt x="23" y="498"/>
                      <a:pt x="19" y="454"/>
                    </a:cubicBezTo>
                    <a:cubicBezTo>
                      <a:pt x="16" y="413"/>
                      <a:pt x="11" y="372"/>
                      <a:pt x="9" y="332"/>
                    </a:cubicBezTo>
                    <a:cubicBezTo>
                      <a:pt x="6" y="274"/>
                      <a:pt x="18" y="218"/>
                      <a:pt x="45" y="166"/>
                    </a:cubicBezTo>
                    <a:cubicBezTo>
                      <a:pt x="91" y="77"/>
                      <a:pt x="165" y="28"/>
                      <a:pt x="264" y="18"/>
                    </a:cubicBezTo>
                    <a:cubicBezTo>
                      <a:pt x="436" y="0"/>
                      <a:pt x="589" y="138"/>
                      <a:pt x="587" y="308"/>
                    </a:cubicBezTo>
                    <a:cubicBezTo>
                      <a:pt x="587" y="400"/>
                      <a:pt x="544" y="472"/>
                      <a:pt x="475" y="529"/>
                    </a:cubicBezTo>
                    <a:cubicBezTo>
                      <a:pt x="447" y="553"/>
                      <a:pt x="413" y="570"/>
                      <a:pt x="381" y="590"/>
                    </a:cubicBezTo>
                    <a:cubicBezTo>
                      <a:pt x="344" y="612"/>
                      <a:pt x="306" y="633"/>
                      <a:pt x="269" y="657"/>
                    </a:cubicBezTo>
                    <a:cubicBezTo>
                      <a:pt x="244" y="673"/>
                      <a:pt x="224" y="695"/>
                      <a:pt x="207" y="719"/>
                    </a:cubicBezTo>
                    <a:cubicBezTo>
                      <a:pt x="204" y="725"/>
                      <a:pt x="200" y="726"/>
                      <a:pt x="194" y="722"/>
                    </a:cubicBezTo>
                    <a:cubicBezTo>
                      <a:pt x="188" y="718"/>
                      <a:pt x="181" y="715"/>
                      <a:pt x="173" y="711"/>
                    </a:cubicBezTo>
                    <a:cubicBezTo>
                      <a:pt x="189" y="692"/>
                      <a:pt x="205" y="674"/>
                      <a:pt x="221" y="657"/>
                    </a:cubicBezTo>
                    <a:cubicBezTo>
                      <a:pt x="239" y="638"/>
                      <a:pt x="256" y="619"/>
                      <a:pt x="273" y="599"/>
                    </a:cubicBezTo>
                    <a:cubicBezTo>
                      <a:pt x="282" y="590"/>
                      <a:pt x="283" y="582"/>
                      <a:pt x="277" y="576"/>
                    </a:cubicBezTo>
                    <a:cubicBezTo>
                      <a:pt x="270" y="569"/>
                      <a:pt x="262" y="571"/>
                      <a:pt x="253" y="581"/>
                    </a:cubicBezTo>
                    <a:cubicBezTo>
                      <a:pt x="241" y="595"/>
                      <a:pt x="228" y="608"/>
                      <a:pt x="216" y="622"/>
                    </a:cubicBezTo>
                    <a:cubicBezTo>
                      <a:pt x="211" y="627"/>
                      <a:pt x="207" y="629"/>
                      <a:pt x="201" y="625"/>
                    </a:cubicBezTo>
                    <a:cubicBezTo>
                      <a:pt x="188" y="615"/>
                      <a:pt x="175" y="606"/>
                      <a:pt x="159" y="595"/>
                    </a:cubicBezTo>
                    <a:cubicBezTo>
                      <a:pt x="166" y="592"/>
                      <a:pt x="169" y="591"/>
                      <a:pt x="173" y="589"/>
                    </a:cubicBezTo>
                    <a:cubicBezTo>
                      <a:pt x="198" y="579"/>
                      <a:pt x="217" y="562"/>
                      <a:pt x="226" y="535"/>
                    </a:cubicBezTo>
                    <a:cubicBezTo>
                      <a:pt x="235" y="508"/>
                      <a:pt x="223" y="480"/>
                      <a:pt x="196" y="467"/>
                    </a:cubicBezTo>
                    <a:cubicBezTo>
                      <a:pt x="171" y="455"/>
                      <a:pt x="144" y="463"/>
                      <a:pt x="128" y="487"/>
                    </a:cubicBezTo>
                    <a:cubicBezTo>
                      <a:pt x="114" y="508"/>
                      <a:pt x="110" y="531"/>
                      <a:pt x="113" y="555"/>
                    </a:cubicBezTo>
                    <a:cubicBezTo>
                      <a:pt x="114" y="559"/>
                      <a:pt x="115" y="563"/>
                      <a:pt x="115" y="567"/>
                    </a:cubicBezTo>
                    <a:cubicBezTo>
                      <a:pt x="115" y="567"/>
                      <a:pt x="115" y="568"/>
                      <a:pt x="114" y="569"/>
                    </a:cubicBezTo>
                  </a:path>
                </a:pathLst>
              </a:custGeom>
              <a:solidFill>
                <a:srgbClr val="F3DF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>
                  <a:latin typeface="汉仪趣黑W" panose="00020600040101010101" pitchFamily="18" charset="-122"/>
                  <a:ea typeface="汉仪趣黑W" panose="00020600040101010101" pitchFamily="18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6442727" y="4201155"/>
            <a:ext cx="4245260" cy="620753"/>
            <a:chOff x="5950326" y="2754782"/>
            <a:chExt cx="4497141" cy="620753"/>
          </a:xfrm>
        </p:grpSpPr>
        <p:grpSp>
          <p:nvGrpSpPr>
            <p:cNvPr id="29" name="组合 28"/>
            <p:cNvGrpSpPr/>
            <p:nvPr/>
          </p:nvGrpSpPr>
          <p:grpSpPr>
            <a:xfrm>
              <a:off x="6198886" y="2754782"/>
              <a:ext cx="4248581" cy="620753"/>
              <a:chOff x="821806" y="1647062"/>
              <a:chExt cx="3186435" cy="465565"/>
            </a:xfrm>
          </p:grpSpPr>
          <p:pic>
            <p:nvPicPr>
              <p:cNvPr id="33" name="图片 32" descr="图片包含 屏幕截图&#10;&#10;已生成极高可信度的说明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1806" y="1647062"/>
                <a:ext cx="3186435" cy="465565"/>
              </a:xfrm>
              <a:prstGeom prst="rect">
                <a:avLst/>
              </a:prstGeom>
            </p:spPr>
          </p:pic>
          <p:sp>
            <p:nvSpPr>
              <p:cNvPr id="34" name="文本框 33"/>
              <p:cNvSpPr txBox="1"/>
              <p:nvPr/>
            </p:nvSpPr>
            <p:spPr>
              <a:xfrm>
                <a:off x="1288338" y="1685289"/>
                <a:ext cx="2429808" cy="39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800" b="1" dirty="0">
                    <a:solidFill>
                      <a:srgbClr val="172D77"/>
                    </a:solidFill>
                    <a:latin typeface="微软雅黑" panose="020B0503020204020204" pitchFamily="34" charset="-122"/>
                    <a:ea typeface="字魂54号-贤黑" panose="00000500000000000000" pitchFamily="2" charset="-122"/>
                    <a:cs typeface="+mn-ea"/>
                    <a:sym typeface="+mn-lt"/>
                  </a:rPr>
                  <a:t>04</a:t>
                </a:r>
                <a:r>
                  <a:rPr lang="zh-CN" altLang="en-US" sz="2800" dirty="0">
                    <a:solidFill>
                      <a:srgbClr val="172D77"/>
                    </a:solidFill>
                    <a:latin typeface="汉仪趣黑W" panose="00020600040101010101" pitchFamily="18" charset="-122"/>
                    <a:ea typeface="字魂54号-贤黑" panose="00000500000000000000" pitchFamily="2" charset="-122"/>
                    <a:cs typeface="+mn-ea"/>
                    <a:sym typeface="+mn-lt"/>
                  </a:rPr>
                  <a:t>我们需要你</a:t>
                </a:r>
                <a:endParaRPr lang="zh-CN" altLang="en-US" sz="2800" dirty="0">
                  <a:solidFill>
                    <a:srgbClr val="172D77"/>
                  </a:solidFill>
                  <a:latin typeface="汉仪趣黑W" panose="00020600040101010101" pitchFamily="18" charset="-122"/>
                  <a:ea typeface="字魂54号-贤黑" panose="000005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 rot="14576574">
              <a:off x="6029253" y="2682957"/>
              <a:ext cx="540444" cy="698297"/>
              <a:chOff x="5864680" y="3934619"/>
              <a:chExt cx="320675" cy="414338"/>
            </a:xfrm>
          </p:grpSpPr>
          <p:sp>
            <p:nvSpPr>
              <p:cNvPr id="31" name="Freeform 77"/>
              <p:cNvSpPr>
                <a:spLocks noEditPoints="1"/>
              </p:cNvSpPr>
              <p:nvPr/>
            </p:nvSpPr>
            <p:spPr bwMode="auto">
              <a:xfrm>
                <a:off x="5864680" y="3934619"/>
                <a:ext cx="320675" cy="414338"/>
              </a:xfrm>
              <a:custGeom>
                <a:avLst/>
                <a:gdLst>
                  <a:gd name="T0" fmla="*/ 252 w 773"/>
                  <a:gd name="T1" fmla="*/ 922 h 1000"/>
                  <a:gd name="T2" fmla="*/ 234 w 773"/>
                  <a:gd name="T3" fmla="*/ 977 h 1000"/>
                  <a:gd name="T4" fmla="*/ 166 w 773"/>
                  <a:gd name="T5" fmla="*/ 981 h 1000"/>
                  <a:gd name="T6" fmla="*/ 86 w 773"/>
                  <a:gd name="T7" fmla="*/ 987 h 1000"/>
                  <a:gd name="T8" fmla="*/ 45 w 773"/>
                  <a:gd name="T9" fmla="*/ 916 h 1000"/>
                  <a:gd name="T10" fmla="*/ 7 w 773"/>
                  <a:gd name="T11" fmla="*/ 855 h 1000"/>
                  <a:gd name="T12" fmla="*/ 43 w 773"/>
                  <a:gd name="T13" fmla="*/ 809 h 1000"/>
                  <a:gd name="T14" fmla="*/ 78 w 773"/>
                  <a:gd name="T15" fmla="*/ 744 h 1000"/>
                  <a:gd name="T16" fmla="*/ 77 w 773"/>
                  <a:gd name="T17" fmla="*/ 684 h 1000"/>
                  <a:gd name="T18" fmla="*/ 99 w 773"/>
                  <a:gd name="T19" fmla="*/ 510 h 1000"/>
                  <a:gd name="T20" fmla="*/ 129 w 773"/>
                  <a:gd name="T21" fmla="*/ 184 h 1000"/>
                  <a:gd name="T22" fmla="*/ 768 w 773"/>
                  <a:gd name="T23" fmla="*/ 352 h 1000"/>
                  <a:gd name="T24" fmla="*/ 526 w 773"/>
                  <a:gd name="T25" fmla="*/ 678 h 1000"/>
                  <a:gd name="T26" fmla="*/ 367 w 773"/>
                  <a:gd name="T27" fmla="*/ 806 h 1000"/>
                  <a:gd name="T28" fmla="*/ 328 w 773"/>
                  <a:gd name="T29" fmla="*/ 828 h 1000"/>
                  <a:gd name="T30" fmla="*/ 244 w 773"/>
                  <a:gd name="T31" fmla="*/ 608 h 1000"/>
                  <a:gd name="T32" fmla="*/ 243 w 773"/>
                  <a:gd name="T33" fmla="*/ 594 h 1000"/>
                  <a:gd name="T34" fmla="*/ 326 w 773"/>
                  <a:gd name="T35" fmla="*/ 506 h 1000"/>
                  <a:gd name="T36" fmla="*/ 303 w 773"/>
                  <a:gd name="T37" fmla="*/ 628 h 1000"/>
                  <a:gd name="T38" fmla="*/ 331 w 773"/>
                  <a:gd name="T39" fmla="*/ 664 h 1000"/>
                  <a:gd name="T40" fmla="*/ 383 w 773"/>
                  <a:gd name="T41" fmla="*/ 620 h 1000"/>
                  <a:gd name="T42" fmla="*/ 403 w 773"/>
                  <a:gd name="T43" fmla="*/ 638 h 1000"/>
                  <a:gd name="T44" fmla="*/ 303 w 773"/>
                  <a:gd name="T45" fmla="*/ 750 h 1000"/>
                  <a:gd name="T46" fmla="*/ 337 w 773"/>
                  <a:gd name="T47" fmla="*/ 758 h 1000"/>
                  <a:gd name="T48" fmla="*/ 511 w 773"/>
                  <a:gd name="T49" fmla="*/ 629 h 1000"/>
                  <a:gd name="T50" fmla="*/ 717 w 773"/>
                  <a:gd name="T51" fmla="*/ 347 h 1000"/>
                  <a:gd name="T52" fmla="*/ 175 w 773"/>
                  <a:gd name="T53" fmla="*/ 205 h 1000"/>
                  <a:gd name="T54" fmla="*/ 149 w 773"/>
                  <a:gd name="T55" fmla="*/ 493 h 1000"/>
                  <a:gd name="T56" fmla="*/ 130 w 773"/>
                  <a:gd name="T57" fmla="*/ 656 h 1000"/>
                  <a:gd name="T58" fmla="*/ 165 w 773"/>
                  <a:gd name="T59" fmla="*/ 660 h 1000"/>
                  <a:gd name="T60" fmla="*/ 202 w 773"/>
                  <a:gd name="T61" fmla="*/ 506 h 1000"/>
                  <a:gd name="T62" fmla="*/ 207 w 773"/>
                  <a:gd name="T63" fmla="*/ 562 h 1000"/>
                  <a:gd name="T64" fmla="*/ 244 w 773"/>
                  <a:gd name="T65" fmla="*/ 608 h 1000"/>
                  <a:gd name="T66" fmla="*/ 261 w 773"/>
                  <a:gd name="T67" fmla="*/ 639 h 1000"/>
                  <a:gd name="T68" fmla="*/ 198 w 773"/>
                  <a:gd name="T69" fmla="*/ 626 h 1000"/>
                  <a:gd name="T70" fmla="*/ 194 w 773"/>
                  <a:gd name="T71" fmla="*/ 691 h 1000"/>
                  <a:gd name="T72" fmla="*/ 281 w 773"/>
                  <a:gd name="T73" fmla="*/ 732 h 1000"/>
                  <a:gd name="T74" fmla="*/ 246 w 773"/>
                  <a:gd name="T75" fmla="*/ 875 h 1000"/>
                  <a:gd name="T76" fmla="*/ 235 w 773"/>
                  <a:gd name="T77" fmla="*/ 846 h 1000"/>
                  <a:gd name="T78" fmla="*/ 107 w 773"/>
                  <a:gd name="T79" fmla="*/ 780 h 1000"/>
                  <a:gd name="T80" fmla="*/ 90 w 773"/>
                  <a:gd name="T81" fmla="*/ 814 h 1000"/>
                  <a:gd name="T82" fmla="*/ 215 w 773"/>
                  <a:gd name="T83" fmla="*/ 884 h 1000"/>
                  <a:gd name="T84" fmla="*/ 246 w 773"/>
                  <a:gd name="T85" fmla="*/ 875 h 1000"/>
                  <a:gd name="T86" fmla="*/ 121 w 773"/>
                  <a:gd name="T87" fmla="*/ 711 h 1000"/>
                  <a:gd name="T88" fmla="*/ 129 w 773"/>
                  <a:gd name="T89" fmla="*/ 755 h 1000"/>
                  <a:gd name="T90" fmla="*/ 247 w 773"/>
                  <a:gd name="T91" fmla="*/ 819 h 1000"/>
                  <a:gd name="T92" fmla="*/ 279 w 773"/>
                  <a:gd name="T93" fmla="*/ 811 h 1000"/>
                  <a:gd name="T94" fmla="*/ 54 w 773"/>
                  <a:gd name="T95" fmla="*/ 854 h 1000"/>
                  <a:gd name="T96" fmla="*/ 177 w 773"/>
                  <a:gd name="T97" fmla="*/ 937 h 1000"/>
                  <a:gd name="T98" fmla="*/ 206 w 773"/>
                  <a:gd name="T99" fmla="*/ 919 h 1000"/>
                  <a:gd name="T100" fmla="*/ 81 w 773"/>
                  <a:gd name="T101" fmla="*/ 847 h 1000"/>
                  <a:gd name="T102" fmla="*/ 54 w 773"/>
                  <a:gd name="T103" fmla="*/ 854 h 1000"/>
                  <a:gd name="T104" fmla="*/ 328 w 773"/>
                  <a:gd name="T105" fmla="*/ 570 h 1000"/>
                  <a:gd name="T106" fmla="*/ 279 w 773"/>
                  <a:gd name="T107" fmla="*/ 543 h 1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73" h="1000">
                    <a:moveTo>
                      <a:pt x="288" y="855"/>
                    </a:moveTo>
                    <a:cubicBezTo>
                      <a:pt x="299" y="897"/>
                      <a:pt x="291" y="911"/>
                      <a:pt x="252" y="922"/>
                    </a:cubicBezTo>
                    <a:cubicBezTo>
                      <a:pt x="254" y="926"/>
                      <a:pt x="256" y="931"/>
                      <a:pt x="258" y="936"/>
                    </a:cubicBezTo>
                    <a:cubicBezTo>
                      <a:pt x="263" y="957"/>
                      <a:pt x="254" y="971"/>
                      <a:pt x="234" y="977"/>
                    </a:cubicBezTo>
                    <a:cubicBezTo>
                      <a:pt x="225" y="979"/>
                      <a:pt x="216" y="981"/>
                      <a:pt x="207" y="984"/>
                    </a:cubicBezTo>
                    <a:cubicBezTo>
                      <a:pt x="193" y="989"/>
                      <a:pt x="180" y="990"/>
                      <a:pt x="166" y="981"/>
                    </a:cubicBezTo>
                    <a:cubicBezTo>
                      <a:pt x="164" y="980"/>
                      <a:pt x="159" y="980"/>
                      <a:pt x="157" y="982"/>
                    </a:cubicBezTo>
                    <a:cubicBezTo>
                      <a:pt x="134" y="997"/>
                      <a:pt x="110" y="1000"/>
                      <a:pt x="86" y="987"/>
                    </a:cubicBezTo>
                    <a:cubicBezTo>
                      <a:pt x="62" y="974"/>
                      <a:pt x="52" y="953"/>
                      <a:pt x="52" y="927"/>
                    </a:cubicBezTo>
                    <a:cubicBezTo>
                      <a:pt x="52" y="923"/>
                      <a:pt x="48" y="917"/>
                      <a:pt x="45" y="916"/>
                    </a:cubicBezTo>
                    <a:cubicBezTo>
                      <a:pt x="28" y="909"/>
                      <a:pt x="19" y="898"/>
                      <a:pt x="15" y="881"/>
                    </a:cubicBezTo>
                    <a:cubicBezTo>
                      <a:pt x="13" y="872"/>
                      <a:pt x="10" y="864"/>
                      <a:pt x="7" y="855"/>
                    </a:cubicBezTo>
                    <a:cubicBezTo>
                      <a:pt x="0" y="836"/>
                      <a:pt x="7" y="821"/>
                      <a:pt x="27" y="813"/>
                    </a:cubicBezTo>
                    <a:cubicBezTo>
                      <a:pt x="31" y="811"/>
                      <a:pt x="37" y="811"/>
                      <a:pt x="43" y="809"/>
                    </a:cubicBezTo>
                    <a:cubicBezTo>
                      <a:pt x="37" y="794"/>
                      <a:pt x="33" y="780"/>
                      <a:pt x="41" y="765"/>
                    </a:cubicBezTo>
                    <a:cubicBezTo>
                      <a:pt x="49" y="751"/>
                      <a:pt x="62" y="746"/>
                      <a:pt x="78" y="744"/>
                    </a:cubicBezTo>
                    <a:cubicBezTo>
                      <a:pt x="69" y="726"/>
                      <a:pt x="70" y="710"/>
                      <a:pt x="79" y="693"/>
                    </a:cubicBezTo>
                    <a:cubicBezTo>
                      <a:pt x="81" y="692"/>
                      <a:pt x="79" y="687"/>
                      <a:pt x="77" y="684"/>
                    </a:cubicBezTo>
                    <a:cubicBezTo>
                      <a:pt x="70" y="675"/>
                      <a:pt x="68" y="666"/>
                      <a:pt x="74" y="656"/>
                    </a:cubicBezTo>
                    <a:cubicBezTo>
                      <a:pt x="98" y="610"/>
                      <a:pt x="103" y="561"/>
                      <a:pt x="99" y="510"/>
                    </a:cubicBezTo>
                    <a:cubicBezTo>
                      <a:pt x="96" y="472"/>
                      <a:pt x="92" y="435"/>
                      <a:pt x="89" y="397"/>
                    </a:cubicBezTo>
                    <a:cubicBezTo>
                      <a:pt x="84" y="322"/>
                      <a:pt x="94" y="250"/>
                      <a:pt x="129" y="184"/>
                    </a:cubicBezTo>
                    <a:cubicBezTo>
                      <a:pt x="189" y="68"/>
                      <a:pt x="286" y="9"/>
                      <a:pt x="415" y="5"/>
                    </a:cubicBezTo>
                    <a:cubicBezTo>
                      <a:pt x="610" y="0"/>
                      <a:pt x="773" y="161"/>
                      <a:pt x="768" y="352"/>
                    </a:cubicBezTo>
                    <a:cubicBezTo>
                      <a:pt x="765" y="453"/>
                      <a:pt x="719" y="534"/>
                      <a:pt x="646" y="600"/>
                    </a:cubicBezTo>
                    <a:cubicBezTo>
                      <a:pt x="610" y="633"/>
                      <a:pt x="568" y="655"/>
                      <a:pt x="526" y="678"/>
                    </a:cubicBezTo>
                    <a:cubicBezTo>
                      <a:pt x="493" y="697"/>
                      <a:pt x="460" y="716"/>
                      <a:pt x="428" y="737"/>
                    </a:cubicBezTo>
                    <a:cubicBezTo>
                      <a:pt x="402" y="754"/>
                      <a:pt x="382" y="778"/>
                      <a:pt x="367" y="806"/>
                    </a:cubicBezTo>
                    <a:cubicBezTo>
                      <a:pt x="360" y="819"/>
                      <a:pt x="350" y="826"/>
                      <a:pt x="335" y="823"/>
                    </a:cubicBezTo>
                    <a:cubicBezTo>
                      <a:pt x="333" y="823"/>
                      <a:pt x="329" y="826"/>
                      <a:pt x="328" y="828"/>
                    </a:cubicBezTo>
                    <a:cubicBezTo>
                      <a:pt x="320" y="844"/>
                      <a:pt x="307" y="853"/>
                      <a:pt x="288" y="855"/>
                    </a:cubicBezTo>
                    <a:moveTo>
                      <a:pt x="244" y="608"/>
                    </a:moveTo>
                    <a:cubicBezTo>
                      <a:pt x="245" y="607"/>
                      <a:pt x="245" y="606"/>
                      <a:pt x="245" y="606"/>
                    </a:cubicBezTo>
                    <a:cubicBezTo>
                      <a:pt x="245" y="602"/>
                      <a:pt x="244" y="598"/>
                      <a:pt x="243" y="594"/>
                    </a:cubicBezTo>
                    <a:cubicBezTo>
                      <a:pt x="240" y="570"/>
                      <a:pt x="244" y="547"/>
                      <a:pt x="258" y="526"/>
                    </a:cubicBezTo>
                    <a:cubicBezTo>
                      <a:pt x="274" y="502"/>
                      <a:pt x="301" y="494"/>
                      <a:pt x="326" y="506"/>
                    </a:cubicBezTo>
                    <a:cubicBezTo>
                      <a:pt x="353" y="519"/>
                      <a:pt x="365" y="547"/>
                      <a:pt x="356" y="574"/>
                    </a:cubicBezTo>
                    <a:cubicBezTo>
                      <a:pt x="347" y="601"/>
                      <a:pt x="328" y="618"/>
                      <a:pt x="303" y="628"/>
                    </a:cubicBezTo>
                    <a:cubicBezTo>
                      <a:pt x="299" y="630"/>
                      <a:pt x="296" y="631"/>
                      <a:pt x="289" y="634"/>
                    </a:cubicBezTo>
                    <a:cubicBezTo>
                      <a:pt x="305" y="645"/>
                      <a:pt x="318" y="654"/>
                      <a:pt x="331" y="664"/>
                    </a:cubicBezTo>
                    <a:cubicBezTo>
                      <a:pt x="337" y="668"/>
                      <a:pt x="341" y="666"/>
                      <a:pt x="346" y="661"/>
                    </a:cubicBezTo>
                    <a:cubicBezTo>
                      <a:pt x="358" y="647"/>
                      <a:pt x="371" y="634"/>
                      <a:pt x="383" y="620"/>
                    </a:cubicBezTo>
                    <a:cubicBezTo>
                      <a:pt x="392" y="610"/>
                      <a:pt x="400" y="608"/>
                      <a:pt x="407" y="615"/>
                    </a:cubicBezTo>
                    <a:cubicBezTo>
                      <a:pt x="413" y="621"/>
                      <a:pt x="412" y="629"/>
                      <a:pt x="403" y="638"/>
                    </a:cubicBezTo>
                    <a:cubicBezTo>
                      <a:pt x="386" y="658"/>
                      <a:pt x="369" y="677"/>
                      <a:pt x="351" y="696"/>
                    </a:cubicBezTo>
                    <a:cubicBezTo>
                      <a:pt x="335" y="713"/>
                      <a:pt x="319" y="731"/>
                      <a:pt x="303" y="750"/>
                    </a:cubicBezTo>
                    <a:cubicBezTo>
                      <a:pt x="311" y="754"/>
                      <a:pt x="318" y="757"/>
                      <a:pt x="324" y="761"/>
                    </a:cubicBezTo>
                    <a:cubicBezTo>
                      <a:pt x="330" y="765"/>
                      <a:pt x="334" y="764"/>
                      <a:pt x="337" y="758"/>
                    </a:cubicBezTo>
                    <a:cubicBezTo>
                      <a:pt x="354" y="734"/>
                      <a:pt x="374" y="712"/>
                      <a:pt x="399" y="696"/>
                    </a:cubicBezTo>
                    <a:cubicBezTo>
                      <a:pt x="436" y="672"/>
                      <a:pt x="474" y="651"/>
                      <a:pt x="511" y="629"/>
                    </a:cubicBezTo>
                    <a:cubicBezTo>
                      <a:pt x="543" y="609"/>
                      <a:pt x="577" y="592"/>
                      <a:pt x="605" y="568"/>
                    </a:cubicBezTo>
                    <a:cubicBezTo>
                      <a:pt x="674" y="511"/>
                      <a:pt x="717" y="439"/>
                      <a:pt x="717" y="347"/>
                    </a:cubicBezTo>
                    <a:cubicBezTo>
                      <a:pt x="719" y="177"/>
                      <a:pt x="566" y="39"/>
                      <a:pt x="394" y="57"/>
                    </a:cubicBezTo>
                    <a:cubicBezTo>
                      <a:pt x="295" y="67"/>
                      <a:pt x="221" y="116"/>
                      <a:pt x="175" y="205"/>
                    </a:cubicBezTo>
                    <a:cubicBezTo>
                      <a:pt x="148" y="257"/>
                      <a:pt x="136" y="313"/>
                      <a:pt x="139" y="371"/>
                    </a:cubicBezTo>
                    <a:cubicBezTo>
                      <a:pt x="141" y="411"/>
                      <a:pt x="146" y="452"/>
                      <a:pt x="149" y="493"/>
                    </a:cubicBezTo>
                    <a:cubicBezTo>
                      <a:pt x="153" y="537"/>
                      <a:pt x="153" y="580"/>
                      <a:pt x="140" y="624"/>
                    </a:cubicBezTo>
                    <a:cubicBezTo>
                      <a:pt x="137" y="635"/>
                      <a:pt x="134" y="645"/>
                      <a:pt x="130" y="656"/>
                    </a:cubicBezTo>
                    <a:cubicBezTo>
                      <a:pt x="141" y="662"/>
                      <a:pt x="151" y="668"/>
                      <a:pt x="163" y="674"/>
                    </a:cubicBezTo>
                    <a:cubicBezTo>
                      <a:pt x="164" y="668"/>
                      <a:pt x="164" y="664"/>
                      <a:pt x="165" y="660"/>
                    </a:cubicBezTo>
                    <a:cubicBezTo>
                      <a:pt x="172" y="613"/>
                      <a:pt x="179" y="567"/>
                      <a:pt x="186" y="520"/>
                    </a:cubicBezTo>
                    <a:cubicBezTo>
                      <a:pt x="187" y="510"/>
                      <a:pt x="194" y="504"/>
                      <a:pt x="202" y="506"/>
                    </a:cubicBezTo>
                    <a:cubicBezTo>
                      <a:pt x="212" y="508"/>
                      <a:pt x="214" y="515"/>
                      <a:pt x="213" y="524"/>
                    </a:cubicBezTo>
                    <a:cubicBezTo>
                      <a:pt x="211" y="537"/>
                      <a:pt x="209" y="550"/>
                      <a:pt x="207" y="562"/>
                    </a:cubicBezTo>
                    <a:cubicBezTo>
                      <a:pt x="202" y="600"/>
                      <a:pt x="203" y="602"/>
                      <a:pt x="242" y="608"/>
                    </a:cubicBezTo>
                    <a:cubicBezTo>
                      <a:pt x="243" y="608"/>
                      <a:pt x="243" y="608"/>
                      <a:pt x="244" y="608"/>
                    </a:cubicBezTo>
                    <a:moveTo>
                      <a:pt x="320" y="689"/>
                    </a:moveTo>
                    <a:cubicBezTo>
                      <a:pt x="296" y="676"/>
                      <a:pt x="276" y="661"/>
                      <a:pt x="261" y="639"/>
                    </a:cubicBezTo>
                    <a:cubicBezTo>
                      <a:pt x="260" y="638"/>
                      <a:pt x="258" y="637"/>
                      <a:pt x="256" y="637"/>
                    </a:cubicBezTo>
                    <a:cubicBezTo>
                      <a:pt x="237" y="633"/>
                      <a:pt x="218" y="630"/>
                      <a:pt x="198" y="626"/>
                    </a:cubicBezTo>
                    <a:cubicBezTo>
                      <a:pt x="195" y="644"/>
                      <a:pt x="192" y="664"/>
                      <a:pt x="189" y="684"/>
                    </a:cubicBezTo>
                    <a:cubicBezTo>
                      <a:pt x="189" y="686"/>
                      <a:pt x="192" y="690"/>
                      <a:pt x="194" y="691"/>
                    </a:cubicBezTo>
                    <a:cubicBezTo>
                      <a:pt x="220" y="705"/>
                      <a:pt x="246" y="719"/>
                      <a:pt x="272" y="733"/>
                    </a:cubicBezTo>
                    <a:cubicBezTo>
                      <a:pt x="274" y="734"/>
                      <a:pt x="280" y="733"/>
                      <a:pt x="281" y="732"/>
                    </a:cubicBezTo>
                    <a:cubicBezTo>
                      <a:pt x="294" y="718"/>
                      <a:pt x="306" y="704"/>
                      <a:pt x="320" y="689"/>
                    </a:cubicBezTo>
                    <a:moveTo>
                      <a:pt x="246" y="875"/>
                    </a:moveTo>
                    <a:cubicBezTo>
                      <a:pt x="244" y="868"/>
                      <a:pt x="243" y="861"/>
                      <a:pt x="241" y="854"/>
                    </a:cubicBezTo>
                    <a:cubicBezTo>
                      <a:pt x="240" y="851"/>
                      <a:pt x="237" y="847"/>
                      <a:pt x="235" y="846"/>
                    </a:cubicBezTo>
                    <a:cubicBezTo>
                      <a:pt x="195" y="824"/>
                      <a:pt x="155" y="803"/>
                      <a:pt x="115" y="782"/>
                    </a:cubicBezTo>
                    <a:cubicBezTo>
                      <a:pt x="113" y="780"/>
                      <a:pt x="109" y="780"/>
                      <a:pt x="107" y="780"/>
                    </a:cubicBezTo>
                    <a:cubicBezTo>
                      <a:pt x="99" y="783"/>
                      <a:pt x="92" y="786"/>
                      <a:pt x="85" y="789"/>
                    </a:cubicBezTo>
                    <a:cubicBezTo>
                      <a:pt x="86" y="797"/>
                      <a:pt x="88" y="806"/>
                      <a:pt x="90" y="814"/>
                    </a:cubicBezTo>
                    <a:cubicBezTo>
                      <a:pt x="90" y="816"/>
                      <a:pt x="92" y="818"/>
                      <a:pt x="94" y="819"/>
                    </a:cubicBezTo>
                    <a:cubicBezTo>
                      <a:pt x="134" y="841"/>
                      <a:pt x="174" y="863"/>
                      <a:pt x="215" y="884"/>
                    </a:cubicBezTo>
                    <a:cubicBezTo>
                      <a:pt x="217" y="885"/>
                      <a:pt x="221" y="885"/>
                      <a:pt x="224" y="884"/>
                    </a:cubicBezTo>
                    <a:cubicBezTo>
                      <a:pt x="231" y="881"/>
                      <a:pt x="238" y="878"/>
                      <a:pt x="246" y="875"/>
                    </a:cubicBezTo>
                    <a:moveTo>
                      <a:pt x="294" y="803"/>
                    </a:moveTo>
                    <a:cubicBezTo>
                      <a:pt x="234" y="771"/>
                      <a:pt x="178" y="741"/>
                      <a:pt x="121" y="711"/>
                    </a:cubicBezTo>
                    <a:cubicBezTo>
                      <a:pt x="112" y="725"/>
                      <a:pt x="128" y="736"/>
                      <a:pt x="125" y="749"/>
                    </a:cubicBezTo>
                    <a:cubicBezTo>
                      <a:pt x="124" y="751"/>
                      <a:pt x="127" y="753"/>
                      <a:pt x="129" y="755"/>
                    </a:cubicBezTo>
                    <a:cubicBezTo>
                      <a:pt x="129" y="756"/>
                      <a:pt x="130" y="756"/>
                      <a:pt x="131" y="756"/>
                    </a:cubicBezTo>
                    <a:cubicBezTo>
                      <a:pt x="169" y="777"/>
                      <a:pt x="208" y="798"/>
                      <a:pt x="247" y="819"/>
                    </a:cubicBezTo>
                    <a:cubicBezTo>
                      <a:pt x="250" y="820"/>
                      <a:pt x="255" y="820"/>
                      <a:pt x="258" y="819"/>
                    </a:cubicBezTo>
                    <a:cubicBezTo>
                      <a:pt x="265" y="817"/>
                      <a:pt x="272" y="814"/>
                      <a:pt x="279" y="811"/>
                    </a:cubicBezTo>
                    <a:cubicBezTo>
                      <a:pt x="283" y="810"/>
                      <a:pt x="287" y="807"/>
                      <a:pt x="294" y="803"/>
                    </a:cubicBezTo>
                    <a:moveTo>
                      <a:pt x="54" y="854"/>
                    </a:moveTo>
                    <a:cubicBezTo>
                      <a:pt x="56" y="867"/>
                      <a:pt x="62" y="876"/>
                      <a:pt x="75" y="882"/>
                    </a:cubicBezTo>
                    <a:cubicBezTo>
                      <a:pt x="109" y="899"/>
                      <a:pt x="144" y="918"/>
                      <a:pt x="177" y="937"/>
                    </a:cubicBezTo>
                    <a:cubicBezTo>
                      <a:pt x="189" y="944"/>
                      <a:pt x="199" y="941"/>
                      <a:pt x="209" y="936"/>
                    </a:cubicBezTo>
                    <a:cubicBezTo>
                      <a:pt x="208" y="930"/>
                      <a:pt x="208" y="925"/>
                      <a:pt x="206" y="919"/>
                    </a:cubicBezTo>
                    <a:cubicBezTo>
                      <a:pt x="205" y="916"/>
                      <a:pt x="202" y="912"/>
                      <a:pt x="200" y="910"/>
                    </a:cubicBezTo>
                    <a:cubicBezTo>
                      <a:pt x="160" y="889"/>
                      <a:pt x="121" y="868"/>
                      <a:pt x="81" y="847"/>
                    </a:cubicBezTo>
                    <a:cubicBezTo>
                      <a:pt x="79" y="846"/>
                      <a:pt x="75" y="845"/>
                      <a:pt x="72" y="846"/>
                    </a:cubicBezTo>
                    <a:cubicBezTo>
                      <a:pt x="66" y="848"/>
                      <a:pt x="60" y="851"/>
                      <a:pt x="54" y="854"/>
                    </a:cubicBezTo>
                    <a:moveTo>
                      <a:pt x="276" y="608"/>
                    </a:moveTo>
                    <a:cubicBezTo>
                      <a:pt x="300" y="603"/>
                      <a:pt x="318" y="592"/>
                      <a:pt x="328" y="570"/>
                    </a:cubicBezTo>
                    <a:cubicBezTo>
                      <a:pt x="336" y="555"/>
                      <a:pt x="331" y="540"/>
                      <a:pt x="315" y="532"/>
                    </a:cubicBezTo>
                    <a:cubicBezTo>
                      <a:pt x="302" y="524"/>
                      <a:pt x="288" y="528"/>
                      <a:pt x="279" y="543"/>
                    </a:cubicBezTo>
                    <a:cubicBezTo>
                      <a:pt x="267" y="563"/>
                      <a:pt x="267" y="585"/>
                      <a:pt x="276" y="608"/>
                    </a:cubicBezTo>
                  </a:path>
                </a:pathLst>
              </a:custGeom>
              <a:solidFill>
                <a:srgbClr val="1B2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>
                  <a:latin typeface="汉仪趣黑W" panose="00020600040101010101" pitchFamily="18" charset="-122"/>
                  <a:ea typeface="汉仪趣黑W" panose="00020600040101010101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32" name="Freeform 78"/>
              <p:cNvSpPr/>
              <p:nvPr/>
            </p:nvSpPr>
            <p:spPr bwMode="auto">
              <a:xfrm>
                <a:off x="5918655" y="3950494"/>
                <a:ext cx="244475" cy="300038"/>
              </a:xfrm>
              <a:custGeom>
                <a:avLst/>
                <a:gdLst>
                  <a:gd name="T0" fmla="*/ 114 w 589"/>
                  <a:gd name="T1" fmla="*/ 569 h 726"/>
                  <a:gd name="T2" fmla="*/ 112 w 589"/>
                  <a:gd name="T3" fmla="*/ 569 h 726"/>
                  <a:gd name="T4" fmla="*/ 77 w 589"/>
                  <a:gd name="T5" fmla="*/ 523 h 726"/>
                  <a:gd name="T6" fmla="*/ 83 w 589"/>
                  <a:gd name="T7" fmla="*/ 485 h 726"/>
                  <a:gd name="T8" fmla="*/ 72 w 589"/>
                  <a:gd name="T9" fmla="*/ 467 h 726"/>
                  <a:gd name="T10" fmla="*/ 56 w 589"/>
                  <a:gd name="T11" fmla="*/ 481 h 726"/>
                  <a:gd name="T12" fmla="*/ 35 w 589"/>
                  <a:gd name="T13" fmla="*/ 621 h 726"/>
                  <a:gd name="T14" fmla="*/ 33 w 589"/>
                  <a:gd name="T15" fmla="*/ 635 h 726"/>
                  <a:gd name="T16" fmla="*/ 0 w 589"/>
                  <a:gd name="T17" fmla="*/ 617 h 726"/>
                  <a:gd name="T18" fmla="*/ 10 w 589"/>
                  <a:gd name="T19" fmla="*/ 585 h 726"/>
                  <a:gd name="T20" fmla="*/ 19 w 589"/>
                  <a:gd name="T21" fmla="*/ 454 h 726"/>
                  <a:gd name="T22" fmla="*/ 9 w 589"/>
                  <a:gd name="T23" fmla="*/ 332 h 726"/>
                  <a:gd name="T24" fmla="*/ 45 w 589"/>
                  <a:gd name="T25" fmla="*/ 166 h 726"/>
                  <a:gd name="T26" fmla="*/ 264 w 589"/>
                  <a:gd name="T27" fmla="*/ 18 h 726"/>
                  <a:gd name="T28" fmla="*/ 587 w 589"/>
                  <a:gd name="T29" fmla="*/ 308 h 726"/>
                  <a:gd name="T30" fmla="*/ 475 w 589"/>
                  <a:gd name="T31" fmla="*/ 529 h 726"/>
                  <a:gd name="T32" fmla="*/ 381 w 589"/>
                  <a:gd name="T33" fmla="*/ 590 h 726"/>
                  <a:gd name="T34" fmla="*/ 269 w 589"/>
                  <a:gd name="T35" fmla="*/ 657 h 726"/>
                  <a:gd name="T36" fmla="*/ 207 w 589"/>
                  <a:gd name="T37" fmla="*/ 719 h 726"/>
                  <a:gd name="T38" fmla="*/ 194 w 589"/>
                  <a:gd name="T39" fmla="*/ 722 h 726"/>
                  <a:gd name="T40" fmla="*/ 173 w 589"/>
                  <a:gd name="T41" fmla="*/ 711 h 726"/>
                  <a:gd name="T42" fmla="*/ 221 w 589"/>
                  <a:gd name="T43" fmla="*/ 657 h 726"/>
                  <a:gd name="T44" fmla="*/ 273 w 589"/>
                  <a:gd name="T45" fmla="*/ 599 h 726"/>
                  <a:gd name="T46" fmla="*/ 277 w 589"/>
                  <a:gd name="T47" fmla="*/ 576 h 726"/>
                  <a:gd name="T48" fmla="*/ 253 w 589"/>
                  <a:gd name="T49" fmla="*/ 581 h 726"/>
                  <a:gd name="T50" fmla="*/ 216 w 589"/>
                  <a:gd name="T51" fmla="*/ 622 h 726"/>
                  <a:gd name="T52" fmla="*/ 201 w 589"/>
                  <a:gd name="T53" fmla="*/ 625 h 726"/>
                  <a:gd name="T54" fmla="*/ 159 w 589"/>
                  <a:gd name="T55" fmla="*/ 595 h 726"/>
                  <a:gd name="T56" fmla="*/ 173 w 589"/>
                  <a:gd name="T57" fmla="*/ 589 h 726"/>
                  <a:gd name="T58" fmla="*/ 226 w 589"/>
                  <a:gd name="T59" fmla="*/ 535 h 726"/>
                  <a:gd name="T60" fmla="*/ 196 w 589"/>
                  <a:gd name="T61" fmla="*/ 467 h 726"/>
                  <a:gd name="T62" fmla="*/ 128 w 589"/>
                  <a:gd name="T63" fmla="*/ 487 h 726"/>
                  <a:gd name="T64" fmla="*/ 113 w 589"/>
                  <a:gd name="T65" fmla="*/ 555 h 726"/>
                  <a:gd name="T66" fmla="*/ 115 w 589"/>
                  <a:gd name="T67" fmla="*/ 567 h 726"/>
                  <a:gd name="T68" fmla="*/ 114 w 589"/>
                  <a:gd name="T69" fmla="*/ 569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89" h="726">
                    <a:moveTo>
                      <a:pt x="114" y="569"/>
                    </a:moveTo>
                    <a:cubicBezTo>
                      <a:pt x="113" y="569"/>
                      <a:pt x="113" y="569"/>
                      <a:pt x="112" y="569"/>
                    </a:cubicBezTo>
                    <a:cubicBezTo>
                      <a:pt x="73" y="563"/>
                      <a:pt x="72" y="561"/>
                      <a:pt x="77" y="523"/>
                    </a:cubicBezTo>
                    <a:cubicBezTo>
                      <a:pt x="79" y="511"/>
                      <a:pt x="81" y="498"/>
                      <a:pt x="83" y="485"/>
                    </a:cubicBezTo>
                    <a:cubicBezTo>
                      <a:pt x="84" y="476"/>
                      <a:pt x="82" y="469"/>
                      <a:pt x="72" y="467"/>
                    </a:cubicBezTo>
                    <a:cubicBezTo>
                      <a:pt x="64" y="465"/>
                      <a:pt x="57" y="471"/>
                      <a:pt x="56" y="481"/>
                    </a:cubicBezTo>
                    <a:cubicBezTo>
                      <a:pt x="49" y="528"/>
                      <a:pt x="42" y="574"/>
                      <a:pt x="35" y="621"/>
                    </a:cubicBezTo>
                    <a:cubicBezTo>
                      <a:pt x="34" y="625"/>
                      <a:pt x="34" y="629"/>
                      <a:pt x="33" y="635"/>
                    </a:cubicBezTo>
                    <a:cubicBezTo>
                      <a:pt x="21" y="629"/>
                      <a:pt x="11" y="623"/>
                      <a:pt x="0" y="617"/>
                    </a:cubicBezTo>
                    <a:cubicBezTo>
                      <a:pt x="4" y="606"/>
                      <a:pt x="7" y="596"/>
                      <a:pt x="10" y="585"/>
                    </a:cubicBezTo>
                    <a:cubicBezTo>
                      <a:pt x="23" y="541"/>
                      <a:pt x="23" y="498"/>
                      <a:pt x="19" y="454"/>
                    </a:cubicBezTo>
                    <a:cubicBezTo>
                      <a:pt x="16" y="413"/>
                      <a:pt x="11" y="372"/>
                      <a:pt x="9" y="332"/>
                    </a:cubicBezTo>
                    <a:cubicBezTo>
                      <a:pt x="6" y="274"/>
                      <a:pt x="18" y="218"/>
                      <a:pt x="45" y="166"/>
                    </a:cubicBezTo>
                    <a:cubicBezTo>
                      <a:pt x="91" y="77"/>
                      <a:pt x="165" y="28"/>
                      <a:pt x="264" y="18"/>
                    </a:cubicBezTo>
                    <a:cubicBezTo>
                      <a:pt x="436" y="0"/>
                      <a:pt x="589" y="138"/>
                      <a:pt x="587" y="308"/>
                    </a:cubicBezTo>
                    <a:cubicBezTo>
                      <a:pt x="587" y="400"/>
                      <a:pt x="544" y="472"/>
                      <a:pt x="475" y="529"/>
                    </a:cubicBezTo>
                    <a:cubicBezTo>
                      <a:pt x="447" y="553"/>
                      <a:pt x="413" y="570"/>
                      <a:pt x="381" y="590"/>
                    </a:cubicBezTo>
                    <a:cubicBezTo>
                      <a:pt x="344" y="612"/>
                      <a:pt x="306" y="633"/>
                      <a:pt x="269" y="657"/>
                    </a:cubicBezTo>
                    <a:cubicBezTo>
                      <a:pt x="244" y="673"/>
                      <a:pt x="224" y="695"/>
                      <a:pt x="207" y="719"/>
                    </a:cubicBezTo>
                    <a:cubicBezTo>
                      <a:pt x="204" y="725"/>
                      <a:pt x="200" y="726"/>
                      <a:pt x="194" y="722"/>
                    </a:cubicBezTo>
                    <a:cubicBezTo>
                      <a:pt x="188" y="718"/>
                      <a:pt x="181" y="715"/>
                      <a:pt x="173" y="711"/>
                    </a:cubicBezTo>
                    <a:cubicBezTo>
                      <a:pt x="189" y="692"/>
                      <a:pt x="205" y="674"/>
                      <a:pt x="221" y="657"/>
                    </a:cubicBezTo>
                    <a:cubicBezTo>
                      <a:pt x="239" y="638"/>
                      <a:pt x="256" y="619"/>
                      <a:pt x="273" y="599"/>
                    </a:cubicBezTo>
                    <a:cubicBezTo>
                      <a:pt x="282" y="590"/>
                      <a:pt x="283" y="582"/>
                      <a:pt x="277" y="576"/>
                    </a:cubicBezTo>
                    <a:cubicBezTo>
                      <a:pt x="270" y="569"/>
                      <a:pt x="262" y="571"/>
                      <a:pt x="253" y="581"/>
                    </a:cubicBezTo>
                    <a:cubicBezTo>
                      <a:pt x="241" y="595"/>
                      <a:pt x="228" y="608"/>
                      <a:pt x="216" y="622"/>
                    </a:cubicBezTo>
                    <a:cubicBezTo>
                      <a:pt x="211" y="627"/>
                      <a:pt x="207" y="629"/>
                      <a:pt x="201" y="625"/>
                    </a:cubicBezTo>
                    <a:cubicBezTo>
                      <a:pt x="188" y="615"/>
                      <a:pt x="175" y="606"/>
                      <a:pt x="159" y="595"/>
                    </a:cubicBezTo>
                    <a:cubicBezTo>
                      <a:pt x="166" y="592"/>
                      <a:pt x="169" y="591"/>
                      <a:pt x="173" y="589"/>
                    </a:cubicBezTo>
                    <a:cubicBezTo>
                      <a:pt x="198" y="579"/>
                      <a:pt x="217" y="562"/>
                      <a:pt x="226" y="535"/>
                    </a:cubicBezTo>
                    <a:cubicBezTo>
                      <a:pt x="235" y="508"/>
                      <a:pt x="223" y="480"/>
                      <a:pt x="196" y="467"/>
                    </a:cubicBezTo>
                    <a:cubicBezTo>
                      <a:pt x="171" y="455"/>
                      <a:pt x="144" y="463"/>
                      <a:pt x="128" y="487"/>
                    </a:cubicBezTo>
                    <a:cubicBezTo>
                      <a:pt x="114" y="508"/>
                      <a:pt x="110" y="531"/>
                      <a:pt x="113" y="555"/>
                    </a:cubicBezTo>
                    <a:cubicBezTo>
                      <a:pt x="114" y="559"/>
                      <a:pt x="115" y="563"/>
                      <a:pt x="115" y="567"/>
                    </a:cubicBezTo>
                    <a:cubicBezTo>
                      <a:pt x="115" y="567"/>
                      <a:pt x="115" y="568"/>
                      <a:pt x="114" y="569"/>
                    </a:cubicBezTo>
                  </a:path>
                </a:pathLst>
              </a:custGeom>
              <a:solidFill>
                <a:srgbClr val="F3DF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>
                  <a:latin typeface="汉仪趣黑W" panose="00020600040101010101" pitchFamily="18" charset="-122"/>
                  <a:ea typeface="汉仪趣黑W" panose="00020600040101010101" pitchFamily="18" charset="-122"/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056624" y="2790815"/>
            <a:ext cx="6078751" cy="1276370"/>
            <a:chOff x="3329870" y="2124978"/>
            <a:chExt cx="5532260" cy="1161622"/>
          </a:xfrm>
        </p:grpSpPr>
        <p:pic>
          <p:nvPicPr>
            <p:cNvPr id="9" name="图片 8" descr="图片包含 屏幕截图&#10;&#10;已生成极高可信度的说明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9870" y="2124978"/>
              <a:ext cx="5532260" cy="1161622"/>
            </a:xfrm>
            <a:prstGeom prst="rect">
              <a:avLst/>
            </a:prstGeom>
          </p:spPr>
        </p:pic>
        <p:grpSp>
          <p:nvGrpSpPr>
            <p:cNvPr id="6" name="组合 5"/>
            <p:cNvGrpSpPr/>
            <p:nvPr/>
          </p:nvGrpSpPr>
          <p:grpSpPr>
            <a:xfrm rot="19949423">
              <a:off x="4316564" y="2289122"/>
              <a:ext cx="644951" cy="833329"/>
              <a:chOff x="5864680" y="3934619"/>
              <a:chExt cx="320675" cy="414338"/>
            </a:xfrm>
          </p:grpSpPr>
          <p:sp>
            <p:nvSpPr>
              <p:cNvPr id="7" name="Freeform 77"/>
              <p:cNvSpPr>
                <a:spLocks noEditPoints="1"/>
              </p:cNvSpPr>
              <p:nvPr/>
            </p:nvSpPr>
            <p:spPr bwMode="auto">
              <a:xfrm>
                <a:off x="5864680" y="3934619"/>
                <a:ext cx="320675" cy="414338"/>
              </a:xfrm>
              <a:custGeom>
                <a:avLst/>
                <a:gdLst>
                  <a:gd name="T0" fmla="*/ 252 w 773"/>
                  <a:gd name="T1" fmla="*/ 922 h 1000"/>
                  <a:gd name="T2" fmla="*/ 234 w 773"/>
                  <a:gd name="T3" fmla="*/ 977 h 1000"/>
                  <a:gd name="T4" fmla="*/ 166 w 773"/>
                  <a:gd name="T5" fmla="*/ 981 h 1000"/>
                  <a:gd name="T6" fmla="*/ 86 w 773"/>
                  <a:gd name="T7" fmla="*/ 987 h 1000"/>
                  <a:gd name="T8" fmla="*/ 45 w 773"/>
                  <a:gd name="T9" fmla="*/ 916 h 1000"/>
                  <a:gd name="T10" fmla="*/ 7 w 773"/>
                  <a:gd name="T11" fmla="*/ 855 h 1000"/>
                  <a:gd name="T12" fmla="*/ 43 w 773"/>
                  <a:gd name="T13" fmla="*/ 809 h 1000"/>
                  <a:gd name="T14" fmla="*/ 78 w 773"/>
                  <a:gd name="T15" fmla="*/ 744 h 1000"/>
                  <a:gd name="T16" fmla="*/ 77 w 773"/>
                  <a:gd name="T17" fmla="*/ 684 h 1000"/>
                  <a:gd name="T18" fmla="*/ 99 w 773"/>
                  <a:gd name="T19" fmla="*/ 510 h 1000"/>
                  <a:gd name="T20" fmla="*/ 129 w 773"/>
                  <a:gd name="T21" fmla="*/ 184 h 1000"/>
                  <a:gd name="T22" fmla="*/ 768 w 773"/>
                  <a:gd name="T23" fmla="*/ 352 h 1000"/>
                  <a:gd name="T24" fmla="*/ 526 w 773"/>
                  <a:gd name="T25" fmla="*/ 678 h 1000"/>
                  <a:gd name="T26" fmla="*/ 367 w 773"/>
                  <a:gd name="T27" fmla="*/ 806 h 1000"/>
                  <a:gd name="T28" fmla="*/ 328 w 773"/>
                  <a:gd name="T29" fmla="*/ 828 h 1000"/>
                  <a:gd name="T30" fmla="*/ 244 w 773"/>
                  <a:gd name="T31" fmla="*/ 608 h 1000"/>
                  <a:gd name="T32" fmla="*/ 243 w 773"/>
                  <a:gd name="T33" fmla="*/ 594 h 1000"/>
                  <a:gd name="T34" fmla="*/ 326 w 773"/>
                  <a:gd name="T35" fmla="*/ 506 h 1000"/>
                  <a:gd name="T36" fmla="*/ 303 w 773"/>
                  <a:gd name="T37" fmla="*/ 628 h 1000"/>
                  <a:gd name="T38" fmla="*/ 331 w 773"/>
                  <a:gd name="T39" fmla="*/ 664 h 1000"/>
                  <a:gd name="T40" fmla="*/ 383 w 773"/>
                  <a:gd name="T41" fmla="*/ 620 h 1000"/>
                  <a:gd name="T42" fmla="*/ 403 w 773"/>
                  <a:gd name="T43" fmla="*/ 638 h 1000"/>
                  <a:gd name="T44" fmla="*/ 303 w 773"/>
                  <a:gd name="T45" fmla="*/ 750 h 1000"/>
                  <a:gd name="T46" fmla="*/ 337 w 773"/>
                  <a:gd name="T47" fmla="*/ 758 h 1000"/>
                  <a:gd name="T48" fmla="*/ 511 w 773"/>
                  <a:gd name="T49" fmla="*/ 629 h 1000"/>
                  <a:gd name="T50" fmla="*/ 717 w 773"/>
                  <a:gd name="T51" fmla="*/ 347 h 1000"/>
                  <a:gd name="T52" fmla="*/ 175 w 773"/>
                  <a:gd name="T53" fmla="*/ 205 h 1000"/>
                  <a:gd name="T54" fmla="*/ 149 w 773"/>
                  <a:gd name="T55" fmla="*/ 493 h 1000"/>
                  <a:gd name="T56" fmla="*/ 130 w 773"/>
                  <a:gd name="T57" fmla="*/ 656 h 1000"/>
                  <a:gd name="T58" fmla="*/ 165 w 773"/>
                  <a:gd name="T59" fmla="*/ 660 h 1000"/>
                  <a:gd name="T60" fmla="*/ 202 w 773"/>
                  <a:gd name="T61" fmla="*/ 506 h 1000"/>
                  <a:gd name="T62" fmla="*/ 207 w 773"/>
                  <a:gd name="T63" fmla="*/ 562 h 1000"/>
                  <a:gd name="T64" fmla="*/ 244 w 773"/>
                  <a:gd name="T65" fmla="*/ 608 h 1000"/>
                  <a:gd name="T66" fmla="*/ 261 w 773"/>
                  <a:gd name="T67" fmla="*/ 639 h 1000"/>
                  <a:gd name="T68" fmla="*/ 198 w 773"/>
                  <a:gd name="T69" fmla="*/ 626 h 1000"/>
                  <a:gd name="T70" fmla="*/ 194 w 773"/>
                  <a:gd name="T71" fmla="*/ 691 h 1000"/>
                  <a:gd name="T72" fmla="*/ 281 w 773"/>
                  <a:gd name="T73" fmla="*/ 732 h 1000"/>
                  <a:gd name="T74" fmla="*/ 246 w 773"/>
                  <a:gd name="T75" fmla="*/ 875 h 1000"/>
                  <a:gd name="T76" fmla="*/ 235 w 773"/>
                  <a:gd name="T77" fmla="*/ 846 h 1000"/>
                  <a:gd name="T78" fmla="*/ 107 w 773"/>
                  <a:gd name="T79" fmla="*/ 780 h 1000"/>
                  <a:gd name="T80" fmla="*/ 90 w 773"/>
                  <a:gd name="T81" fmla="*/ 814 h 1000"/>
                  <a:gd name="T82" fmla="*/ 215 w 773"/>
                  <a:gd name="T83" fmla="*/ 884 h 1000"/>
                  <a:gd name="T84" fmla="*/ 246 w 773"/>
                  <a:gd name="T85" fmla="*/ 875 h 1000"/>
                  <a:gd name="T86" fmla="*/ 121 w 773"/>
                  <a:gd name="T87" fmla="*/ 711 h 1000"/>
                  <a:gd name="T88" fmla="*/ 129 w 773"/>
                  <a:gd name="T89" fmla="*/ 755 h 1000"/>
                  <a:gd name="T90" fmla="*/ 247 w 773"/>
                  <a:gd name="T91" fmla="*/ 819 h 1000"/>
                  <a:gd name="T92" fmla="*/ 279 w 773"/>
                  <a:gd name="T93" fmla="*/ 811 h 1000"/>
                  <a:gd name="T94" fmla="*/ 54 w 773"/>
                  <a:gd name="T95" fmla="*/ 854 h 1000"/>
                  <a:gd name="T96" fmla="*/ 177 w 773"/>
                  <a:gd name="T97" fmla="*/ 937 h 1000"/>
                  <a:gd name="T98" fmla="*/ 206 w 773"/>
                  <a:gd name="T99" fmla="*/ 919 h 1000"/>
                  <a:gd name="T100" fmla="*/ 81 w 773"/>
                  <a:gd name="T101" fmla="*/ 847 h 1000"/>
                  <a:gd name="T102" fmla="*/ 54 w 773"/>
                  <a:gd name="T103" fmla="*/ 854 h 1000"/>
                  <a:gd name="T104" fmla="*/ 328 w 773"/>
                  <a:gd name="T105" fmla="*/ 570 h 1000"/>
                  <a:gd name="T106" fmla="*/ 279 w 773"/>
                  <a:gd name="T107" fmla="*/ 543 h 1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73" h="1000">
                    <a:moveTo>
                      <a:pt x="288" y="855"/>
                    </a:moveTo>
                    <a:cubicBezTo>
                      <a:pt x="299" y="897"/>
                      <a:pt x="291" y="911"/>
                      <a:pt x="252" y="922"/>
                    </a:cubicBezTo>
                    <a:cubicBezTo>
                      <a:pt x="254" y="926"/>
                      <a:pt x="256" y="931"/>
                      <a:pt x="258" y="936"/>
                    </a:cubicBezTo>
                    <a:cubicBezTo>
                      <a:pt x="263" y="957"/>
                      <a:pt x="254" y="971"/>
                      <a:pt x="234" y="977"/>
                    </a:cubicBezTo>
                    <a:cubicBezTo>
                      <a:pt x="225" y="979"/>
                      <a:pt x="216" y="981"/>
                      <a:pt x="207" y="984"/>
                    </a:cubicBezTo>
                    <a:cubicBezTo>
                      <a:pt x="193" y="989"/>
                      <a:pt x="180" y="990"/>
                      <a:pt x="166" y="981"/>
                    </a:cubicBezTo>
                    <a:cubicBezTo>
                      <a:pt x="164" y="980"/>
                      <a:pt x="159" y="980"/>
                      <a:pt x="157" y="982"/>
                    </a:cubicBezTo>
                    <a:cubicBezTo>
                      <a:pt x="134" y="997"/>
                      <a:pt x="110" y="1000"/>
                      <a:pt x="86" y="987"/>
                    </a:cubicBezTo>
                    <a:cubicBezTo>
                      <a:pt x="62" y="974"/>
                      <a:pt x="52" y="953"/>
                      <a:pt x="52" y="927"/>
                    </a:cubicBezTo>
                    <a:cubicBezTo>
                      <a:pt x="52" y="923"/>
                      <a:pt x="48" y="917"/>
                      <a:pt x="45" y="916"/>
                    </a:cubicBezTo>
                    <a:cubicBezTo>
                      <a:pt x="28" y="909"/>
                      <a:pt x="19" y="898"/>
                      <a:pt x="15" y="881"/>
                    </a:cubicBezTo>
                    <a:cubicBezTo>
                      <a:pt x="13" y="872"/>
                      <a:pt x="10" y="864"/>
                      <a:pt x="7" y="855"/>
                    </a:cubicBezTo>
                    <a:cubicBezTo>
                      <a:pt x="0" y="836"/>
                      <a:pt x="7" y="821"/>
                      <a:pt x="27" y="813"/>
                    </a:cubicBezTo>
                    <a:cubicBezTo>
                      <a:pt x="31" y="811"/>
                      <a:pt x="37" y="811"/>
                      <a:pt x="43" y="809"/>
                    </a:cubicBezTo>
                    <a:cubicBezTo>
                      <a:pt x="37" y="794"/>
                      <a:pt x="33" y="780"/>
                      <a:pt x="41" y="765"/>
                    </a:cubicBezTo>
                    <a:cubicBezTo>
                      <a:pt x="49" y="751"/>
                      <a:pt x="62" y="746"/>
                      <a:pt x="78" y="744"/>
                    </a:cubicBezTo>
                    <a:cubicBezTo>
                      <a:pt x="69" y="726"/>
                      <a:pt x="70" y="710"/>
                      <a:pt x="79" y="693"/>
                    </a:cubicBezTo>
                    <a:cubicBezTo>
                      <a:pt x="81" y="692"/>
                      <a:pt x="79" y="687"/>
                      <a:pt x="77" y="684"/>
                    </a:cubicBezTo>
                    <a:cubicBezTo>
                      <a:pt x="70" y="675"/>
                      <a:pt x="68" y="666"/>
                      <a:pt x="74" y="656"/>
                    </a:cubicBezTo>
                    <a:cubicBezTo>
                      <a:pt x="98" y="610"/>
                      <a:pt x="103" y="561"/>
                      <a:pt x="99" y="510"/>
                    </a:cubicBezTo>
                    <a:cubicBezTo>
                      <a:pt x="96" y="472"/>
                      <a:pt x="92" y="435"/>
                      <a:pt x="89" y="397"/>
                    </a:cubicBezTo>
                    <a:cubicBezTo>
                      <a:pt x="84" y="322"/>
                      <a:pt x="94" y="250"/>
                      <a:pt x="129" y="184"/>
                    </a:cubicBezTo>
                    <a:cubicBezTo>
                      <a:pt x="189" y="68"/>
                      <a:pt x="286" y="9"/>
                      <a:pt x="415" y="5"/>
                    </a:cubicBezTo>
                    <a:cubicBezTo>
                      <a:pt x="610" y="0"/>
                      <a:pt x="773" y="161"/>
                      <a:pt x="768" y="352"/>
                    </a:cubicBezTo>
                    <a:cubicBezTo>
                      <a:pt x="765" y="453"/>
                      <a:pt x="719" y="534"/>
                      <a:pt x="646" y="600"/>
                    </a:cubicBezTo>
                    <a:cubicBezTo>
                      <a:pt x="610" y="633"/>
                      <a:pt x="568" y="655"/>
                      <a:pt x="526" y="678"/>
                    </a:cubicBezTo>
                    <a:cubicBezTo>
                      <a:pt x="493" y="697"/>
                      <a:pt x="460" y="716"/>
                      <a:pt x="428" y="737"/>
                    </a:cubicBezTo>
                    <a:cubicBezTo>
                      <a:pt x="402" y="754"/>
                      <a:pt x="382" y="778"/>
                      <a:pt x="367" y="806"/>
                    </a:cubicBezTo>
                    <a:cubicBezTo>
                      <a:pt x="360" y="819"/>
                      <a:pt x="350" y="826"/>
                      <a:pt x="335" y="823"/>
                    </a:cubicBezTo>
                    <a:cubicBezTo>
                      <a:pt x="333" y="823"/>
                      <a:pt x="329" y="826"/>
                      <a:pt x="328" y="828"/>
                    </a:cubicBezTo>
                    <a:cubicBezTo>
                      <a:pt x="320" y="844"/>
                      <a:pt x="307" y="853"/>
                      <a:pt x="288" y="855"/>
                    </a:cubicBezTo>
                    <a:moveTo>
                      <a:pt x="244" y="608"/>
                    </a:moveTo>
                    <a:cubicBezTo>
                      <a:pt x="245" y="607"/>
                      <a:pt x="245" y="606"/>
                      <a:pt x="245" y="606"/>
                    </a:cubicBezTo>
                    <a:cubicBezTo>
                      <a:pt x="245" y="602"/>
                      <a:pt x="244" y="598"/>
                      <a:pt x="243" y="594"/>
                    </a:cubicBezTo>
                    <a:cubicBezTo>
                      <a:pt x="240" y="570"/>
                      <a:pt x="244" y="547"/>
                      <a:pt x="258" y="526"/>
                    </a:cubicBezTo>
                    <a:cubicBezTo>
                      <a:pt x="274" y="502"/>
                      <a:pt x="301" y="494"/>
                      <a:pt x="326" y="506"/>
                    </a:cubicBezTo>
                    <a:cubicBezTo>
                      <a:pt x="353" y="519"/>
                      <a:pt x="365" y="547"/>
                      <a:pt x="356" y="574"/>
                    </a:cubicBezTo>
                    <a:cubicBezTo>
                      <a:pt x="347" y="601"/>
                      <a:pt x="328" y="618"/>
                      <a:pt x="303" y="628"/>
                    </a:cubicBezTo>
                    <a:cubicBezTo>
                      <a:pt x="299" y="630"/>
                      <a:pt x="296" y="631"/>
                      <a:pt x="289" y="634"/>
                    </a:cubicBezTo>
                    <a:cubicBezTo>
                      <a:pt x="305" y="645"/>
                      <a:pt x="318" y="654"/>
                      <a:pt x="331" y="664"/>
                    </a:cubicBezTo>
                    <a:cubicBezTo>
                      <a:pt x="337" y="668"/>
                      <a:pt x="341" y="666"/>
                      <a:pt x="346" y="661"/>
                    </a:cubicBezTo>
                    <a:cubicBezTo>
                      <a:pt x="358" y="647"/>
                      <a:pt x="371" y="634"/>
                      <a:pt x="383" y="620"/>
                    </a:cubicBezTo>
                    <a:cubicBezTo>
                      <a:pt x="392" y="610"/>
                      <a:pt x="400" y="608"/>
                      <a:pt x="407" y="615"/>
                    </a:cubicBezTo>
                    <a:cubicBezTo>
                      <a:pt x="413" y="621"/>
                      <a:pt x="412" y="629"/>
                      <a:pt x="403" y="638"/>
                    </a:cubicBezTo>
                    <a:cubicBezTo>
                      <a:pt x="386" y="658"/>
                      <a:pt x="369" y="677"/>
                      <a:pt x="351" y="696"/>
                    </a:cubicBezTo>
                    <a:cubicBezTo>
                      <a:pt x="335" y="713"/>
                      <a:pt x="319" y="731"/>
                      <a:pt x="303" y="750"/>
                    </a:cubicBezTo>
                    <a:cubicBezTo>
                      <a:pt x="311" y="754"/>
                      <a:pt x="318" y="757"/>
                      <a:pt x="324" y="761"/>
                    </a:cubicBezTo>
                    <a:cubicBezTo>
                      <a:pt x="330" y="765"/>
                      <a:pt x="334" y="764"/>
                      <a:pt x="337" y="758"/>
                    </a:cubicBezTo>
                    <a:cubicBezTo>
                      <a:pt x="354" y="734"/>
                      <a:pt x="374" y="712"/>
                      <a:pt x="399" y="696"/>
                    </a:cubicBezTo>
                    <a:cubicBezTo>
                      <a:pt x="436" y="672"/>
                      <a:pt x="474" y="651"/>
                      <a:pt x="511" y="629"/>
                    </a:cubicBezTo>
                    <a:cubicBezTo>
                      <a:pt x="543" y="609"/>
                      <a:pt x="577" y="592"/>
                      <a:pt x="605" y="568"/>
                    </a:cubicBezTo>
                    <a:cubicBezTo>
                      <a:pt x="674" y="511"/>
                      <a:pt x="717" y="439"/>
                      <a:pt x="717" y="347"/>
                    </a:cubicBezTo>
                    <a:cubicBezTo>
                      <a:pt x="719" y="177"/>
                      <a:pt x="566" y="39"/>
                      <a:pt x="394" y="57"/>
                    </a:cubicBezTo>
                    <a:cubicBezTo>
                      <a:pt x="295" y="67"/>
                      <a:pt x="221" y="116"/>
                      <a:pt x="175" y="205"/>
                    </a:cubicBezTo>
                    <a:cubicBezTo>
                      <a:pt x="148" y="257"/>
                      <a:pt x="136" y="313"/>
                      <a:pt x="139" y="371"/>
                    </a:cubicBezTo>
                    <a:cubicBezTo>
                      <a:pt x="141" y="411"/>
                      <a:pt x="146" y="452"/>
                      <a:pt x="149" y="493"/>
                    </a:cubicBezTo>
                    <a:cubicBezTo>
                      <a:pt x="153" y="537"/>
                      <a:pt x="153" y="580"/>
                      <a:pt x="140" y="624"/>
                    </a:cubicBezTo>
                    <a:cubicBezTo>
                      <a:pt x="137" y="635"/>
                      <a:pt x="134" y="645"/>
                      <a:pt x="130" y="656"/>
                    </a:cubicBezTo>
                    <a:cubicBezTo>
                      <a:pt x="141" y="662"/>
                      <a:pt x="151" y="668"/>
                      <a:pt x="163" y="674"/>
                    </a:cubicBezTo>
                    <a:cubicBezTo>
                      <a:pt x="164" y="668"/>
                      <a:pt x="164" y="664"/>
                      <a:pt x="165" y="660"/>
                    </a:cubicBezTo>
                    <a:cubicBezTo>
                      <a:pt x="172" y="613"/>
                      <a:pt x="179" y="567"/>
                      <a:pt x="186" y="520"/>
                    </a:cubicBezTo>
                    <a:cubicBezTo>
                      <a:pt x="187" y="510"/>
                      <a:pt x="194" y="504"/>
                      <a:pt x="202" y="506"/>
                    </a:cubicBezTo>
                    <a:cubicBezTo>
                      <a:pt x="212" y="508"/>
                      <a:pt x="214" y="515"/>
                      <a:pt x="213" y="524"/>
                    </a:cubicBezTo>
                    <a:cubicBezTo>
                      <a:pt x="211" y="537"/>
                      <a:pt x="209" y="550"/>
                      <a:pt x="207" y="562"/>
                    </a:cubicBezTo>
                    <a:cubicBezTo>
                      <a:pt x="202" y="600"/>
                      <a:pt x="203" y="602"/>
                      <a:pt x="242" y="608"/>
                    </a:cubicBezTo>
                    <a:cubicBezTo>
                      <a:pt x="243" y="608"/>
                      <a:pt x="243" y="608"/>
                      <a:pt x="244" y="608"/>
                    </a:cubicBezTo>
                    <a:moveTo>
                      <a:pt x="320" y="689"/>
                    </a:moveTo>
                    <a:cubicBezTo>
                      <a:pt x="296" y="676"/>
                      <a:pt x="276" y="661"/>
                      <a:pt x="261" y="639"/>
                    </a:cubicBezTo>
                    <a:cubicBezTo>
                      <a:pt x="260" y="638"/>
                      <a:pt x="258" y="637"/>
                      <a:pt x="256" y="637"/>
                    </a:cubicBezTo>
                    <a:cubicBezTo>
                      <a:pt x="237" y="633"/>
                      <a:pt x="218" y="630"/>
                      <a:pt x="198" y="626"/>
                    </a:cubicBezTo>
                    <a:cubicBezTo>
                      <a:pt x="195" y="644"/>
                      <a:pt x="192" y="664"/>
                      <a:pt x="189" y="684"/>
                    </a:cubicBezTo>
                    <a:cubicBezTo>
                      <a:pt x="189" y="686"/>
                      <a:pt x="192" y="690"/>
                      <a:pt x="194" y="691"/>
                    </a:cubicBezTo>
                    <a:cubicBezTo>
                      <a:pt x="220" y="705"/>
                      <a:pt x="246" y="719"/>
                      <a:pt x="272" y="733"/>
                    </a:cubicBezTo>
                    <a:cubicBezTo>
                      <a:pt x="274" y="734"/>
                      <a:pt x="280" y="733"/>
                      <a:pt x="281" y="732"/>
                    </a:cubicBezTo>
                    <a:cubicBezTo>
                      <a:pt x="294" y="718"/>
                      <a:pt x="306" y="704"/>
                      <a:pt x="320" y="689"/>
                    </a:cubicBezTo>
                    <a:moveTo>
                      <a:pt x="246" y="875"/>
                    </a:moveTo>
                    <a:cubicBezTo>
                      <a:pt x="244" y="868"/>
                      <a:pt x="243" y="861"/>
                      <a:pt x="241" y="854"/>
                    </a:cubicBezTo>
                    <a:cubicBezTo>
                      <a:pt x="240" y="851"/>
                      <a:pt x="237" y="847"/>
                      <a:pt x="235" y="846"/>
                    </a:cubicBezTo>
                    <a:cubicBezTo>
                      <a:pt x="195" y="824"/>
                      <a:pt x="155" y="803"/>
                      <a:pt x="115" y="782"/>
                    </a:cubicBezTo>
                    <a:cubicBezTo>
                      <a:pt x="113" y="780"/>
                      <a:pt x="109" y="780"/>
                      <a:pt x="107" y="780"/>
                    </a:cubicBezTo>
                    <a:cubicBezTo>
                      <a:pt x="99" y="783"/>
                      <a:pt x="92" y="786"/>
                      <a:pt x="85" y="789"/>
                    </a:cubicBezTo>
                    <a:cubicBezTo>
                      <a:pt x="86" y="797"/>
                      <a:pt x="88" y="806"/>
                      <a:pt x="90" y="814"/>
                    </a:cubicBezTo>
                    <a:cubicBezTo>
                      <a:pt x="90" y="816"/>
                      <a:pt x="92" y="818"/>
                      <a:pt x="94" y="819"/>
                    </a:cubicBezTo>
                    <a:cubicBezTo>
                      <a:pt x="134" y="841"/>
                      <a:pt x="174" y="863"/>
                      <a:pt x="215" y="884"/>
                    </a:cubicBezTo>
                    <a:cubicBezTo>
                      <a:pt x="217" y="885"/>
                      <a:pt x="221" y="885"/>
                      <a:pt x="224" y="884"/>
                    </a:cubicBezTo>
                    <a:cubicBezTo>
                      <a:pt x="231" y="881"/>
                      <a:pt x="238" y="878"/>
                      <a:pt x="246" y="875"/>
                    </a:cubicBezTo>
                    <a:moveTo>
                      <a:pt x="294" y="803"/>
                    </a:moveTo>
                    <a:cubicBezTo>
                      <a:pt x="234" y="771"/>
                      <a:pt x="178" y="741"/>
                      <a:pt x="121" y="711"/>
                    </a:cubicBezTo>
                    <a:cubicBezTo>
                      <a:pt x="112" y="725"/>
                      <a:pt x="128" y="736"/>
                      <a:pt x="125" y="749"/>
                    </a:cubicBezTo>
                    <a:cubicBezTo>
                      <a:pt x="124" y="751"/>
                      <a:pt x="127" y="753"/>
                      <a:pt x="129" y="755"/>
                    </a:cubicBezTo>
                    <a:cubicBezTo>
                      <a:pt x="129" y="756"/>
                      <a:pt x="130" y="756"/>
                      <a:pt x="131" y="756"/>
                    </a:cubicBezTo>
                    <a:cubicBezTo>
                      <a:pt x="169" y="777"/>
                      <a:pt x="208" y="798"/>
                      <a:pt x="247" y="819"/>
                    </a:cubicBezTo>
                    <a:cubicBezTo>
                      <a:pt x="250" y="820"/>
                      <a:pt x="255" y="820"/>
                      <a:pt x="258" y="819"/>
                    </a:cubicBezTo>
                    <a:cubicBezTo>
                      <a:pt x="265" y="817"/>
                      <a:pt x="272" y="814"/>
                      <a:pt x="279" y="811"/>
                    </a:cubicBezTo>
                    <a:cubicBezTo>
                      <a:pt x="283" y="810"/>
                      <a:pt x="287" y="807"/>
                      <a:pt x="294" y="803"/>
                    </a:cubicBezTo>
                    <a:moveTo>
                      <a:pt x="54" y="854"/>
                    </a:moveTo>
                    <a:cubicBezTo>
                      <a:pt x="56" y="867"/>
                      <a:pt x="62" y="876"/>
                      <a:pt x="75" y="882"/>
                    </a:cubicBezTo>
                    <a:cubicBezTo>
                      <a:pt x="109" y="899"/>
                      <a:pt x="144" y="918"/>
                      <a:pt x="177" y="937"/>
                    </a:cubicBezTo>
                    <a:cubicBezTo>
                      <a:pt x="189" y="944"/>
                      <a:pt x="199" y="941"/>
                      <a:pt x="209" y="936"/>
                    </a:cubicBezTo>
                    <a:cubicBezTo>
                      <a:pt x="208" y="930"/>
                      <a:pt x="208" y="925"/>
                      <a:pt x="206" y="919"/>
                    </a:cubicBezTo>
                    <a:cubicBezTo>
                      <a:pt x="205" y="916"/>
                      <a:pt x="202" y="912"/>
                      <a:pt x="200" y="910"/>
                    </a:cubicBezTo>
                    <a:cubicBezTo>
                      <a:pt x="160" y="889"/>
                      <a:pt x="121" y="868"/>
                      <a:pt x="81" y="847"/>
                    </a:cubicBezTo>
                    <a:cubicBezTo>
                      <a:pt x="79" y="846"/>
                      <a:pt x="75" y="845"/>
                      <a:pt x="72" y="846"/>
                    </a:cubicBezTo>
                    <a:cubicBezTo>
                      <a:pt x="66" y="848"/>
                      <a:pt x="60" y="851"/>
                      <a:pt x="54" y="854"/>
                    </a:cubicBezTo>
                    <a:moveTo>
                      <a:pt x="276" y="608"/>
                    </a:moveTo>
                    <a:cubicBezTo>
                      <a:pt x="300" y="603"/>
                      <a:pt x="318" y="592"/>
                      <a:pt x="328" y="570"/>
                    </a:cubicBezTo>
                    <a:cubicBezTo>
                      <a:pt x="336" y="555"/>
                      <a:pt x="331" y="540"/>
                      <a:pt x="315" y="532"/>
                    </a:cubicBezTo>
                    <a:cubicBezTo>
                      <a:pt x="302" y="524"/>
                      <a:pt x="288" y="528"/>
                      <a:pt x="279" y="543"/>
                    </a:cubicBezTo>
                    <a:cubicBezTo>
                      <a:pt x="267" y="563"/>
                      <a:pt x="267" y="585"/>
                      <a:pt x="276" y="608"/>
                    </a:cubicBezTo>
                  </a:path>
                </a:pathLst>
              </a:custGeom>
              <a:solidFill>
                <a:srgbClr val="1B2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Freeform 78"/>
              <p:cNvSpPr/>
              <p:nvPr/>
            </p:nvSpPr>
            <p:spPr bwMode="auto">
              <a:xfrm>
                <a:off x="5918655" y="3950494"/>
                <a:ext cx="244475" cy="300038"/>
              </a:xfrm>
              <a:custGeom>
                <a:avLst/>
                <a:gdLst>
                  <a:gd name="T0" fmla="*/ 114 w 589"/>
                  <a:gd name="T1" fmla="*/ 569 h 726"/>
                  <a:gd name="T2" fmla="*/ 112 w 589"/>
                  <a:gd name="T3" fmla="*/ 569 h 726"/>
                  <a:gd name="T4" fmla="*/ 77 w 589"/>
                  <a:gd name="T5" fmla="*/ 523 h 726"/>
                  <a:gd name="T6" fmla="*/ 83 w 589"/>
                  <a:gd name="T7" fmla="*/ 485 h 726"/>
                  <a:gd name="T8" fmla="*/ 72 w 589"/>
                  <a:gd name="T9" fmla="*/ 467 h 726"/>
                  <a:gd name="T10" fmla="*/ 56 w 589"/>
                  <a:gd name="T11" fmla="*/ 481 h 726"/>
                  <a:gd name="T12" fmla="*/ 35 w 589"/>
                  <a:gd name="T13" fmla="*/ 621 h 726"/>
                  <a:gd name="T14" fmla="*/ 33 w 589"/>
                  <a:gd name="T15" fmla="*/ 635 h 726"/>
                  <a:gd name="T16" fmla="*/ 0 w 589"/>
                  <a:gd name="T17" fmla="*/ 617 h 726"/>
                  <a:gd name="T18" fmla="*/ 10 w 589"/>
                  <a:gd name="T19" fmla="*/ 585 h 726"/>
                  <a:gd name="T20" fmla="*/ 19 w 589"/>
                  <a:gd name="T21" fmla="*/ 454 h 726"/>
                  <a:gd name="T22" fmla="*/ 9 w 589"/>
                  <a:gd name="T23" fmla="*/ 332 h 726"/>
                  <a:gd name="T24" fmla="*/ 45 w 589"/>
                  <a:gd name="T25" fmla="*/ 166 h 726"/>
                  <a:gd name="T26" fmla="*/ 264 w 589"/>
                  <a:gd name="T27" fmla="*/ 18 h 726"/>
                  <a:gd name="T28" fmla="*/ 587 w 589"/>
                  <a:gd name="T29" fmla="*/ 308 h 726"/>
                  <a:gd name="T30" fmla="*/ 475 w 589"/>
                  <a:gd name="T31" fmla="*/ 529 h 726"/>
                  <a:gd name="T32" fmla="*/ 381 w 589"/>
                  <a:gd name="T33" fmla="*/ 590 h 726"/>
                  <a:gd name="T34" fmla="*/ 269 w 589"/>
                  <a:gd name="T35" fmla="*/ 657 h 726"/>
                  <a:gd name="T36" fmla="*/ 207 w 589"/>
                  <a:gd name="T37" fmla="*/ 719 h 726"/>
                  <a:gd name="T38" fmla="*/ 194 w 589"/>
                  <a:gd name="T39" fmla="*/ 722 h 726"/>
                  <a:gd name="T40" fmla="*/ 173 w 589"/>
                  <a:gd name="T41" fmla="*/ 711 h 726"/>
                  <a:gd name="T42" fmla="*/ 221 w 589"/>
                  <a:gd name="T43" fmla="*/ 657 h 726"/>
                  <a:gd name="T44" fmla="*/ 273 w 589"/>
                  <a:gd name="T45" fmla="*/ 599 h 726"/>
                  <a:gd name="T46" fmla="*/ 277 w 589"/>
                  <a:gd name="T47" fmla="*/ 576 h 726"/>
                  <a:gd name="T48" fmla="*/ 253 w 589"/>
                  <a:gd name="T49" fmla="*/ 581 h 726"/>
                  <a:gd name="T50" fmla="*/ 216 w 589"/>
                  <a:gd name="T51" fmla="*/ 622 h 726"/>
                  <a:gd name="T52" fmla="*/ 201 w 589"/>
                  <a:gd name="T53" fmla="*/ 625 h 726"/>
                  <a:gd name="T54" fmla="*/ 159 w 589"/>
                  <a:gd name="T55" fmla="*/ 595 h 726"/>
                  <a:gd name="T56" fmla="*/ 173 w 589"/>
                  <a:gd name="T57" fmla="*/ 589 h 726"/>
                  <a:gd name="T58" fmla="*/ 226 w 589"/>
                  <a:gd name="T59" fmla="*/ 535 h 726"/>
                  <a:gd name="T60" fmla="*/ 196 w 589"/>
                  <a:gd name="T61" fmla="*/ 467 h 726"/>
                  <a:gd name="T62" fmla="*/ 128 w 589"/>
                  <a:gd name="T63" fmla="*/ 487 h 726"/>
                  <a:gd name="T64" fmla="*/ 113 w 589"/>
                  <a:gd name="T65" fmla="*/ 555 h 726"/>
                  <a:gd name="T66" fmla="*/ 115 w 589"/>
                  <a:gd name="T67" fmla="*/ 567 h 726"/>
                  <a:gd name="T68" fmla="*/ 114 w 589"/>
                  <a:gd name="T69" fmla="*/ 569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89" h="726">
                    <a:moveTo>
                      <a:pt x="114" y="569"/>
                    </a:moveTo>
                    <a:cubicBezTo>
                      <a:pt x="113" y="569"/>
                      <a:pt x="113" y="569"/>
                      <a:pt x="112" y="569"/>
                    </a:cubicBezTo>
                    <a:cubicBezTo>
                      <a:pt x="73" y="563"/>
                      <a:pt x="72" y="561"/>
                      <a:pt x="77" y="523"/>
                    </a:cubicBezTo>
                    <a:cubicBezTo>
                      <a:pt x="79" y="511"/>
                      <a:pt x="81" y="498"/>
                      <a:pt x="83" y="485"/>
                    </a:cubicBezTo>
                    <a:cubicBezTo>
                      <a:pt x="84" y="476"/>
                      <a:pt x="82" y="469"/>
                      <a:pt x="72" y="467"/>
                    </a:cubicBezTo>
                    <a:cubicBezTo>
                      <a:pt x="64" y="465"/>
                      <a:pt x="57" y="471"/>
                      <a:pt x="56" y="481"/>
                    </a:cubicBezTo>
                    <a:cubicBezTo>
                      <a:pt x="49" y="528"/>
                      <a:pt x="42" y="574"/>
                      <a:pt x="35" y="621"/>
                    </a:cubicBezTo>
                    <a:cubicBezTo>
                      <a:pt x="34" y="625"/>
                      <a:pt x="34" y="629"/>
                      <a:pt x="33" y="635"/>
                    </a:cubicBezTo>
                    <a:cubicBezTo>
                      <a:pt x="21" y="629"/>
                      <a:pt x="11" y="623"/>
                      <a:pt x="0" y="617"/>
                    </a:cubicBezTo>
                    <a:cubicBezTo>
                      <a:pt x="4" y="606"/>
                      <a:pt x="7" y="596"/>
                      <a:pt x="10" y="585"/>
                    </a:cubicBezTo>
                    <a:cubicBezTo>
                      <a:pt x="23" y="541"/>
                      <a:pt x="23" y="498"/>
                      <a:pt x="19" y="454"/>
                    </a:cubicBezTo>
                    <a:cubicBezTo>
                      <a:pt x="16" y="413"/>
                      <a:pt x="11" y="372"/>
                      <a:pt x="9" y="332"/>
                    </a:cubicBezTo>
                    <a:cubicBezTo>
                      <a:pt x="6" y="274"/>
                      <a:pt x="18" y="218"/>
                      <a:pt x="45" y="166"/>
                    </a:cubicBezTo>
                    <a:cubicBezTo>
                      <a:pt x="91" y="77"/>
                      <a:pt x="165" y="28"/>
                      <a:pt x="264" y="18"/>
                    </a:cubicBezTo>
                    <a:cubicBezTo>
                      <a:pt x="436" y="0"/>
                      <a:pt x="589" y="138"/>
                      <a:pt x="587" y="308"/>
                    </a:cubicBezTo>
                    <a:cubicBezTo>
                      <a:pt x="587" y="400"/>
                      <a:pt x="544" y="472"/>
                      <a:pt x="475" y="529"/>
                    </a:cubicBezTo>
                    <a:cubicBezTo>
                      <a:pt x="447" y="553"/>
                      <a:pt x="413" y="570"/>
                      <a:pt x="381" y="590"/>
                    </a:cubicBezTo>
                    <a:cubicBezTo>
                      <a:pt x="344" y="612"/>
                      <a:pt x="306" y="633"/>
                      <a:pt x="269" y="657"/>
                    </a:cubicBezTo>
                    <a:cubicBezTo>
                      <a:pt x="244" y="673"/>
                      <a:pt x="224" y="695"/>
                      <a:pt x="207" y="719"/>
                    </a:cubicBezTo>
                    <a:cubicBezTo>
                      <a:pt x="204" y="725"/>
                      <a:pt x="200" y="726"/>
                      <a:pt x="194" y="722"/>
                    </a:cubicBezTo>
                    <a:cubicBezTo>
                      <a:pt x="188" y="718"/>
                      <a:pt x="181" y="715"/>
                      <a:pt x="173" y="711"/>
                    </a:cubicBezTo>
                    <a:cubicBezTo>
                      <a:pt x="189" y="692"/>
                      <a:pt x="205" y="674"/>
                      <a:pt x="221" y="657"/>
                    </a:cubicBezTo>
                    <a:cubicBezTo>
                      <a:pt x="239" y="638"/>
                      <a:pt x="256" y="619"/>
                      <a:pt x="273" y="599"/>
                    </a:cubicBezTo>
                    <a:cubicBezTo>
                      <a:pt x="282" y="590"/>
                      <a:pt x="283" y="582"/>
                      <a:pt x="277" y="576"/>
                    </a:cubicBezTo>
                    <a:cubicBezTo>
                      <a:pt x="270" y="569"/>
                      <a:pt x="262" y="571"/>
                      <a:pt x="253" y="581"/>
                    </a:cubicBezTo>
                    <a:cubicBezTo>
                      <a:pt x="241" y="595"/>
                      <a:pt x="228" y="608"/>
                      <a:pt x="216" y="622"/>
                    </a:cubicBezTo>
                    <a:cubicBezTo>
                      <a:pt x="211" y="627"/>
                      <a:pt x="207" y="629"/>
                      <a:pt x="201" y="625"/>
                    </a:cubicBezTo>
                    <a:cubicBezTo>
                      <a:pt x="188" y="615"/>
                      <a:pt x="175" y="606"/>
                      <a:pt x="159" y="595"/>
                    </a:cubicBezTo>
                    <a:cubicBezTo>
                      <a:pt x="166" y="592"/>
                      <a:pt x="169" y="591"/>
                      <a:pt x="173" y="589"/>
                    </a:cubicBezTo>
                    <a:cubicBezTo>
                      <a:pt x="198" y="579"/>
                      <a:pt x="217" y="562"/>
                      <a:pt x="226" y="535"/>
                    </a:cubicBezTo>
                    <a:cubicBezTo>
                      <a:pt x="235" y="508"/>
                      <a:pt x="223" y="480"/>
                      <a:pt x="196" y="467"/>
                    </a:cubicBezTo>
                    <a:cubicBezTo>
                      <a:pt x="171" y="455"/>
                      <a:pt x="144" y="463"/>
                      <a:pt x="128" y="487"/>
                    </a:cubicBezTo>
                    <a:cubicBezTo>
                      <a:pt x="114" y="508"/>
                      <a:pt x="110" y="531"/>
                      <a:pt x="113" y="555"/>
                    </a:cubicBezTo>
                    <a:cubicBezTo>
                      <a:pt x="114" y="559"/>
                      <a:pt x="115" y="563"/>
                      <a:pt x="115" y="567"/>
                    </a:cubicBezTo>
                    <a:cubicBezTo>
                      <a:pt x="115" y="567"/>
                      <a:pt x="115" y="568"/>
                      <a:pt x="114" y="569"/>
                    </a:cubicBezTo>
                  </a:path>
                </a:pathLst>
              </a:custGeom>
              <a:solidFill>
                <a:srgbClr val="F3DF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11" name="文本框 10"/>
          <p:cNvSpPr txBox="1"/>
          <p:nvPr/>
        </p:nvSpPr>
        <p:spPr>
          <a:xfrm>
            <a:off x="4902736" y="3142858"/>
            <a:ext cx="3030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>
                <a:solidFill>
                  <a:srgbClr val="172D77"/>
                </a:solidFill>
                <a:latin typeface="汉仪趣黑W" panose="00020600040101010101" pitchFamily="18" charset="-122"/>
                <a:ea typeface="字魂54号-贤黑" panose="00000500000000000000" pitchFamily="2" charset="-122"/>
                <a:cs typeface="+mn-ea"/>
                <a:sym typeface="+mn-lt"/>
              </a:rPr>
              <a:t>社团简介</a:t>
            </a:r>
            <a:endParaRPr lang="zh-CN" altLang="en-US" sz="4000" dirty="0">
              <a:solidFill>
                <a:srgbClr val="172D77"/>
              </a:solidFill>
              <a:latin typeface="汉仪趣黑W" panose="00020600040101010101" pitchFamily="18" charset="-122"/>
              <a:ea typeface="字魂54号-贤黑" panose="00000500000000000000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文85"/>
          <p:cNvSpPr txBox="1"/>
          <p:nvPr/>
        </p:nvSpPr>
        <p:spPr>
          <a:xfrm>
            <a:off x="4430538" y="2504198"/>
            <a:ext cx="3449030" cy="245548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大一学年院学生会外联部等成员、校学生会外联部部长。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172D77"/>
                </a:solidFill>
                <a:latin typeface="汉仪趣黑W" panose="00020600040101010101" pitchFamily="18" charset="-122"/>
                <a:ea typeface="字魂54号-贤黑" panose="00000500000000000000" pitchFamily="2" charset="-122"/>
                <a:cs typeface="+mn-ea"/>
              </a:rPr>
              <a:t>社团口号</a:t>
            </a:r>
            <a:endParaRPr lang="en-US" altLang="zh-CN" sz="2800" dirty="0">
              <a:solidFill>
                <a:srgbClr val="172D77"/>
              </a:solidFill>
              <a:latin typeface="汉仪趣黑W" panose="00020600040101010101" pitchFamily="18" charset="-122"/>
              <a:ea typeface="字魂54号-贤黑" panose="00000500000000000000" pitchFamily="2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具有成功意识的人一定会成功，随意容许自己产生失败意识的人必定失败一次 。</a:t>
            </a:r>
            <a:endParaRPr lang="zh-CN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5" name="文86"/>
          <p:cNvSpPr/>
          <p:nvPr/>
        </p:nvSpPr>
        <p:spPr>
          <a:xfrm>
            <a:off x="4430538" y="2047185"/>
            <a:ext cx="2425725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2800" dirty="0">
                <a:solidFill>
                  <a:srgbClr val="172D77"/>
                </a:solidFill>
                <a:latin typeface="汉仪趣黑W" panose="00020600040101010101" pitchFamily="18" charset="-122"/>
                <a:ea typeface="字魂54号-贤黑" panose="00000500000000000000" pitchFamily="2" charset="-122"/>
                <a:cs typeface="+mn-ea"/>
              </a:rPr>
              <a:t>社团介绍</a:t>
            </a:r>
            <a:endParaRPr lang="en-US" altLang="zh-CN" sz="2800" dirty="0">
              <a:solidFill>
                <a:srgbClr val="172D77"/>
              </a:solidFill>
              <a:latin typeface="汉仪趣黑W" panose="00020600040101010101" pitchFamily="18" charset="-122"/>
              <a:ea typeface="字魂54号-贤黑" panose="00000500000000000000" pitchFamily="2" charset="-122"/>
              <a:cs typeface="+mn-ea"/>
            </a:endParaRPr>
          </a:p>
        </p:txBody>
      </p:sp>
      <p:sp>
        <p:nvSpPr>
          <p:cNvPr id="6" name="文本 3"/>
          <p:cNvSpPr txBox="1"/>
          <p:nvPr/>
        </p:nvSpPr>
        <p:spPr>
          <a:xfrm>
            <a:off x="8747463" y="4227665"/>
            <a:ext cx="897682" cy="28892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汉仪趣黑W" panose="00020600040101010101" pitchFamily="18" charset="-122"/>
                <a:ea typeface="字魂54号-贤黑" panose="00000500000000000000" pitchFamily="2" charset="-122"/>
                <a:cs typeface="+mn-ea"/>
              </a:rPr>
              <a:t>奖项荣誉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汉仪趣黑W" panose="00020600040101010101" pitchFamily="18" charset="-122"/>
                <a:ea typeface="字魂54号-贤黑" panose="00000500000000000000" pitchFamily="2" charset="-122"/>
                <a:cs typeface="+mn-ea"/>
              </a:rPr>
              <a:t>0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汉仪趣黑W" panose="00020600040101010101" pitchFamily="18" charset="-122"/>
                <a:ea typeface="字魂54号-贤黑" panose="00000500000000000000" pitchFamily="2" charset="-122"/>
                <a:cs typeface="+mn-ea"/>
              </a:rPr>
              <a:t>1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汉仪趣黑W" panose="00020600040101010101" pitchFamily="18" charset="-122"/>
              <a:ea typeface="字魂54号-贤黑" panose="00000500000000000000" pitchFamily="2" charset="-122"/>
              <a:cs typeface="+mn-ea"/>
            </a:endParaRPr>
          </a:p>
        </p:txBody>
      </p:sp>
      <p:sp>
        <p:nvSpPr>
          <p:cNvPr id="7" name="文本 3"/>
          <p:cNvSpPr txBox="1"/>
          <p:nvPr/>
        </p:nvSpPr>
        <p:spPr>
          <a:xfrm>
            <a:off x="8747463" y="4614678"/>
            <a:ext cx="1964079" cy="369332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20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8" name="文本 3"/>
          <p:cNvSpPr txBox="1"/>
          <p:nvPr/>
        </p:nvSpPr>
        <p:spPr>
          <a:xfrm>
            <a:off x="8747463" y="5075270"/>
            <a:ext cx="897682" cy="28892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汉仪趣黑W" panose="00020600040101010101" pitchFamily="18" charset="-122"/>
                <a:ea typeface="字魂54号-贤黑" panose="00000500000000000000" pitchFamily="2" charset="-122"/>
                <a:cs typeface="+mn-ea"/>
              </a:rPr>
              <a:t>奖项荣誉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汉仪趣黑W" panose="00020600040101010101" pitchFamily="18" charset="-122"/>
                <a:ea typeface="字魂54号-贤黑" panose="00000500000000000000" pitchFamily="2" charset="-122"/>
                <a:cs typeface="+mn-ea"/>
              </a:rPr>
              <a:t>02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汉仪趣黑W" panose="00020600040101010101" pitchFamily="18" charset="-122"/>
              <a:ea typeface="字魂54号-贤黑" panose="00000500000000000000" pitchFamily="2" charset="-122"/>
              <a:cs typeface="+mn-ea"/>
            </a:endParaRPr>
          </a:p>
        </p:txBody>
      </p:sp>
      <p:sp>
        <p:nvSpPr>
          <p:cNvPr id="10" name="文本 3"/>
          <p:cNvSpPr txBox="1"/>
          <p:nvPr/>
        </p:nvSpPr>
        <p:spPr>
          <a:xfrm>
            <a:off x="8747463" y="5450423"/>
            <a:ext cx="1964078" cy="369332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20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78" t="16304" r="16629" b="7797"/>
          <a:stretch>
            <a:fillRect/>
          </a:stretch>
        </p:blipFill>
        <p:spPr>
          <a:xfrm>
            <a:off x="8810388" y="1839774"/>
            <a:ext cx="1737048" cy="1924904"/>
          </a:xfrm>
          <a:prstGeom prst="rect">
            <a:avLst/>
          </a:prstGeom>
        </p:spPr>
      </p:pic>
      <p:sp>
        <p:nvSpPr>
          <p:cNvPr id="14" name="矩形: 圆角 13"/>
          <p:cNvSpPr/>
          <p:nvPr/>
        </p:nvSpPr>
        <p:spPr>
          <a:xfrm>
            <a:off x="8538039" y="4055774"/>
            <a:ext cx="2342217" cy="1924904"/>
          </a:xfrm>
          <a:prstGeom prst="roundRect">
            <a:avLst/>
          </a:prstGeom>
          <a:noFill/>
          <a:ln>
            <a:solidFill>
              <a:srgbClr val="6039E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1030094" y="1906706"/>
            <a:ext cx="2892638" cy="2892638"/>
          </a:xfrm>
          <a:prstGeom prst="ellipse">
            <a:avLst/>
          </a:prstGeom>
          <a:solidFill>
            <a:srgbClr val="FBD5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452" y="1850335"/>
            <a:ext cx="2973922" cy="297392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数字1"/>
          <p:cNvSpPr>
            <a:spLocks noChangeAspect="1" noEditPoints="1"/>
          </p:cNvSpPr>
          <p:nvPr>
            <p:custDataLst>
              <p:tags r:id="rId2"/>
            </p:custDataLst>
          </p:nvPr>
        </p:nvSpPr>
        <p:spPr bwMode="auto">
          <a:xfrm>
            <a:off x="2192374" y="1759883"/>
            <a:ext cx="460491" cy="703070"/>
          </a:xfrm>
          <a:custGeom>
            <a:avLst/>
            <a:gdLst>
              <a:gd name="T0" fmla="*/ 2147483646 w 128"/>
              <a:gd name="T1" fmla="*/ 2147483646 h 196"/>
              <a:gd name="T2" fmla="*/ 2147483646 w 128"/>
              <a:gd name="T3" fmla="*/ 2147483646 h 196"/>
              <a:gd name="T4" fmla="*/ 2147483646 w 128"/>
              <a:gd name="T5" fmla="*/ 2147483646 h 196"/>
              <a:gd name="T6" fmla="*/ 2147483646 w 128"/>
              <a:gd name="T7" fmla="*/ 2147483646 h 196"/>
              <a:gd name="T8" fmla="*/ 2147483646 w 128"/>
              <a:gd name="T9" fmla="*/ 2147483646 h 196"/>
              <a:gd name="T10" fmla="*/ 2147483646 w 128"/>
              <a:gd name="T11" fmla="*/ 2147483646 h 196"/>
              <a:gd name="T12" fmla="*/ 2147483646 w 128"/>
              <a:gd name="T13" fmla="*/ 2147483646 h 196"/>
              <a:gd name="T14" fmla="*/ 2147483646 w 128"/>
              <a:gd name="T15" fmla="*/ 2147483646 h 196"/>
              <a:gd name="T16" fmla="*/ 2147483646 w 128"/>
              <a:gd name="T17" fmla="*/ 2147483646 h 196"/>
              <a:gd name="T18" fmla="*/ 2147483646 w 128"/>
              <a:gd name="T19" fmla="*/ 2147483646 h 196"/>
              <a:gd name="T20" fmla="*/ 2147483646 w 128"/>
              <a:gd name="T21" fmla="*/ 2147483646 h 196"/>
              <a:gd name="T22" fmla="*/ 2147483646 w 128"/>
              <a:gd name="T23" fmla="*/ 2147483646 h 196"/>
              <a:gd name="T24" fmla="*/ 2147483646 w 128"/>
              <a:gd name="T25" fmla="*/ 2147483646 h 196"/>
              <a:gd name="T26" fmla="*/ 2147483646 w 128"/>
              <a:gd name="T27" fmla="*/ 2147483646 h 196"/>
              <a:gd name="T28" fmla="*/ 2147483646 w 128"/>
              <a:gd name="T29" fmla="*/ 2147483646 h 196"/>
              <a:gd name="T30" fmla="*/ 2147483646 w 128"/>
              <a:gd name="T31" fmla="*/ 2147483646 h 196"/>
              <a:gd name="T32" fmla="*/ 2147483646 w 128"/>
              <a:gd name="T33" fmla="*/ 2147483646 h 196"/>
              <a:gd name="T34" fmla="*/ 2147483646 w 128"/>
              <a:gd name="T35" fmla="*/ 2147483646 h 196"/>
              <a:gd name="T36" fmla="*/ 2147483646 w 128"/>
              <a:gd name="T37" fmla="*/ 2147483646 h 196"/>
              <a:gd name="T38" fmla="*/ 2147483646 w 128"/>
              <a:gd name="T39" fmla="*/ 2147483646 h 196"/>
              <a:gd name="T40" fmla="*/ 2147483646 w 128"/>
              <a:gd name="T41" fmla="*/ 2147483646 h 196"/>
              <a:gd name="T42" fmla="*/ 2147483646 w 128"/>
              <a:gd name="T43" fmla="*/ 2147483646 h 196"/>
              <a:gd name="T44" fmla="*/ 2147483646 w 128"/>
              <a:gd name="T45" fmla="*/ 2147483646 h 196"/>
              <a:gd name="T46" fmla="*/ 2147483646 w 128"/>
              <a:gd name="T47" fmla="*/ 2147483646 h 196"/>
              <a:gd name="T48" fmla="*/ 2147483646 w 128"/>
              <a:gd name="T49" fmla="*/ 2147483646 h 196"/>
              <a:gd name="T50" fmla="*/ 2147483646 w 128"/>
              <a:gd name="T51" fmla="*/ 2147483646 h 196"/>
              <a:gd name="T52" fmla="*/ 2147483646 w 128"/>
              <a:gd name="T53" fmla="*/ 2147483646 h 196"/>
              <a:gd name="T54" fmla="*/ 2147483646 w 128"/>
              <a:gd name="T55" fmla="*/ 2147483646 h 196"/>
              <a:gd name="T56" fmla="*/ 2147483646 w 128"/>
              <a:gd name="T57" fmla="*/ 2147483646 h 196"/>
              <a:gd name="T58" fmla="*/ 2147483646 w 128"/>
              <a:gd name="T59" fmla="*/ 2147483646 h 196"/>
              <a:gd name="T60" fmla="*/ 2147483646 w 128"/>
              <a:gd name="T61" fmla="*/ 2147483646 h 196"/>
              <a:gd name="T62" fmla="*/ 2147483646 w 128"/>
              <a:gd name="T63" fmla="*/ 2147483646 h 196"/>
              <a:gd name="T64" fmla="*/ 2147483646 w 128"/>
              <a:gd name="T65" fmla="*/ 2147483646 h 196"/>
              <a:gd name="T66" fmla="*/ 2147483646 w 128"/>
              <a:gd name="T67" fmla="*/ 2147483646 h 196"/>
              <a:gd name="T68" fmla="*/ 2147483646 w 128"/>
              <a:gd name="T69" fmla="*/ 2147483646 h 196"/>
              <a:gd name="T70" fmla="*/ 2147483646 w 128"/>
              <a:gd name="T71" fmla="*/ 2147483646 h 196"/>
              <a:gd name="T72" fmla="*/ 2147483646 w 128"/>
              <a:gd name="T73" fmla="*/ 2147483646 h 196"/>
              <a:gd name="T74" fmla="*/ 2147483646 w 128"/>
              <a:gd name="T75" fmla="*/ 2147483646 h 196"/>
              <a:gd name="T76" fmla="*/ 2147483646 w 128"/>
              <a:gd name="T77" fmla="*/ 2147483646 h 196"/>
              <a:gd name="T78" fmla="*/ 2147483646 w 128"/>
              <a:gd name="T79" fmla="*/ 2147483646 h 196"/>
              <a:gd name="T80" fmla="*/ 2147483646 w 128"/>
              <a:gd name="T81" fmla="*/ 2147483646 h 196"/>
              <a:gd name="T82" fmla="*/ 2147483646 w 128"/>
              <a:gd name="T83" fmla="*/ 2147483646 h 196"/>
              <a:gd name="T84" fmla="*/ 2147483646 w 128"/>
              <a:gd name="T85" fmla="*/ 2147483646 h 196"/>
              <a:gd name="T86" fmla="*/ 2147483646 w 128"/>
              <a:gd name="T87" fmla="*/ 2147483646 h 196"/>
              <a:gd name="T88" fmla="*/ 2147483646 w 128"/>
              <a:gd name="T89" fmla="*/ 2147483646 h 196"/>
              <a:gd name="T90" fmla="*/ 2147483646 w 128"/>
              <a:gd name="T91" fmla="*/ 2147483646 h 196"/>
              <a:gd name="T92" fmla="*/ 2147483646 w 128"/>
              <a:gd name="T93" fmla="*/ 2147483646 h 196"/>
              <a:gd name="T94" fmla="*/ 2147483646 w 128"/>
              <a:gd name="T95" fmla="*/ 2147483646 h 196"/>
              <a:gd name="T96" fmla="*/ 2147483646 w 128"/>
              <a:gd name="T97" fmla="*/ 2147483646 h 196"/>
              <a:gd name="T98" fmla="*/ 2147483646 w 128"/>
              <a:gd name="T99" fmla="*/ 2147483646 h 196"/>
              <a:gd name="T100" fmla="*/ 2147483646 w 128"/>
              <a:gd name="T101" fmla="*/ 2147483646 h 196"/>
              <a:gd name="T102" fmla="*/ 2147483646 w 128"/>
              <a:gd name="T103" fmla="*/ 2147483646 h 196"/>
              <a:gd name="T104" fmla="*/ 2147483646 w 128"/>
              <a:gd name="T105" fmla="*/ 2147483646 h 196"/>
              <a:gd name="T106" fmla="*/ 2147483646 w 128"/>
              <a:gd name="T107" fmla="*/ 2147483646 h 196"/>
              <a:gd name="T108" fmla="*/ 2147483646 w 128"/>
              <a:gd name="T109" fmla="*/ 2147483646 h 196"/>
              <a:gd name="T110" fmla="*/ 2147483646 w 128"/>
              <a:gd name="T111" fmla="*/ 2147483646 h 196"/>
              <a:gd name="T112" fmla="*/ 2147483646 w 128"/>
              <a:gd name="T113" fmla="*/ 2147483646 h 196"/>
              <a:gd name="T114" fmla="*/ 2147483646 w 128"/>
              <a:gd name="T115" fmla="*/ 2147483646 h 196"/>
              <a:gd name="T116" fmla="*/ 2147483646 w 128"/>
              <a:gd name="T117" fmla="*/ 2147483646 h 19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8" h="196">
                <a:moveTo>
                  <a:pt x="110" y="32"/>
                </a:moveTo>
                <a:cubicBezTo>
                  <a:pt x="110" y="31"/>
                  <a:pt x="110" y="31"/>
                  <a:pt x="110" y="31"/>
                </a:cubicBezTo>
                <a:cubicBezTo>
                  <a:pt x="110" y="31"/>
                  <a:pt x="109" y="32"/>
                  <a:pt x="110" y="32"/>
                </a:cubicBezTo>
                <a:close/>
                <a:moveTo>
                  <a:pt x="87" y="145"/>
                </a:moveTo>
                <a:cubicBezTo>
                  <a:pt x="90" y="146"/>
                  <a:pt x="90" y="146"/>
                  <a:pt x="90" y="146"/>
                </a:cubicBezTo>
                <a:cubicBezTo>
                  <a:pt x="89" y="145"/>
                  <a:pt x="88" y="145"/>
                  <a:pt x="87" y="145"/>
                </a:cubicBezTo>
                <a:close/>
                <a:moveTo>
                  <a:pt x="81" y="136"/>
                </a:moveTo>
                <a:cubicBezTo>
                  <a:pt x="81" y="136"/>
                  <a:pt x="81" y="136"/>
                  <a:pt x="81" y="136"/>
                </a:cubicBezTo>
                <a:cubicBezTo>
                  <a:pt x="82" y="137"/>
                  <a:pt x="82" y="137"/>
                  <a:pt x="82" y="137"/>
                </a:cubicBezTo>
                <a:cubicBezTo>
                  <a:pt x="82" y="137"/>
                  <a:pt x="83" y="138"/>
                  <a:pt x="83" y="138"/>
                </a:cubicBezTo>
                <a:cubicBezTo>
                  <a:pt x="83" y="137"/>
                  <a:pt x="83" y="137"/>
                  <a:pt x="82" y="137"/>
                </a:cubicBezTo>
                <a:cubicBezTo>
                  <a:pt x="82" y="136"/>
                  <a:pt x="82" y="136"/>
                  <a:pt x="81" y="136"/>
                </a:cubicBezTo>
                <a:close/>
                <a:moveTo>
                  <a:pt x="101" y="97"/>
                </a:moveTo>
                <a:cubicBezTo>
                  <a:pt x="101" y="97"/>
                  <a:pt x="102" y="98"/>
                  <a:pt x="102" y="98"/>
                </a:cubicBezTo>
                <a:cubicBezTo>
                  <a:pt x="102" y="97"/>
                  <a:pt x="102" y="97"/>
                  <a:pt x="101" y="96"/>
                </a:cubicBezTo>
                <a:cubicBezTo>
                  <a:pt x="101" y="96"/>
                  <a:pt x="100" y="96"/>
                  <a:pt x="101" y="97"/>
                </a:cubicBezTo>
                <a:close/>
                <a:moveTo>
                  <a:pt x="60" y="183"/>
                </a:moveTo>
                <a:cubicBezTo>
                  <a:pt x="60" y="183"/>
                  <a:pt x="60" y="183"/>
                  <a:pt x="60" y="183"/>
                </a:cubicBezTo>
                <a:cubicBezTo>
                  <a:pt x="60" y="183"/>
                  <a:pt x="61" y="185"/>
                  <a:pt x="62" y="184"/>
                </a:cubicBezTo>
                <a:cubicBezTo>
                  <a:pt x="61" y="184"/>
                  <a:pt x="61" y="183"/>
                  <a:pt x="60" y="183"/>
                </a:cubicBezTo>
                <a:cubicBezTo>
                  <a:pt x="60" y="182"/>
                  <a:pt x="60" y="182"/>
                  <a:pt x="60" y="183"/>
                </a:cubicBezTo>
                <a:close/>
                <a:moveTo>
                  <a:pt x="103" y="90"/>
                </a:moveTo>
                <a:cubicBezTo>
                  <a:pt x="102" y="91"/>
                  <a:pt x="103" y="91"/>
                  <a:pt x="103" y="91"/>
                </a:cubicBezTo>
                <a:cubicBezTo>
                  <a:pt x="103" y="92"/>
                  <a:pt x="104" y="93"/>
                  <a:pt x="104" y="92"/>
                </a:cubicBezTo>
                <a:cubicBezTo>
                  <a:pt x="103" y="91"/>
                  <a:pt x="103" y="90"/>
                  <a:pt x="103" y="90"/>
                </a:cubicBezTo>
                <a:close/>
                <a:moveTo>
                  <a:pt x="103" y="166"/>
                </a:moveTo>
                <a:cubicBezTo>
                  <a:pt x="103" y="166"/>
                  <a:pt x="102" y="166"/>
                  <a:pt x="102" y="166"/>
                </a:cubicBezTo>
                <a:cubicBezTo>
                  <a:pt x="102" y="165"/>
                  <a:pt x="101" y="164"/>
                  <a:pt x="101" y="164"/>
                </a:cubicBezTo>
                <a:cubicBezTo>
                  <a:pt x="101" y="165"/>
                  <a:pt x="102" y="166"/>
                  <a:pt x="103" y="166"/>
                </a:cubicBezTo>
                <a:close/>
                <a:moveTo>
                  <a:pt x="62" y="182"/>
                </a:moveTo>
                <a:cubicBezTo>
                  <a:pt x="62" y="182"/>
                  <a:pt x="62" y="182"/>
                  <a:pt x="62" y="182"/>
                </a:cubicBezTo>
                <a:cubicBezTo>
                  <a:pt x="62" y="182"/>
                  <a:pt x="62" y="182"/>
                  <a:pt x="62" y="182"/>
                </a:cubicBezTo>
                <a:cubicBezTo>
                  <a:pt x="63" y="183"/>
                  <a:pt x="63" y="183"/>
                  <a:pt x="63" y="183"/>
                </a:cubicBezTo>
                <a:cubicBezTo>
                  <a:pt x="63" y="183"/>
                  <a:pt x="63" y="184"/>
                  <a:pt x="63" y="184"/>
                </a:cubicBezTo>
                <a:cubicBezTo>
                  <a:pt x="64" y="184"/>
                  <a:pt x="64" y="185"/>
                  <a:pt x="65" y="185"/>
                </a:cubicBezTo>
                <a:cubicBezTo>
                  <a:pt x="65" y="185"/>
                  <a:pt x="65" y="184"/>
                  <a:pt x="64" y="184"/>
                </a:cubicBezTo>
                <a:cubicBezTo>
                  <a:pt x="64" y="184"/>
                  <a:pt x="64" y="184"/>
                  <a:pt x="63" y="184"/>
                </a:cubicBezTo>
                <a:cubicBezTo>
                  <a:pt x="63" y="183"/>
                  <a:pt x="63" y="183"/>
                  <a:pt x="63" y="183"/>
                </a:cubicBezTo>
                <a:cubicBezTo>
                  <a:pt x="62" y="182"/>
                  <a:pt x="62" y="182"/>
                  <a:pt x="62" y="182"/>
                </a:cubicBezTo>
                <a:cubicBezTo>
                  <a:pt x="62" y="182"/>
                  <a:pt x="62" y="182"/>
                  <a:pt x="62" y="182"/>
                </a:cubicBezTo>
                <a:close/>
                <a:moveTo>
                  <a:pt x="100" y="176"/>
                </a:moveTo>
                <a:cubicBezTo>
                  <a:pt x="100" y="177"/>
                  <a:pt x="100" y="177"/>
                  <a:pt x="100" y="177"/>
                </a:cubicBezTo>
                <a:cubicBezTo>
                  <a:pt x="100" y="177"/>
                  <a:pt x="100" y="177"/>
                  <a:pt x="101" y="177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9"/>
                  <a:pt x="102" y="179"/>
                </a:cubicBezTo>
                <a:cubicBezTo>
                  <a:pt x="102" y="179"/>
                  <a:pt x="102" y="179"/>
                  <a:pt x="102" y="179"/>
                </a:cubicBezTo>
                <a:cubicBezTo>
                  <a:pt x="103" y="179"/>
                  <a:pt x="103" y="179"/>
                  <a:pt x="103" y="179"/>
                </a:cubicBezTo>
                <a:cubicBezTo>
                  <a:pt x="103" y="180"/>
                  <a:pt x="103" y="180"/>
                  <a:pt x="103" y="181"/>
                </a:cubicBezTo>
                <a:cubicBezTo>
                  <a:pt x="104" y="180"/>
                  <a:pt x="103" y="180"/>
                  <a:pt x="103" y="179"/>
                </a:cubicBezTo>
                <a:cubicBezTo>
                  <a:pt x="102" y="179"/>
                  <a:pt x="102" y="179"/>
                  <a:pt x="102" y="179"/>
                </a:cubicBezTo>
                <a:cubicBezTo>
                  <a:pt x="102" y="179"/>
                  <a:pt x="102" y="179"/>
                  <a:pt x="102" y="179"/>
                </a:cubicBezTo>
                <a:cubicBezTo>
                  <a:pt x="102" y="178"/>
                  <a:pt x="102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7"/>
                  <a:pt x="101" y="177"/>
                  <a:pt x="101" y="177"/>
                </a:cubicBezTo>
                <a:cubicBezTo>
                  <a:pt x="100" y="177"/>
                  <a:pt x="100" y="177"/>
                  <a:pt x="100" y="177"/>
                </a:cubicBezTo>
                <a:lnTo>
                  <a:pt x="100" y="176"/>
                </a:lnTo>
                <a:close/>
                <a:moveTo>
                  <a:pt x="103" y="157"/>
                </a:moveTo>
                <a:cubicBezTo>
                  <a:pt x="103" y="157"/>
                  <a:pt x="103" y="158"/>
                  <a:pt x="104" y="158"/>
                </a:cubicBezTo>
                <a:cubicBezTo>
                  <a:pt x="104" y="159"/>
                  <a:pt x="104" y="159"/>
                  <a:pt x="104" y="159"/>
                </a:cubicBezTo>
                <a:cubicBezTo>
                  <a:pt x="104" y="159"/>
                  <a:pt x="105" y="160"/>
                  <a:pt x="105" y="160"/>
                </a:cubicBezTo>
                <a:cubicBezTo>
                  <a:pt x="105" y="160"/>
                  <a:pt x="106" y="161"/>
                  <a:pt x="106" y="160"/>
                </a:cubicBezTo>
                <a:cubicBezTo>
                  <a:pt x="105" y="160"/>
                  <a:pt x="105" y="160"/>
                  <a:pt x="105" y="160"/>
                </a:cubicBezTo>
                <a:cubicBezTo>
                  <a:pt x="105" y="159"/>
                  <a:pt x="105" y="159"/>
                  <a:pt x="104" y="159"/>
                </a:cubicBezTo>
                <a:cubicBezTo>
                  <a:pt x="104" y="158"/>
                  <a:pt x="104" y="158"/>
                  <a:pt x="104" y="158"/>
                </a:cubicBezTo>
                <a:cubicBezTo>
                  <a:pt x="104" y="158"/>
                  <a:pt x="103" y="157"/>
                  <a:pt x="103" y="157"/>
                </a:cubicBezTo>
                <a:close/>
                <a:moveTo>
                  <a:pt x="96" y="182"/>
                </a:moveTo>
                <a:cubicBezTo>
                  <a:pt x="96" y="182"/>
                  <a:pt x="96" y="182"/>
                  <a:pt x="96" y="182"/>
                </a:cubicBezTo>
                <a:cubicBezTo>
                  <a:pt x="97" y="183"/>
                  <a:pt x="97" y="183"/>
                  <a:pt x="97" y="183"/>
                </a:cubicBezTo>
                <a:cubicBezTo>
                  <a:pt x="97" y="184"/>
                  <a:pt x="98" y="185"/>
                  <a:pt x="99" y="185"/>
                </a:cubicBezTo>
                <a:cubicBezTo>
                  <a:pt x="99" y="186"/>
                  <a:pt x="99" y="185"/>
                  <a:pt x="99" y="185"/>
                </a:cubicBezTo>
                <a:cubicBezTo>
                  <a:pt x="98" y="184"/>
                  <a:pt x="98" y="183"/>
                  <a:pt x="97" y="183"/>
                </a:cubicBezTo>
                <a:cubicBezTo>
                  <a:pt x="96" y="182"/>
                  <a:pt x="96" y="182"/>
                  <a:pt x="96" y="182"/>
                </a:cubicBezTo>
                <a:close/>
                <a:moveTo>
                  <a:pt x="40" y="179"/>
                </a:moveTo>
                <a:cubicBezTo>
                  <a:pt x="40" y="179"/>
                  <a:pt x="40" y="179"/>
                  <a:pt x="40" y="179"/>
                </a:cubicBezTo>
                <a:cubicBezTo>
                  <a:pt x="41" y="180"/>
                  <a:pt x="42" y="181"/>
                  <a:pt x="43" y="182"/>
                </a:cubicBezTo>
                <a:cubicBezTo>
                  <a:pt x="43" y="182"/>
                  <a:pt x="43" y="182"/>
                  <a:pt x="43" y="182"/>
                </a:cubicBezTo>
                <a:cubicBezTo>
                  <a:pt x="43" y="182"/>
                  <a:pt x="43" y="182"/>
                  <a:pt x="43" y="182"/>
                </a:cubicBezTo>
                <a:cubicBezTo>
                  <a:pt x="43" y="182"/>
                  <a:pt x="43" y="182"/>
                  <a:pt x="43" y="182"/>
                </a:cubicBezTo>
                <a:cubicBezTo>
                  <a:pt x="43" y="182"/>
                  <a:pt x="43" y="182"/>
                  <a:pt x="43" y="182"/>
                </a:cubicBezTo>
                <a:cubicBezTo>
                  <a:pt x="42" y="181"/>
                  <a:pt x="41" y="180"/>
                  <a:pt x="40" y="179"/>
                </a:cubicBezTo>
                <a:close/>
                <a:moveTo>
                  <a:pt x="101" y="167"/>
                </a:moveTo>
                <a:cubicBezTo>
                  <a:pt x="102" y="168"/>
                  <a:pt x="102" y="168"/>
                  <a:pt x="102" y="168"/>
                </a:cubicBezTo>
                <a:cubicBezTo>
                  <a:pt x="102" y="168"/>
                  <a:pt x="102" y="168"/>
                  <a:pt x="102" y="168"/>
                </a:cubicBezTo>
                <a:cubicBezTo>
                  <a:pt x="102" y="168"/>
                  <a:pt x="102" y="168"/>
                  <a:pt x="102" y="168"/>
                </a:cubicBezTo>
                <a:cubicBezTo>
                  <a:pt x="103" y="169"/>
                  <a:pt x="103" y="169"/>
                  <a:pt x="103" y="169"/>
                </a:cubicBezTo>
                <a:cubicBezTo>
                  <a:pt x="103" y="169"/>
                  <a:pt x="103" y="169"/>
                  <a:pt x="103" y="170"/>
                </a:cubicBezTo>
                <a:cubicBezTo>
                  <a:pt x="103" y="170"/>
                  <a:pt x="103" y="170"/>
                  <a:pt x="103" y="170"/>
                </a:cubicBezTo>
                <a:cubicBezTo>
                  <a:pt x="104" y="171"/>
                  <a:pt x="105" y="171"/>
                  <a:pt x="105" y="172"/>
                </a:cubicBezTo>
                <a:cubicBezTo>
                  <a:pt x="105" y="172"/>
                  <a:pt x="105" y="172"/>
                  <a:pt x="105" y="171"/>
                </a:cubicBezTo>
                <a:cubicBezTo>
                  <a:pt x="105" y="171"/>
                  <a:pt x="104" y="170"/>
                  <a:pt x="103" y="170"/>
                </a:cubicBezTo>
                <a:cubicBezTo>
                  <a:pt x="103" y="170"/>
                  <a:pt x="103" y="170"/>
                  <a:pt x="103" y="170"/>
                </a:cubicBezTo>
                <a:cubicBezTo>
                  <a:pt x="103" y="169"/>
                  <a:pt x="103" y="169"/>
                  <a:pt x="103" y="169"/>
                </a:cubicBezTo>
                <a:cubicBezTo>
                  <a:pt x="102" y="168"/>
                  <a:pt x="102" y="168"/>
                  <a:pt x="102" y="168"/>
                </a:cubicBezTo>
                <a:cubicBezTo>
                  <a:pt x="102" y="168"/>
                  <a:pt x="102" y="168"/>
                  <a:pt x="102" y="168"/>
                </a:cubicBezTo>
                <a:cubicBezTo>
                  <a:pt x="102" y="168"/>
                  <a:pt x="102" y="168"/>
                  <a:pt x="102" y="168"/>
                </a:cubicBezTo>
                <a:lnTo>
                  <a:pt x="101" y="167"/>
                </a:lnTo>
                <a:close/>
                <a:moveTo>
                  <a:pt x="50" y="122"/>
                </a:moveTo>
                <a:cubicBezTo>
                  <a:pt x="50" y="124"/>
                  <a:pt x="49" y="126"/>
                  <a:pt x="49" y="127"/>
                </a:cubicBezTo>
                <a:cubicBezTo>
                  <a:pt x="49" y="126"/>
                  <a:pt x="50" y="123"/>
                  <a:pt x="50" y="122"/>
                </a:cubicBezTo>
                <a:close/>
                <a:moveTo>
                  <a:pt x="102" y="16"/>
                </a:moveTo>
                <a:cubicBezTo>
                  <a:pt x="102" y="16"/>
                  <a:pt x="102" y="16"/>
                  <a:pt x="102" y="16"/>
                </a:cubicBezTo>
                <a:cubicBezTo>
                  <a:pt x="103" y="16"/>
                  <a:pt x="105" y="16"/>
                  <a:pt x="106" y="17"/>
                </a:cubicBezTo>
                <a:cubicBezTo>
                  <a:pt x="106" y="17"/>
                  <a:pt x="107" y="17"/>
                  <a:pt x="107" y="16"/>
                </a:cubicBezTo>
                <a:lnTo>
                  <a:pt x="102" y="16"/>
                </a:lnTo>
                <a:close/>
                <a:moveTo>
                  <a:pt x="77" y="137"/>
                </a:moveTo>
                <a:cubicBezTo>
                  <a:pt x="77" y="138"/>
                  <a:pt x="77" y="138"/>
                  <a:pt x="77" y="139"/>
                </a:cubicBezTo>
                <a:cubicBezTo>
                  <a:pt x="76" y="140"/>
                  <a:pt x="78" y="139"/>
                  <a:pt x="79" y="139"/>
                </a:cubicBezTo>
                <a:cubicBezTo>
                  <a:pt x="78" y="139"/>
                  <a:pt x="77" y="138"/>
                  <a:pt x="77" y="137"/>
                </a:cubicBezTo>
                <a:close/>
                <a:moveTo>
                  <a:pt x="90" y="108"/>
                </a:moveTo>
                <a:cubicBezTo>
                  <a:pt x="89" y="107"/>
                  <a:pt x="89" y="106"/>
                  <a:pt x="88" y="105"/>
                </a:cubicBezTo>
                <a:cubicBezTo>
                  <a:pt x="88" y="105"/>
                  <a:pt x="88" y="105"/>
                  <a:pt x="88" y="105"/>
                </a:cubicBezTo>
                <a:cubicBezTo>
                  <a:pt x="87" y="105"/>
                  <a:pt x="88" y="106"/>
                  <a:pt x="88" y="107"/>
                </a:cubicBezTo>
                <a:cubicBezTo>
                  <a:pt x="88" y="107"/>
                  <a:pt x="90" y="109"/>
                  <a:pt x="90" y="108"/>
                </a:cubicBezTo>
                <a:close/>
                <a:moveTo>
                  <a:pt x="115" y="47"/>
                </a:moveTo>
                <a:cubicBezTo>
                  <a:pt x="115" y="48"/>
                  <a:pt x="115" y="48"/>
                  <a:pt x="114" y="48"/>
                </a:cubicBezTo>
                <a:cubicBezTo>
                  <a:pt x="114" y="49"/>
                  <a:pt x="115" y="50"/>
                  <a:pt x="116" y="49"/>
                </a:cubicBezTo>
                <a:cubicBezTo>
                  <a:pt x="116" y="49"/>
                  <a:pt x="116" y="48"/>
                  <a:pt x="116" y="48"/>
                </a:cubicBezTo>
                <a:cubicBezTo>
                  <a:pt x="116" y="48"/>
                  <a:pt x="115" y="45"/>
                  <a:pt x="115" y="47"/>
                </a:cubicBezTo>
                <a:close/>
                <a:moveTo>
                  <a:pt x="84" y="182"/>
                </a:moveTo>
                <a:cubicBezTo>
                  <a:pt x="85" y="184"/>
                  <a:pt x="86" y="184"/>
                  <a:pt x="87" y="186"/>
                </a:cubicBezTo>
                <a:cubicBezTo>
                  <a:pt x="87" y="186"/>
                  <a:pt x="88" y="186"/>
                  <a:pt x="88" y="186"/>
                </a:cubicBezTo>
                <a:cubicBezTo>
                  <a:pt x="87" y="184"/>
                  <a:pt x="85" y="184"/>
                  <a:pt x="84" y="182"/>
                </a:cubicBezTo>
                <a:close/>
                <a:moveTo>
                  <a:pt x="105" y="83"/>
                </a:moveTo>
                <a:cubicBezTo>
                  <a:pt x="105" y="83"/>
                  <a:pt x="105" y="84"/>
                  <a:pt x="105" y="84"/>
                </a:cubicBezTo>
                <a:cubicBezTo>
                  <a:pt x="105" y="84"/>
                  <a:pt x="106" y="85"/>
                  <a:pt x="107" y="86"/>
                </a:cubicBezTo>
                <a:cubicBezTo>
                  <a:pt x="107" y="85"/>
                  <a:pt x="106" y="84"/>
                  <a:pt x="106" y="83"/>
                </a:cubicBezTo>
                <a:cubicBezTo>
                  <a:pt x="106" y="83"/>
                  <a:pt x="104" y="82"/>
                  <a:pt x="105" y="83"/>
                </a:cubicBezTo>
                <a:close/>
                <a:moveTo>
                  <a:pt x="16" y="148"/>
                </a:moveTo>
                <a:cubicBezTo>
                  <a:pt x="17" y="143"/>
                  <a:pt x="17" y="143"/>
                  <a:pt x="17" y="143"/>
                </a:cubicBezTo>
                <a:cubicBezTo>
                  <a:pt x="18" y="142"/>
                  <a:pt x="17" y="143"/>
                  <a:pt x="17" y="143"/>
                </a:cubicBezTo>
                <a:lnTo>
                  <a:pt x="16" y="148"/>
                </a:lnTo>
                <a:close/>
                <a:moveTo>
                  <a:pt x="110" y="32"/>
                </a:moveTo>
                <a:cubicBezTo>
                  <a:pt x="111" y="33"/>
                  <a:pt x="111" y="33"/>
                  <a:pt x="111" y="33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4"/>
                  <a:pt x="111" y="34"/>
                  <a:pt x="111" y="34"/>
                </a:cubicBezTo>
                <a:cubicBezTo>
                  <a:pt x="111" y="34"/>
                  <a:pt x="111" y="34"/>
                  <a:pt x="111" y="34"/>
                </a:cubicBezTo>
                <a:cubicBezTo>
                  <a:pt x="112" y="35"/>
                  <a:pt x="112" y="35"/>
                  <a:pt x="112" y="35"/>
                </a:cubicBezTo>
                <a:cubicBezTo>
                  <a:pt x="112" y="35"/>
                  <a:pt x="112" y="36"/>
                  <a:pt x="112" y="36"/>
                </a:cubicBezTo>
                <a:cubicBezTo>
                  <a:pt x="113" y="37"/>
                  <a:pt x="113" y="38"/>
                  <a:pt x="114" y="39"/>
                </a:cubicBezTo>
                <a:cubicBezTo>
                  <a:pt x="115" y="38"/>
                  <a:pt x="114" y="38"/>
                  <a:pt x="113" y="37"/>
                </a:cubicBezTo>
                <a:cubicBezTo>
                  <a:pt x="113" y="37"/>
                  <a:pt x="113" y="36"/>
                  <a:pt x="112" y="36"/>
                </a:cubicBezTo>
                <a:cubicBezTo>
                  <a:pt x="112" y="35"/>
                  <a:pt x="112" y="35"/>
                  <a:pt x="112" y="35"/>
                </a:cubicBezTo>
                <a:cubicBezTo>
                  <a:pt x="111" y="34"/>
                  <a:pt x="111" y="34"/>
                  <a:pt x="111" y="34"/>
                </a:cubicBezTo>
                <a:cubicBezTo>
                  <a:pt x="111" y="34"/>
                  <a:pt x="111" y="34"/>
                  <a:pt x="111" y="34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3"/>
                  <a:pt x="111" y="33"/>
                  <a:pt x="111" y="33"/>
                </a:cubicBezTo>
                <a:lnTo>
                  <a:pt x="110" y="32"/>
                </a:lnTo>
                <a:close/>
                <a:moveTo>
                  <a:pt x="103" y="66"/>
                </a:moveTo>
                <a:cubicBezTo>
                  <a:pt x="103" y="68"/>
                  <a:pt x="104" y="69"/>
                  <a:pt x="105" y="70"/>
                </a:cubicBezTo>
                <a:cubicBezTo>
                  <a:pt x="105" y="71"/>
                  <a:pt x="105" y="70"/>
                  <a:pt x="105" y="69"/>
                </a:cubicBezTo>
                <a:cubicBezTo>
                  <a:pt x="104" y="68"/>
                  <a:pt x="103" y="67"/>
                  <a:pt x="103" y="66"/>
                </a:cubicBezTo>
                <a:close/>
                <a:moveTo>
                  <a:pt x="89" y="110"/>
                </a:moveTo>
                <a:cubicBezTo>
                  <a:pt x="89" y="110"/>
                  <a:pt x="89" y="110"/>
                  <a:pt x="89" y="110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91" y="114"/>
                  <a:pt x="91" y="114"/>
                  <a:pt x="91" y="114"/>
                </a:cubicBezTo>
                <a:cubicBezTo>
                  <a:pt x="91" y="114"/>
                  <a:pt x="92" y="113"/>
                  <a:pt x="91" y="112"/>
                </a:cubicBezTo>
                <a:cubicBezTo>
                  <a:pt x="90" y="112"/>
                  <a:pt x="90" y="111"/>
                  <a:pt x="89" y="110"/>
                </a:cubicBezTo>
                <a:cubicBezTo>
                  <a:pt x="89" y="110"/>
                  <a:pt x="89" y="110"/>
                  <a:pt x="89" y="110"/>
                </a:cubicBezTo>
                <a:close/>
                <a:moveTo>
                  <a:pt x="87" y="121"/>
                </a:moveTo>
                <a:cubicBezTo>
                  <a:pt x="86" y="120"/>
                  <a:pt x="85" y="118"/>
                  <a:pt x="84" y="117"/>
                </a:cubicBezTo>
                <a:cubicBezTo>
                  <a:pt x="84" y="116"/>
                  <a:pt x="84" y="118"/>
                  <a:pt x="84" y="118"/>
                </a:cubicBezTo>
                <a:cubicBezTo>
                  <a:pt x="85" y="119"/>
                  <a:pt x="85" y="119"/>
                  <a:pt x="86" y="120"/>
                </a:cubicBezTo>
                <a:cubicBezTo>
                  <a:pt x="86" y="120"/>
                  <a:pt x="88" y="122"/>
                  <a:pt x="87" y="121"/>
                </a:cubicBezTo>
                <a:close/>
                <a:moveTo>
                  <a:pt x="78" y="182"/>
                </a:moveTo>
                <a:cubicBezTo>
                  <a:pt x="78" y="183"/>
                  <a:pt x="79" y="185"/>
                  <a:pt x="80" y="186"/>
                </a:cubicBezTo>
                <a:cubicBezTo>
                  <a:pt x="80" y="185"/>
                  <a:pt x="82" y="186"/>
                  <a:pt x="81" y="185"/>
                </a:cubicBezTo>
                <a:cubicBezTo>
                  <a:pt x="80" y="184"/>
                  <a:pt x="79" y="183"/>
                  <a:pt x="78" y="182"/>
                </a:cubicBezTo>
                <a:close/>
                <a:moveTo>
                  <a:pt x="89" y="181"/>
                </a:moveTo>
                <a:cubicBezTo>
                  <a:pt x="90" y="182"/>
                  <a:pt x="90" y="183"/>
                  <a:pt x="91" y="184"/>
                </a:cubicBezTo>
                <a:cubicBezTo>
                  <a:pt x="92" y="184"/>
                  <a:pt x="92" y="186"/>
                  <a:pt x="94" y="185"/>
                </a:cubicBezTo>
                <a:cubicBezTo>
                  <a:pt x="93" y="184"/>
                  <a:pt x="90" y="182"/>
                  <a:pt x="89" y="181"/>
                </a:cubicBezTo>
                <a:close/>
                <a:moveTo>
                  <a:pt x="48" y="131"/>
                </a:moveTo>
                <a:cubicBezTo>
                  <a:pt x="46" y="137"/>
                  <a:pt x="46" y="137"/>
                  <a:pt x="46" y="137"/>
                </a:cubicBezTo>
                <a:cubicBezTo>
                  <a:pt x="46" y="137"/>
                  <a:pt x="47" y="137"/>
                  <a:pt x="47" y="137"/>
                </a:cubicBezTo>
                <a:cubicBezTo>
                  <a:pt x="47" y="135"/>
                  <a:pt x="48" y="133"/>
                  <a:pt x="48" y="131"/>
                </a:cubicBezTo>
                <a:close/>
                <a:moveTo>
                  <a:pt x="84" y="120"/>
                </a:moveTo>
                <a:cubicBezTo>
                  <a:pt x="85" y="122"/>
                  <a:pt x="86" y="124"/>
                  <a:pt x="87" y="125"/>
                </a:cubicBezTo>
                <a:cubicBezTo>
                  <a:pt x="89" y="124"/>
                  <a:pt x="86" y="123"/>
                  <a:pt x="86" y="123"/>
                </a:cubicBezTo>
                <a:cubicBezTo>
                  <a:pt x="85" y="122"/>
                  <a:pt x="85" y="121"/>
                  <a:pt x="84" y="120"/>
                </a:cubicBezTo>
                <a:close/>
                <a:moveTo>
                  <a:pt x="80" y="130"/>
                </a:moveTo>
                <a:cubicBezTo>
                  <a:pt x="79" y="131"/>
                  <a:pt x="79" y="131"/>
                  <a:pt x="79" y="131"/>
                </a:cubicBezTo>
                <a:cubicBezTo>
                  <a:pt x="80" y="132"/>
                  <a:pt x="82" y="134"/>
                  <a:pt x="83" y="135"/>
                </a:cubicBezTo>
                <a:cubicBezTo>
                  <a:pt x="82" y="133"/>
                  <a:pt x="81" y="131"/>
                  <a:pt x="80" y="130"/>
                </a:cubicBezTo>
                <a:close/>
                <a:moveTo>
                  <a:pt x="102" y="60"/>
                </a:moveTo>
                <a:cubicBezTo>
                  <a:pt x="103" y="60"/>
                  <a:pt x="103" y="60"/>
                  <a:pt x="103" y="60"/>
                </a:cubicBezTo>
                <a:cubicBezTo>
                  <a:pt x="103" y="62"/>
                  <a:pt x="105" y="64"/>
                  <a:pt x="106" y="66"/>
                </a:cubicBezTo>
                <a:cubicBezTo>
                  <a:pt x="107" y="67"/>
                  <a:pt x="107" y="65"/>
                  <a:pt x="106" y="65"/>
                </a:cubicBezTo>
                <a:cubicBezTo>
                  <a:pt x="103" y="60"/>
                  <a:pt x="103" y="60"/>
                  <a:pt x="103" y="60"/>
                </a:cubicBezTo>
                <a:lnTo>
                  <a:pt x="102" y="60"/>
                </a:lnTo>
                <a:close/>
                <a:moveTo>
                  <a:pt x="90" y="104"/>
                </a:moveTo>
                <a:cubicBezTo>
                  <a:pt x="90" y="106"/>
                  <a:pt x="92" y="108"/>
                  <a:pt x="93" y="109"/>
                </a:cubicBezTo>
                <a:cubicBezTo>
                  <a:pt x="93" y="109"/>
                  <a:pt x="93" y="108"/>
                  <a:pt x="93" y="107"/>
                </a:cubicBezTo>
                <a:cubicBezTo>
                  <a:pt x="92" y="106"/>
                  <a:pt x="91" y="105"/>
                  <a:pt x="90" y="104"/>
                </a:cubicBezTo>
                <a:close/>
                <a:moveTo>
                  <a:pt x="93" y="105"/>
                </a:moveTo>
                <a:cubicBezTo>
                  <a:pt x="92" y="104"/>
                  <a:pt x="91" y="102"/>
                  <a:pt x="90" y="100"/>
                </a:cubicBezTo>
                <a:cubicBezTo>
                  <a:pt x="89" y="99"/>
                  <a:pt x="89" y="101"/>
                  <a:pt x="90" y="101"/>
                </a:cubicBezTo>
                <a:cubicBezTo>
                  <a:pt x="90" y="103"/>
                  <a:pt x="92" y="104"/>
                  <a:pt x="93" y="105"/>
                </a:cubicBezTo>
                <a:close/>
                <a:moveTo>
                  <a:pt x="100" y="172"/>
                </a:moveTo>
                <a:cubicBezTo>
                  <a:pt x="104" y="177"/>
                  <a:pt x="104" y="177"/>
                  <a:pt x="104" y="177"/>
                </a:cubicBezTo>
                <a:cubicBezTo>
                  <a:pt x="104" y="177"/>
                  <a:pt x="105" y="175"/>
                  <a:pt x="104" y="175"/>
                </a:cubicBezTo>
                <a:cubicBezTo>
                  <a:pt x="103" y="174"/>
                  <a:pt x="102" y="172"/>
                  <a:pt x="101" y="171"/>
                </a:cubicBezTo>
                <a:cubicBezTo>
                  <a:pt x="100" y="171"/>
                  <a:pt x="100" y="172"/>
                  <a:pt x="100" y="172"/>
                </a:cubicBezTo>
                <a:close/>
                <a:moveTo>
                  <a:pt x="105" y="53"/>
                </a:moveTo>
                <a:cubicBezTo>
                  <a:pt x="105" y="53"/>
                  <a:pt x="105" y="53"/>
                  <a:pt x="105" y="53"/>
                </a:cubicBezTo>
                <a:cubicBezTo>
                  <a:pt x="106" y="55"/>
                  <a:pt x="107" y="57"/>
                  <a:pt x="108" y="58"/>
                </a:cubicBezTo>
                <a:cubicBezTo>
                  <a:pt x="108" y="58"/>
                  <a:pt x="108" y="59"/>
                  <a:pt x="109" y="59"/>
                </a:cubicBezTo>
                <a:cubicBezTo>
                  <a:pt x="109" y="56"/>
                  <a:pt x="107" y="55"/>
                  <a:pt x="105" y="53"/>
                </a:cubicBezTo>
                <a:close/>
                <a:moveTo>
                  <a:pt x="75" y="144"/>
                </a:moveTo>
                <a:cubicBezTo>
                  <a:pt x="75" y="144"/>
                  <a:pt x="75" y="144"/>
                  <a:pt x="75" y="144"/>
                </a:cubicBezTo>
                <a:cubicBezTo>
                  <a:pt x="85" y="145"/>
                  <a:pt x="85" y="145"/>
                  <a:pt x="85" y="145"/>
                </a:cubicBezTo>
                <a:lnTo>
                  <a:pt x="75" y="144"/>
                </a:lnTo>
                <a:close/>
                <a:moveTo>
                  <a:pt x="93" y="91"/>
                </a:moveTo>
                <a:cubicBezTo>
                  <a:pt x="94" y="93"/>
                  <a:pt x="95" y="95"/>
                  <a:pt x="97" y="96"/>
                </a:cubicBezTo>
                <a:cubicBezTo>
                  <a:pt x="97" y="96"/>
                  <a:pt x="97" y="95"/>
                  <a:pt x="97" y="95"/>
                </a:cubicBezTo>
                <a:cubicBezTo>
                  <a:pt x="96" y="93"/>
                  <a:pt x="95" y="92"/>
                  <a:pt x="94" y="91"/>
                </a:cubicBezTo>
                <a:cubicBezTo>
                  <a:pt x="94" y="91"/>
                  <a:pt x="93" y="91"/>
                  <a:pt x="93" y="91"/>
                </a:cubicBezTo>
                <a:close/>
                <a:moveTo>
                  <a:pt x="102" y="153"/>
                </a:moveTo>
                <a:cubicBezTo>
                  <a:pt x="104" y="155"/>
                  <a:pt x="106" y="157"/>
                  <a:pt x="107" y="158"/>
                </a:cubicBezTo>
                <a:cubicBezTo>
                  <a:pt x="107" y="158"/>
                  <a:pt x="108" y="157"/>
                  <a:pt x="107" y="157"/>
                </a:cubicBezTo>
                <a:cubicBezTo>
                  <a:pt x="103" y="153"/>
                  <a:pt x="103" y="153"/>
                  <a:pt x="103" y="153"/>
                </a:cubicBezTo>
                <a:cubicBezTo>
                  <a:pt x="102" y="152"/>
                  <a:pt x="102" y="153"/>
                  <a:pt x="102" y="153"/>
                </a:cubicBezTo>
                <a:close/>
                <a:moveTo>
                  <a:pt x="89" y="184"/>
                </a:moveTo>
                <a:cubicBezTo>
                  <a:pt x="89" y="184"/>
                  <a:pt x="89" y="184"/>
                  <a:pt x="89" y="184"/>
                </a:cubicBezTo>
                <a:cubicBezTo>
                  <a:pt x="88" y="183"/>
                  <a:pt x="87" y="181"/>
                  <a:pt x="86" y="180"/>
                </a:cubicBezTo>
                <a:cubicBezTo>
                  <a:pt x="85" y="179"/>
                  <a:pt x="84" y="179"/>
                  <a:pt x="83" y="179"/>
                </a:cubicBezTo>
                <a:cubicBezTo>
                  <a:pt x="85" y="181"/>
                  <a:pt x="87" y="183"/>
                  <a:pt x="89" y="184"/>
                </a:cubicBezTo>
                <a:close/>
                <a:moveTo>
                  <a:pt x="39" y="175"/>
                </a:moveTo>
                <a:cubicBezTo>
                  <a:pt x="41" y="177"/>
                  <a:pt x="43" y="179"/>
                  <a:pt x="45" y="181"/>
                </a:cubicBezTo>
                <a:cubicBezTo>
                  <a:pt x="43" y="179"/>
                  <a:pt x="41" y="176"/>
                  <a:pt x="39" y="174"/>
                </a:cubicBezTo>
                <a:cubicBezTo>
                  <a:pt x="39" y="174"/>
                  <a:pt x="38" y="174"/>
                  <a:pt x="39" y="175"/>
                </a:cubicBezTo>
                <a:close/>
                <a:moveTo>
                  <a:pt x="97" y="77"/>
                </a:moveTo>
                <a:cubicBezTo>
                  <a:pt x="98" y="80"/>
                  <a:pt x="100" y="82"/>
                  <a:pt x="101" y="84"/>
                </a:cubicBezTo>
                <a:cubicBezTo>
                  <a:pt x="101" y="83"/>
                  <a:pt x="102" y="83"/>
                  <a:pt x="101" y="82"/>
                </a:cubicBezTo>
                <a:lnTo>
                  <a:pt x="97" y="77"/>
                </a:lnTo>
                <a:close/>
                <a:moveTo>
                  <a:pt x="96" y="185"/>
                </a:moveTo>
                <a:cubicBezTo>
                  <a:pt x="93" y="182"/>
                  <a:pt x="93" y="182"/>
                  <a:pt x="93" y="182"/>
                </a:cubicBezTo>
                <a:cubicBezTo>
                  <a:pt x="93" y="181"/>
                  <a:pt x="92" y="180"/>
                  <a:pt x="90" y="180"/>
                </a:cubicBezTo>
                <a:cubicBezTo>
                  <a:pt x="94" y="183"/>
                  <a:pt x="94" y="183"/>
                  <a:pt x="94" y="183"/>
                </a:cubicBezTo>
                <a:cubicBezTo>
                  <a:pt x="95" y="184"/>
                  <a:pt x="97" y="185"/>
                  <a:pt x="96" y="185"/>
                </a:cubicBezTo>
                <a:close/>
                <a:moveTo>
                  <a:pt x="43" y="176"/>
                </a:moveTo>
                <a:cubicBezTo>
                  <a:pt x="44" y="177"/>
                  <a:pt x="44" y="177"/>
                  <a:pt x="44" y="177"/>
                </a:cubicBezTo>
                <a:cubicBezTo>
                  <a:pt x="45" y="179"/>
                  <a:pt x="46" y="180"/>
                  <a:pt x="48" y="182"/>
                </a:cubicBezTo>
                <a:cubicBezTo>
                  <a:pt x="48" y="182"/>
                  <a:pt x="49" y="183"/>
                  <a:pt x="50" y="183"/>
                </a:cubicBezTo>
                <a:cubicBezTo>
                  <a:pt x="44" y="177"/>
                  <a:pt x="44" y="177"/>
                  <a:pt x="44" y="177"/>
                </a:cubicBezTo>
                <a:lnTo>
                  <a:pt x="43" y="176"/>
                </a:lnTo>
                <a:close/>
                <a:moveTo>
                  <a:pt x="91" y="98"/>
                </a:moveTo>
                <a:cubicBezTo>
                  <a:pt x="94" y="104"/>
                  <a:pt x="94" y="104"/>
                  <a:pt x="94" y="104"/>
                </a:cubicBezTo>
                <a:cubicBezTo>
                  <a:pt x="94" y="103"/>
                  <a:pt x="95" y="102"/>
                  <a:pt x="95" y="102"/>
                </a:cubicBezTo>
                <a:cubicBezTo>
                  <a:pt x="94" y="101"/>
                  <a:pt x="93" y="99"/>
                  <a:pt x="91" y="98"/>
                </a:cubicBezTo>
                <a:cubicBezTo>
                  <a:pt x="91" y="97"/>
                  <a:pt x="90" y="97"/>
                  <a:pt x="91" y="98"/>
                </a:cubicBezTo>
                <a:close/>
                <a:moveTo>
                  <a:pt x="85" y="114"/>
                </a:moveTo>
                <a:cubicBezTo>
                  <a:pt x="86" y="116"/>
                  <a:pt x="88" y="119"/>
                  <a:pt x="89" y="121"/>
                </a:cubicBezTo>
                <a:cubicBezTo>
                  <a:pt x="89" y="121"/>
                  <a:pt x="90" y="119"/>
                  <a:pt x="89" y="119"/>
                </a:cubicBezTo>
                <a:cubicBezTo>
                  <a:pt x="88" y="118"/>
                  <a:pt x="87" y="116"/>
                  <a:pt x="85" y="114"/>
                </a:cubicBezTo>
                <a:cubicBezTo>
                  <a:pt x="85" y="114"/>
                  <a:pt x="84" y="113"/>
                  <a:pt x="85" y="114"/>
                </a:cubicBezTo>
                <a:close/>
                <a:moveTo>
                  <a:pt x="81" y="126"/>
                </a:moveTo>
                <a:cubicBezTo>
                  <a:pt x="82" y="128"/>
                  <a:pt x="84" y="130"/>
                  <a:pt x="85" y="131"/>
                </a:cubicBezTo>
                <a:cubicBezTo>
                  <a:pt x="86" y="131"/>
                  <a:pt x="86" y="130"/>
                  <a:pt x="86" y="130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81" y="125"/>
                  <a:pt x="81" y="126"/>
                  <a:pt x="81" y="126"/>
                </a:cubicBezTo>
                <a:close/>
                <a:moveTo>
                  <a:pt x="78" y="179"/>
                </a:moveTo>
                <a:cubicBezTo>
                  <a:pt x="79" y="181"/>
                  <a:pt x="81" y="183"/>
                  <a:pt x="83" y="184"/>
                </a:cubicBezTo>
                <a:cubicBezTo>
                  <a:pt x="83" y="185"/>
                  <a:pt x="84" y="186"/>
                  <a:pt x="85" y="185"/>
                </a:cubicBezTo>
                <a:cubicBezTo>
                  <a:pt x="79" y="179"/>
                  <a:pt x="79" y="179"/>
                  <a:pt x="79" y="179"/>
                </a:cubicBezTo>
                <a:cubicBezTo>
                  <a:pt x="78" y="179"/>
                  <a:pt x="77" y="179"/>
                  <a:pt x="78" y="179"/>
                </a:cubicBezTo>
                <a:close/>
                <a:moveTo>
                  <a:pt x="50" y="176"/>
                </a:moveTo>
                <a:cubicBezTo>
                  <a:pt x="51" y="179"/>
                  <a:pt x="53" y="180"/>
                  <a:pt x="55" y="183"/>
                </a:cubicBezTo>
                <a:cubicBezTo>
                  <a:pt x="56" y="184"/>
                  <a:pt x="57" y="183"/>
                  <a:pt x="58" y="184"/>
                </a:cubicBezTo>
                <a:cubicBezTo>
                  <a:pt x="50" y="176"/>
                  <a:pt x="50" y="176"/>
                  <a:pt x="50" y="176"/>
                </a:cubicBezTo>
                <a:cubicBezTo>
                  <a:pt x="50" y="176"/>
                  <a:pt x="50" y="176"/>
                  <a:pt x="50" y="176"/>
                </a:cubicBezTo>
                <a:close/>
                <a:moveTo>
                  <a:pt x="82" y="123"/>
                </a:moveTo>
                <a:cubicBezTo>
                  <a:pt x="82" y="124"/>
                  <a:pt x="82" y="124"/>
                  <a:pt x="82" y="124"/>
                </a:cubicBezTo>
                <a:cubicBezTo>
                  <a:pt x="83" y="125"/>
                  <a:pt x="85" y="127"/>
                  <a:pt x="87" y="128"/>
                </a:cubicBezTo>
                <a:cubicBezTo>
                  <a:pt x="83" y="123"/>
                  <a:pt x="83" y="123"/>
                  <a:pt x="83" y="123"/>
                </a:cubicBezTo>
                <a:cubicBezTo>
                  <a:pt x="83" y="122"/>
                  <a:pt x="83" y="121"/>
                  <a:pt x="82" y="122"/>
                </a:cubicBezTo>
                <a:cubicBezTo>
                  <a:pt x="82" y="122"/>
                  <a:pt x="82" y="123"/>
                  <a:pt x="82" y="123"/>
                </a:cubicBezTo>
                <a:close/>
                <a:moveTo>
                  <a:pt x="107" y="43"/>
                </a:moveTo>
                <a:cubicBezTo>
                  <a:pt x="108" y="45"/>
                  <a:pt x="109" y="48"/>
                  <a:pt x="111" y="51"/>
                </a:cubicBezTo>
                <a:cubicBezTo>
                  <a:pt x="111" y="50"/>
                  <a:pt x="112" y="49"/>
                  <a:pt x="111" y="49"/>
                </a:cubicBezTo>
                <a:lnTo>
                  <a:pt x="107" y="43"/>
                </a:lnTo>
                <a:close/>
                <a:moveTo>
                  <a:pt x="45" y="176"/>
                </a:moveTo>
                <a:cubicBezTo>
                  <a:pt x="47" y="178"/>
                  <a:pt x="50" y="180"/>
                  <a:pt x="52" y="182"/>
                </a:cubicBezTo>
                <a:cubicBezTo>
                  <a:pt x="52" y="182"/>
                  <a:pt x="53" y="183"/>
                  <a:pt x="52" y="182"/>
                </a:cubicBezTo>
                <a:cubicBezTo>
                  <a:pt x="51" y="181"/>
                  <a:pt x="49" y="178"/>
                  <a:pt x="47" y="176"/>
                </a:cubicBezTo>
                <a:cubicBezTo>
                  <a:pt x="47" y="176"/>
                  <a:pt x="46" y="175"/>
                  <a:pt x="46" y="176"/>
                </a:cubicBezTo>
                <a:cubicBezTo>
                  <a:pt x="45" y="175"/>
                  <a:pt x="44" y="175"/>
                  <a:pt x="45" y="176"/>
                </a:cubicBezTo>
                <a:close/>
                <a:moveTo>
                  <a:pt x="101" y="161"/>
                </a:moveTo>
                <a:cubicBezTo>
                  <a:pt x="102" y="163"/>
                  <a:pt x="104" y="165"/>
                  <a:pt x="106" y="167"/>
                </a:cubicBezTo>
                <a:cubicBezTo>
                  <a:pt x="106" y="167"/>
                  <a:pt x="106" y="165"/>
                  <a:pt x="106" y="165"/>
                </a:cubicBezTo>
                <a:cubicBezTo>
                  <a:pt x="104" y="163"/>
                  <a:pt x="102" y="161"/>
                  <a:pt x="101" y="159"/>
                </a:cubicBezTo>
                <a:cubicBezTo>
                  <a:pt x="101" y="160"/>
                  <a:pt x="101" y="161"/>
                  <a:pt x="101" y="161"/>
                </a:cubicBezTo>
                <a:close/>
                <a:moveTo>
                  <a:pt x="86" y="111"/>
                </a:moveTo>
                <a:cubicBezTo>
                  <a:pt x="86" y="111"/>
                  <a:pt x="85" y="112"/>
                  <a:pt x="85" y="112"/>
                </a:cubicBezTo>
                <a:cubicBezTo>
                  <a:pt x="87" y="114"/>
                  <a:pt x="89" y="115"/>
                  <a:pt x="90" y="117"/>
                </a:cubicBezTo>
                <a:cubicBezTo>
                  <a:pt x="90" y="117"/>
                  <a:pt x="90" y="116"/>
                  <a:pt x="90" y="116"/>
                </a:cubicBezTo>
                <a:cubicBezTo>
                  <a:pt x="89" y="114"/>
                  <a:pt x="87" y="112"/>
                  <a:pt x="86" y="109"/>
                </a:cubicBezTo>
                <a:cubicBezTo>
                  <a:pt x="86" y="110"/>
                  <a:pt x="86" y="110"/>
                  <a:pt x="86" y="111"/>
                </a:cubicBezTo>
                <a:close/>
                <a:moveTo>
                  <a:pt x="70" y="184"/>
                </a:moveTo>
                <a:cubicBezTo>
                  <a:pt x="70" y="185"/>
                  <a:pt x="72" y="187"/>
                  <a:pt x="74" y="186"/>
                </a:cubicBezTo>
                <a:cubicBezTo>
                  <a:pt x="65" y="177"/>
                  <a:pt x="65" y="177"/>
                  <a:pt x="65" y="177"/>
                </a:cubicBezTo>
                <a:lnTo>
                  <a:pt x="70" y="184"/>
                </a:lnTo>
                <a:close/>
                <a:moveTo>
                  <a:pt x="100" y="66"/>
                </a:moveTo>
                <a:cubicBezTo>
                  <a:pt x="100" y="66"/>
                  <a:pt x="100" y="66"/>
                  <a:pt x="99" y="66"/>
                </a:cubicBezTo>
                <a:cubicBezTo>
                  <a:pt x="99" y="67"/>
                  <a:pt x="99" y="68"/>
                  <a:pt x="99" y="68"/>
                </a:cubicBezTo>
                <a:cubicBezTo>
                  <a:pt x="101" y="70"/>
                  <a:pt x="103" y="72"/>
                  <a:pt x="104" y="74"/>
                </a:cubicBezTo>
                <a:cubicBezTo>
                  <a:pt x="104" y="73"/>
                  <a:pt x="104" y="73"/>
                  <a:pt x="104" y="73"/>
                </a:cubicBezTo>
                <a:cubicBezTo>
                  <a:pt x="100" y="67"/>
                  <a:pt x="100" y="67"/>
                  <a:pt x="100" y="67"/>
                </a:cubicBezTo>
                <a:cubicBezTo>
                  <a:pt x="100" y="66"/>
                  <a:pt x="100" y="65"/>
                  <a:pt x="100" y="66"/>
                </a:cubicBezTo>
                <a:close/>
                <a:moveTo>
                  <a:pt x="52" y="176"/>
                </a:moveTo>
                <a:cubicBezTo>
                  <a:pt x="54" y="178"/>
                  <a:pt x="57" y="181"/>
                  <a:pt x="59" y="182"/>
                </a:cubicBezTo>
                <a:cubicBezTo>
                  <a:pt x="58" y="180"/>
                  <a:pt x="56" y="178"/>
                  <a:pt x="55" y="176"/>
                </a:cubicBezTo>
                <a:cubicBezTo>
                  <a:pt x="55" y="176"/>
                  <a:pt x="53" y="175"/>
                  <a:pt x="52" y="176"/>
                </a:cubicBezTo>
                <a:close/>
                <a:moveTo>
                  <a:pt x="92" y="92"/>
                </a:moveTo>
                <a:cubicBezTo>
                  <a:pt x="91" y="94"/>
                  <a:pt x="91" y="95"/>
                  <a:pt x="91" y="96"/>
                </a:cubicBezTo>
                <a:cubicBezTo>
                  <a:pt x="93" y="97"/>
                  <a:pt x="94" y="99"/>
                  <a:pt x="95" y="100"/>
                </a:cubicBezTo>
                <a:cubicBezTo>
                  <a:pt x="96" y="100"/>
                  <a:pt x="96" y="99"/>
                  <a:pt x="96" y="99"/>
                </a:cubicBezTo>
                <a:cubicBezTo>
                  <a:pt x="95" y="97"/>
                  <a:pt x="93" y="95"/>
                  <a:pt x="92" y="92"/>
                </a:cubicBezTo>
                <a:close/>
                <a:moveTo>
                  <a:pt x="111" y="25"/>
                </a:moveTo>
                <a:cubicBezTo>
                  <a:pt x="111" y="26"/>
                  <a:pt x="110" y="27"/>
                  <a:pt x="111" y="28"/>
                </a:cubicBezTo>
                <a:cubicBezTo>
                  <a:pt x="112" y="30"/>
                  <a:pt x="114" y="33"/>
                  <a:pt x="116" y="34"/>
                </a:cubicBezTo>
                <a:cubicBezTo>
                  <a:pt x="114" y="31"/>
                  <a:pt x="113" y="28"/>
                  <a:pt x="111" y="25"/>
                </a:cubicBezTo>
                <a:close/>
                <a:moveTo>
                  <a:pt x="96" y="79"/>
                </a:moveTo>
                <a:cubicBezTo>
                  <a:pt x="96" y="80"/>
                  <a:pt x="95" y="81"/>
                  <a:pt x="95" y="81"/>
                </a:cubicBezTo>
                <a:cubicBezTo>
                  <a:pt x="96" y="83"/>
                  <a:pt x="98" y="85"/>
                  <a:pt x="99" y="87"/>
                </a:cubicBezTo>
                <a:cubicBezTo>
                  <a:pt x="100" y="88"/>
                  <a:pt x="100" y="86"/>
                  <a:pt x="100" y="86"/>
                </a:cubicBezTo>
                <a:cubicBezTo>
                  <a:pt x="99" y="84"/>
                  <a:pt x="97" y="82"/>
                  <a:pt x="96" y="78"/>
                </a:cubicBezTo>
                <a:cubicBezTo>
                  <a:pt x="96" y="78"/>
                  <a:pt x="96" y="79"/>
                  <a:pt x="96" y="79"/>
                </a:cubicBezTo>
                <a:close/>
                <a:moveTo>
                  <a:pt x="30" y="174"/>
                </a:moveTo>
                <a:cubicBezTo>
                  <a:pt x="33" y="177"/>
                  <a:pt x="35" y="181"/>
                  <a:pt x="38" y="183"/>
                </a:cubicBezTo>
                <a:cubicBezTo>
                  <a:pt x="39" y="183"/>
                  <a:pt x="40" y="183"/>
                  <a:pt x="40" y="183"/>
                </a:cubicBezTo>
                <a:cubicBezTo>
                  <a:pt x="37" y="180"/>
                  <a:pt x="34" y="177"/>
                  <a:pt x="31" y="174"/>
                </a:cubicBezTo>
                <a:cubicBezTo>
                  <a:pt x="31" y="174"/>
                  <a:pt x="31" y="174"/>
                  <a:pt x="30" y="174"/>
                </a:cubicBezTo>
                <a:close/>
                <a:moveTo>
                  <a:pt x="94" y="86"/>
                </a:moveTo>
                <a:cubicBezTo>
                  <a:pt x="94" y="87"/>
                  <a:pt x="93" y="88"/>
                  <a:pt x="93" y="88"/>
                </a:cubicBezTo>
                <a:cubicBezTo>
                  <a:pt x="95" y="90"/>
                  <a:pt x="96" y="92"/>
                  <a:pt x="98" y="94"/>
                </a:cubicBezTo>
                <a:cubicBezTo>
                  <a:pt x="98" y="93"/>
                  <a:pt x="98" y="92"/>
                  <a:pt x="98" y="92"/>
                </a:cubicBezTo>
                <a:cubicBezTo>
                  <a:pt x="97" y="90"/>
                  <a:pt x="96" y="88"/>
                  <a:pt x="94" y="85"/>
                </a:cubicBezTo>
                <a:cubicBezTo>
                  <a:pt x="94" y="85"/>
                  <a:pt x="94" y="85"/>
                  <a:pt x="94" y="86"/>
                </a:cubicBezTo>
                <a:close/>
                <a:moveTo>
                  <a:pt x="67" y="184"/>
                </a:moveTo>
                <a:cubicBezTo>
                  <a:pt x="67" y="184"/>
                  <a:pt x="67" y="183"/>
                  <a:pt x="67" y="183"/>
                </a:cubicBezTo>
                <a:cubicBezTo>
                  <a:pt x="65" y="181"/>
                  <a:pt x="64" y="179"/>
                  <a:pt x="63" y="177"/>
                </a:cubicBezTo>
                <a:cubicBezTo>
                  <a:pt x="62" y="176"/>
                  <a:pt x="60" y="177"/>
                  <a:pt x="59" y="176"/>
                </a:cubicBezTo>
                <a:cubicBezTo>
                  <a:pt x="62" y="179"/>
                  <a:pt x="64" y="182"/>
                  <a:pt x="67" y="184"/>
                </a:cubicBezTo>
                <a:close/>
                <a:moveTo>
                  <a:pt x="98" y="71"/>
                </a:moveTo>
                <a:cubicBezTo>
                  <a:pt x="98" y="72"/>
                  <a:pt x="97" y="72"/>
                  <a:pt x="97" y="72"/>
                </a:cubicBezTo>
                <a:cubicBezTo>
                  <a:pt x="98" y="73"/>
                  <a:pt x="97" y="74"/>
                  <a:pt x="97" y="75"/>
                </a:cubicBezTo>
                <a:cubicBezTo>
                  <a:pt x="99" y="76"/>
                  <a:pt x="100" y="79"/>
                  <a:pt x="102" y="80"/>
                </a:cubicBezTo>
                <a:cubicBezTo>
                  <a:pt x="102" y="80"/>
                  <a:pt x="103" y="79"/>
                  <a:pt x="102" y="79"/>
                </a:cubicBezTo>
                <a:cubicBezTo>
                  <a:pt x="101" y="77"/>
                  <a:pt x="100" y="74"/>
                  <a:pt x="98" y="71"/>
                </a:cubicBezTo>
                <a:close/>
                <a:moveTo>
                  <a:pt x="24" y="172"/>
                </a:moveTo>
                <a:cubicBezTo>
                  <a:pt x="26" y="176"/>
                  <a:pt x="30" y="180"/>
                  <a:pt x="33" y="183"/>
                </a:cubicBezTo>
                <a:cubicBezTo>
                  <a:pt x="33" y="183"/>
                  <a:pt x="34" y="183"/>
                  <a:pt x="35" y="183"/>
                </a:cubicBezTo>
                <a:cubicBezTo>
                  <a:pt x="32" y="179"/>
                  <a:pt x="28" y="176"/>
                  <a:pt x="25" y="173"/>
                </a:cubicBezTo>
                <a:cubicBezTo>
                  <a:pt x="25" y="173"/>
                  <a:pt x="24" y="172"/>
                  <a:pt x="24" y="172"/>
                </a:cubicBezTo>
                <a:close/>
                <a:moveTo>
                  <a:pt x="106" y="46"/>
                </a:moveTo>
                <a:cubicBezTo>
                  <a:pt x="106" y="47"/>
                  <a:pt x="105" y="49"/>
                  <a:pt x="105" y="49"/>
                </a:cubicBezTo>
                <a:cubicBezTo>
                  <a:pt x="106" y="51"/>
                  <a:pt x="108" y="53"/>
                  <a:pt x="110" y="55"/>
                </a:cubicBezTo>
                <a:cubicBezTo>
                  <a:pt x="109" y="55"/>
                  <a:pt x="110" y="54"/>
                  <a:pt x="110" y="54"/>
                </a:cubicBezTo>
                <a:cubicBezTo>
                  <a:pt x="106" y="46"/>
                  <a:pt x="106" y="46"/>
                  <a:pt x="106" y="46"/>
                </a:cubicBezTo>
                <a:cubicBezTo>
                  <a:pt x="106" y="45"/>
                  <a:pt x="106" y="46"/>
                  <a:pt x="106" y="46"/>
                </a:cubicBezTo>
                <a:close/>
                <a:moveTo>
                  <a:pt x="103" y="55"/>
                </a:moveTo>
                <a:cubicBezTo>
                  <a:pt x="103" y="56"/>
                  <a:pt x="102" y="57"/>
                  <a:pt x="102" y="57"/>
                </a:cubicBezTo>
                <a:cubicBezTo>
                  <a:pt x="107" y="63"/>
                  <a:pt x="107" y="63"/>
                  <a:pt x="107" y="63"/>
                </a:cubicBezTo>
                <a:cubicBezTo>
                  <a:pt x="108" y="63"/>
                  <a:pt x="108" y="62"/>
                  <a:pt x="108" y="61"/>
                </a:cubicBezTo>
                <a:cubicBezTo>
                  <a:pt x="107" y="59"/>
                  <a:pt x="105" y="57"/>
                  <a:pt x="104" y="54"/>
                </a:cubicBezTo>
                <a:cubicBezTo>
                  <a:pt x="104" y="54"/>
                  <a:pt x="104" y="53"/>
                  <a:pt x="103" y="54"/>
                </a:cubicBezTo>
                <a:cubicBezTo>
                  <a:pt x="103" y="54"/>
                  <a:pt x="103" y="55"/>
                  <a:pt x="103" y="55"/>
                </a:cubicBezTo>
                <a:close/>
                <a:moveTo>
                  <a:pt x="83" y="18"/>
                </a:moveTo>
                <a:cubicBezTo>
                  <a:pt x="76" y="18"/>
                  <a:pt x="76" y="18"/>
                  <a:pt x="76" y="18"/>
                </a:cubicBezTo>
                <a:cubicBezTo>
                  <a:pt x="85" y="18"/>
                  <a:pt x="95" y="18"/>
                  <a:pt x="103" y="18"/>
                </a:cubicBezTo>
                <a:cubicBezTo>
                  <a:pt x="97" y="17"/>
                  <a:pt x="90" y="17"/>
                  <a:pt x="83" y="18"/>
                </a:cubicBezTo>
                <a:close/>
                <a:moveTo>
                  <a:pt x="112" y="23"/>
                </a:moveTo>
                <a:cubicBezTo>
                  <a:pt x="114" y="26"/>
                  <a:pt x="115" y="29"/>
                  <a:pt x="117" y="32"/>
                </a:cubicBezTo>
                <a:cubicBezTo>
                  <a:pt x="117" y="31"/>
                  <a:pt x="118" y="29"/>
                  <a:pt x="118" y="28"/>
                </a:cubicBezTo>
                <a:cubicBezTo>
                  <a:pt x="118" y="27"/>
                  <a:pt x="117" y="26"/>
                  <a:pt x="116" y="25"/>
                </a:cubicBezTo>
                <a:cubicBezTo>
                  <a:pt x="115" y="24"/>
                  <a:pt x="115" y="23"/>
                  <a:pt x="114" y="22"/>
                </a:cubicBezTo>
                <a:cubicBezTo>
                  <a:pt x="114" y="22"/>
                  <a:pt x="113" y="22"/>
                  <a:pt x="112" y="21"/>
                </a:cubicBezTo>
                <a:cubicBezTo>
                  <a:pt x="112" y="21"/>
                  <a:pt x="112" y="22"/>
                  <a:pt x="112" y="23"/>
                </a:cubicBezTo>
                <a:close/>
                <a:moveTo>
                  <a:pt x="67" y="178"/>
                </a:moveTo>
                <a:cubicBezTo>
                  <a:pt x="75" y="186"/>
                  <a:pt x="75" y="186"/>
                  <a:pt x="75" y="186"/>
                </a:cubicBezTo>
                <a:cubicBezTo>
                  <a:pt x="76" y="187"/>
                  <a:pt x="78" y="186"/>
                  <a:pt x="79" y="186"/>
                </a:cubicBezTo>
                <a:cubicBezTo>
                  <a:pt x="77" y="184"/>
                  <a:pt x="76" y="183"/>
                  <a:pt x="75" y="182"/>
                </a:cubicBezTo>
                <a:cubicBezTo>
                  <a:pt x="74" y="179"/>
                  <a:pt x="71" y="177"/>
                  <a:pt x="67" y="178"/>
                </a:cubicBezTo>
                <a:close/>
                <a:moveTo>
                  <a:pt x="52" y="42"/>
                </a:moveTo>
                <a:cubicBezTo>
                  <a:pt x="51" y="42"/>
                  <a:pt x="50" y="42"/>
                  <a:pt x="49" y="43"/>
                </a:cubicBezTo>
                <a:cubicBezTo>
                  <a:pt x="49" y="45"/>
                  <a:pt x="49" y="47"/>
                  <a:pt x="49" y="49"/>
                </a:cubicBezTo>
                <a:cubicBezTo>
                  <a:pt x="46" y="67"/>
                  <a:pt x="46" y="67"/>
                  <a:pt x="46" y="67"/>
                </a:cubicBezTo>
                <a:cubicBezTo>
                  <a:pt x="48" y="58"/>
                  <a:pt x="51" y="51"/>
                  <a:pt x="52" y="42"/>
                </a:cubicBezTo>
                <a:cubicBezTo>
                  <a:pt x="52" y="42"/>
                  <a:pt x="53" y="41"/>
                  <a:pt x="52" y="42"/>
                </a:cubicBezTo>
                <a:close/>
                <a:moveTo>
                  <a:pt x="109" y="35"/>
                </a:moveTo>
                <a:cubicBezTo>
                  <a:pt x="107" y="41"/>
                  <a:pt x="107" y="41"/>
                  <a:pt x="107" y="41"/>
                </a:cubicBezTo>
                <a:cubicBezTo>
                  <a:pt x="109" y="42"/>
                  <a:pt x="110" y="44"/>
                  <a:pt x="112" y="46"/>
                </a:cubicBezTo>
                <a:cubicBezTo>
                  <a:pt x="112" y="46"/>
                  <a:pt x="112" y="47"/>
                  <a:pt x="112" y="46"/>
                </a:cubicBezTo>
                <a:cubicBezTo>
                  <a:pt x="113" y="45"/>
                  <a:pt x="113" y="43"/>
                  <a:pt x="113" y="42"/>
                </a:cubicBezTo>
                <a:cubicBezTo>
                  <a:pt x="109" y="34"/>
                  <a:pt x="109" y="34"/>
                  <a:pt x="109" y="34"/>
                </a:cubicBezTo>
                <a:cubicBezTo>
                  <a:pt x="109" y="34"/>
                  <a:pt x="109" y="35"/>
                  <a:pt x="109" y="35"/>
                </a:cubicBezTo>
                <a:close/>
                <a:moveTo>
                  <a:pt x="36" y="74"/>
                </a:moveTo>
                <a:cubicBezTo>
                  <a:pt x="44" y="82"/>
                  <a:pt x="44" y="82"/>
                  <a:pt x="44" y="82"/>
                </a:cubicBezTo>
                <a:cubicBezTo>
                  <a:pt x="47" y="83"/>
                  <a:pt x="49" y="83"/>
                  <a:pt x="51" y="84"/>
                </a:cubicBezTo>
                <a:cubicBezTo>
                  <a:pt x="51" y="80"/>
                  <a:pt x="52" y="77"/>
                  <a:pt x="53" y="75"/>
                </a:cubicBezTo>
                <a:cubicBezTo>
                  <a:pt x="48" y="76"/>
                  <a:pt x="42" y="74"/>
                  <a:pt x="37" y="73"/>
                </a:cubicBezTo>
                <a:cubicBezTo>
                  <a:pt x="37" y="73"/>
                  <a:pt x="35" y="74"/>
                  <a:pt x="36" y="74"/>
                </a:cubicBezTo>
                <a:close/>
                <a:moveTo>
                  <a:pt x="100" y="19"/>
                </a:moveTo>
                <a:cubicBezTo>
                  <a:pt x="99" y="19"/>
                  <a:pt x="98" y="19"/>
                  <a:pt x="97" y="20"/>
                </a:cubicBezTo>
                <a:cubicBezTo>
                  <a:pt x="100" y="20"/>
                  <a:pt x="103" y="20"/>
                  <a:pt x="105" y="21"/>
                </a:cubicBezTo>
                <a:cubicBezTo>
                  <a:pt x="105" y="22"/>
                  <a:pt x="104" y="22"/>
                  <a:pt x="104" y="22"/>
                </a:cubicBezTo>
                <a:cubicBezTo>
                  <a:pt x="100" y="23"/>
                  <a:pt x="96" y="23"/>
                  <a:pt x="92" y="22"/>
                </a:cubicBezTo>
                <a:cubicBezTo>
                  <a:pt x="92" y="23"/>
                  <a:pt x="93" y="23"/>
                  <a:pt x="93" y="23"/>
                </a:cubicBezTo>
                <a:cubicBezTo>
                  <a:pt x="95" y="23"/>
                  <a:pt x="97" y="23"/>
                  <a:pt x="100" y="24"/>
                </a:cubicBezTo>
                <a:cubicBezTo>
                  <a:pt x="100" y="24"/>
                  <a:pt x="101" y="25"/>
                  <a:pt x="101" y="25"/>
                </a:cubicBezTo>
                <a:cubicBezTo>
                  <a:pt x="100" y="26"/>
                  <a:pt x="99" y="26"/>
                  <a:pt x="99" y="26"/>
                </a:cubicBezTo>
                <a:cubicBezTo>
                  <a:pt x="92" y="26"/>
                  <a:pt x="84" y="26"/>
                  <a:pt x="77" y="26"/>
                </a:cubicBezTo>
                <a:cubicBezTo>
                  <a:pt x="77" y="27"/>
                  <a:pt x="77" y="27"/>
                  <a:pt x="78" y="27"/>
                </a:cubicBezTo>
                <a:cubicBezTo>
                  <a:pt x="81" y="27"/>
                  <a:pt x="84" y="28"/>
                  <a:pt x="86" y="28"/>
                </a:cubicBezTo>
                <a:cubicBezTo>
                  <a:pt x="87" y="29"/>
                  <a:pt x="87" y="29"/>
                  <a:pt x="87" y="28"/>
                </a:cubicBezTo>
                <a:cubicBezTo>
                  <a:pt x="89" y="29"/>
                  <a:pt x="91" y="29"/>
                  <a:pt x="92" y="29"/>
                </a:cubicBezTo>
                <a:cubicBezTo>
                  <a:pt x="93" y="29"/>
                  <a:pt x="94" y="30"/>
                  <a:pt x="94" y="30"/>
                </a:cubicBezTo>
                <a:cubicBezTo>
                  <a:pt x="94" y="31"/>
                  <a:pt x="93" y="32"/>
                  <a:pt x="93" y="32"/>
                </a:cubicBezTo>
                <a:cubicBezTo>
                  <a:pt x="88" y="32"/>
                  <a:pt x="84" y="32"/>
                  <a:pt x="80" y="33"/>
                </a:cubicBezTo>
                <a:cubicBezTo>
                  <a:pt x="79" y="33"/>
                  <a:pt x="78" y="34"/>
                  <a:pt x="78" y="34"/>
                </a:cubicBezTo>
                <a:cubicBezTo>
                  <a:pt x="81" y="36"/>
                  <a:pt x="85" y="36"/>
                  <a:pt x="87" y="38"/>
                </a:cubicBezTo>
                <a:cubicBezTo>
                  <a:pt x="88" y="39"/>
                  <a:pt x="87" y="40"/>
                  <a:pt x="87" y="40"/>
                </a:cubicBezTo>
                <a:cubicBezTo>
                  <a:pt x="86" y="40"/>
                  <a:pt x="84" y="40"/>
                  <a:pt x="83" y="41"/>
                </a:cubicBezTo>
                <a:cubicBezTo>
                  <a:pt x="83" y="41"/>
                  <a:pt x="82" y="41"/>
                  <a:pt x="82" y="41"/>
                </a:cubicBezTo>
                <a:cubicBezTo>
                  <a:pt x="84" y="42"/>
                  <a:pt x="86" y="43"/>
                  <a:pt x="87" y="44"/>
                </a:cubicBezTo>
                <a:cubicBezTo>
                  <a:pt x="85" y="45"/>
                  <a:pt x="82" y="46"/>
                  <a:pt x="80" y="47"/>
                </a:cubicBezTo>
                <a:cubicBezTo>
                  <a:pt x="80" y="48"/>
                  <a:pt x="81" y="48"/>
                  <a:pt x="81" y="49"/>
                </a:cubicBezTo>
                <a:cubicBezTo>
                  <a:pt x="83" y="50"/>
                  <a:pt x="85" y="51"/>
                  <a:pt x="87" y="53"/>
                </a:cubicBezTo>
                <a:cubicBezTo>
                  <a:pt x="84" y="52"/>
                  <a:pt x="83" y="51"/>
                  <a:pt x="81" y="50"/>
                </a:cubicBezTo>
                <a:cubicBezTo>
                  <a:pt x="81" y="50"/>
                  <a:pt x="79" y="49"/>
                  <a:pt x="79" y="48"/>
                </a:cubicBezTo>
                <a:cubicBezTo>
                  <a:pt x="79" y="47"/>
                  <a:pt x="79" y="46"/>
                  <a:pt x="80" y="45"/>
                </a:cubicBezTo>
                <a:cubicBezTo>
                  <a:pt x="81" y="45"/>
                  <a:pt x="83" y="45"/>
                  <a:pt x="85" y="43"/>
                </a:cubicBezTo>
                <a:cubicBezTo>
                  <a:pt x="83" y="44"/>
                  <a:pt x="82" y="43"/>
                  <a:pt x="82" y="43"/>
                </a:cubicBezTo>
                <a:cubicBezTo>
                  <a:pt x="81" y="42"/>
                  <a:pt x="80" y="42"/>
                  <a:pt x="81" y="41"/>
                </a:cubicBezTo>
                <a:cubicBezTo>
                  <a:pt x="82" y="40"/>
                  <a:pt x="83" y="39"/>
                  <a:pt x="86" y="39"/>
                </a:cubicBezTo>
                <a:cubicBezTo>
                  <a:pt x="83" y="38"/>
                  <a:pt x="80" y="37"/>
                  <a:pt x="77" y="35"/>
                </a:cubicBezTo>
                <a:cubicBezTo>
                  <a:pt x="77" y="35"/>
                  <a:pt x="76" y="34"/>
                  <a:pt x="76" y="34"/>
                </a:cubicBezTo>
                <a:cubicBezTo>
                  <a:pt x="78" y="32"/>
                  <a:pt x="80" y="31"/>
                  <a:pt x="83" y="31"/>
                </a:cubicBezTo>
                <a:cubicBezTo>
                  <a:pt x="85" y="31"/>
                  <a:pt x="88" y="31"/>
                  <a:pt x="89" y="30"/>
                </a:cubicBezTo>
                <a:cubicBezTo>
                  <a:pt x="89" y="30"/>
                  <a:pt x="88" y="30"/>
                  <a:pt x="87" y="30"/>
                </a:cubicBezTo>
                <a:cubicBezTo>
                  <a:pt x="86" y="30"/>
                  <a:pt x="85" y="29"/>
                  <a:pt x="84" y="29"/>
                </a:cubicBezTo>
                <a:cubicBezTo>
                  <a:pt x="80" y="29"/>
                  <a:pt x="76" y="28"/>
                  <a:pt x="73" y="27"/>
                </a:cubicBezTo>
                <a:cubicBezTo>
                  <a:pt x="74" y="26"/>
                  <a:pt x="74" y="25"/>
                  <a:pt x="75" y="25"/>
                </a:cubicBezTo>
                <a:cubicBezTo>
                  <a:pt x="95" y="25"/>
                  <a:pt x="95" y="25"/>
                  <a:pt x="95" y="25"/>
                </a:cubicBezTo>
                <a:cubicBezTo>
                  <a:pt x="74" y="23"/>
                  <a:pt x="74" y="23"/>
                  <a:pt x="74" y="23"/>
                </a:cubicBezTo>
                <a:cubicBezTo>
                  <a:pt x="73" y="25"/>
                  <a:pt x="71" y="27"/>
                  <a:pt x="70" y="29"/>
                </a:cubicBezTo>
                <a:cubicBezTo>
                  <a:pt x="70" y="30"/>
                  <a:pt x="71" y="30"/>
                  <a:pt x="71" y="30"/>
                </a:cubicBezTo>
                <a:cubicBezTo>
                  <a:pt x="71" y="30"/>
                  <a:pt x="71" y="31"/>
                  <a:pt x="71" y="31"/>
                </a:cubicBezTo>
                <a:cubicBezTo>
                  <a:pt x="54" y="41"/>
                  <a:pt x="54" y="41"/>
                  <a:pt x="54" y="41"/>
                </a:cubicBezTo>
                <a:cubicBezTo>
                  <a:pt x="53" y="41"/>
                  <a:pt x="55" y="42"/>
                  <a:pt x="55" y="42"/>
                </a:cubicBezTo>
                <a:cubicBezTo>
                  <a:pt x="55" y="44"/>
                  <a:pt x="54" y="46"/>
                  <a:pt x="54" y="47"/>
                </a:cubicBezTo>
                <a:cubicBezTo>
                  <a:pt x="54" y="48"/>
                  <a:pt x="55" y="49"/>
                  <a:pt x="54" y="50"/>
                </a:cubicBezTo>
                <a:cubicBezTo>
                  <a:pt x="53" y="56"/>
                  <a:pt x="51" y="61"/>
                  <a:pt x="50" y="67"/>
                </a:cubicBezTo>
                <a:cubicBezTo>
                  <a:pt x="51" y="66"/>
                  <a:pt x="53" y="67"/>
                  <a:pt x="55" y="66"/>
                </a:cubicBezTo>
                <a:cubicBezTo>
                  <a:pt x="55" y="65"/>
                  <a:pt x="56" y="64"/>
                  <a:pt x="59" y="65"/>
                </a:cubicBezTo>
                <a:cubicBezTo>
                  <a:pt x="59" y="65"/>
                  <a:pt x="59" y="65"/>
                  <a:pt x="59" y="66"/>
                </a:cubicBezTo>
                <a:cubicBezTo>
                  <a:pt x="61" y="66"/>
                  <a:pt x="63" y="65"/>
                  <a:pt x="64" y="66"/>
                </a:cubicBezTo>
                <a:cubicBezTo>
                  <a:pt x="65" y="67"/>
                  <a:pt x="66" y="68"/>
                  <a:pt x="66" y="69"/>
                </a:cubicBezTo>
                <a:cubicBezTo>
                  <a:pt x="65" y="70"/>
                  <a:pt x="64" y="70"/>
                  <a:pt x="64" y="70"/>
                </a:cubicBezTo>
                <a:cubicBezTo>
                  <a:pt x="61" y="94"/>
                  <a:pt x="56" y="115"/>
                  <a:pt x="52" y="137"/>
                </a:cubicBezTo>
                <a:cubicBezTo>
                  <a:pt x="52" y="139"/>
                  <a:pt x="54" y="140"/>
                  <a:pt x="53" y="141"/>
                </a:cubicBezTo>
                <a:cubicBezTo>
                  <a:pt x="53" y="141"/>
                  <a:pt x="53" y="142"/>
                  <a:pt x="52" y="142"/>
                </a:cubicBezTo>
                <a:cubicBezTo>
                  <a:pt x="50" y="142"/>
                  <a:pt x="47" y="143"/>
                  <a:pt x="44" y="144"/>
                </a:cubicBezTo>
                <a:cubicBezTo>
                  <a:pt x="40" y="143"/>
                  <a:pt x="34" y="143"/>
                  <a:pt x="30" y="145"/>
                </a:cubicBezTo>
                <a:cubicBezTo>
                  <a:pt x="28" y="145"/>
                  <a:pt x="26" y="145"/>
                  <a:pt x="25" y="146"/>
                </a:cubicBezTo>
                <a:cubicBezTo>
                  <a:pt x="23" y="152"/>
                  <a:pt x="23" y="159"/>
                  <a:pt x="23" y="166"/>
                </a:cubicBezTo>
                <a:cubicBezTo>
                  <a:pt x="23" y="167"/>
                  <a:pt x="23" y="168"/>
                  <a:pt x="24" y="168"/>
                </a:cubicBezTo>
                <a:cubicBezTo>
                  <a:pt x="39" y="170"/>
                  <a:pt x="39" y="170"/>
                  <a:pt x="39" y="170"/>
                </a:cubicBezTo>
                <a:cubicBezTo>
                  <a:pt x="40" y="170"/>
                  <a:pt x="44" y="170"/>
                  <a:pt x="43" y="170"/>
                </a:cubicBezTo>
                <a:cubicBezTo>
                  <a:pt x="43" y="169"/>
                  <a:pt x="43" y="168"/>
                  <a:pt x="44" y="168"/>
                </a:cubicBezTo>
                <a:cubicBezTo>
                  <a:pt x="47" y="167"/>
                  <a:pt x="50" y="167"/>
                  <a:pt x="53" y="167"/>
                </a:cubicBezTo>
                <a:cubicBezTo>
                  <a:pt x="52" y="167"/>
                  <a:pt x="51" y="166"/>
                  <a:pt x="52" y="166"/>
                </a:cubicBezTo>
                <a:cubicBezTo>
                  <a:pt x="53" y="165"/>
                  <a:pt x="55" y="165"/>
                  <a:pt x="56" y="164"/>
                </a:cubicBezTo>
                <a:cubicBezTo>
                  <a:pt x="56" y="164"/>
                  <a:pt x="55" y="163"/>
                  <a:pt x="56" y="163"/>
                </a:cubicBezTo>
                <a:cubicBezTo>
                  <a:pt x="56" y="162"/>
                  <a:pt x="56" y="162"/>
                  <a:pt x="57" y="162"/>
                </a:cubicBezTo>
                <a:cubicBezTo>
                  <a:pt x="56" y="162"/>
                  <a:pt x="56" y="161"/>
                  <a:pt x="56" y="161"/>
                </a:cubicBezTo>
                <a:cubicBezTo>
                  <a:pt x="56" y="160"/>
                  <a:pt x="56" y="158"/>
                  <a:pt x="56" y="156"/>
                </a:cubicBezTo>
                <a:cubicBezTo>
                  <a:pt x="57" y="155"/>
                  <a:pt x="58" y="156"/>
                  <a:pt x="60" y="156"/>
                </a:cubicBezTo>
                <a:cubicBezTo>
                  <a:pt x="60" y="156"/>
                  <a:pt x="62" y="155"/>
                  <a:pt x="62" y="156"/>
                </a:cubicBezTo>
                <a:cubicBezTo>
                  <a:pt x="61" y="156"/>
                  <a:pt x="60" y="157"/>
                  <a:pt x="58" y="157"/>
                </a:cubicBezTo>
                <a:cubicBezTo>
                  <a:pt x="58" y="157"/>
                  <a:pt x="59" y="158"/>
                  <a:pt x="58" y="159"/>
                </a:cubicBezTo>
                <a:cubicBezTo>
                  <a:pt x="58" y="160"/>
                  <a:pt x="59" y="161"/>
                  <a:pt x="60" y="161"/>
                </a:cubicBezTo>
                <a:cubicBezTo>
                  <a:pt x="60" y="161"/>
                  <a:pt x="60" y="162"/>
                  <a:pt x="60" y="162"/>
                </a:cubicBezTo>
                <a:cubicBezTo>
                  <a:pt x="60" y="164"/>
                  <a:pt x="62" y="163"/>
                  <a:pt x="62" y="164"/>
                </a:cubicBezTo>
                <a:cubicBezTo>
                  <a:pt x="63" y="164"/>
                  <a:pt x="62" y="165"/>
                  <a:pt x="63" y="165"/>
                </a:cubicBezTo>
                <a:cubicBezTo>
                  <a:pt x="62" y="165"/>
                  <a:pt x="59" y="165"/>
                  <a:pt x="59" y="165"/>
                </a:cubicBezTo>
                <a:cubicBezTo>
                  <a:pt x="59" y="166"/>
                  <a:pt x="60" y="166"/>
                  <a:pt x="60" y="166"/>
                </a:cubicBezTo>
                <a:cubicBezTo>
                  <a:pt x="61" y="166"/>
                  <a:pt x="62" y="167"/>
                  <a:pt x="61" y="168"/>
                </a:cubicBezTo>
                <a:cubicBezTo>
                  <a:pt x="61" y="168"/>
                  <a:pt x="60" y="168"/>
                  <a:pt x="60" y="169"/>
                </a:cubicBezTo>
                <a:cubicBezTo>
                  <a:pt x="60" y="168"/>
                  <a:pt x="57" y="168"/>
                  <a:pt x="56" y="168"/>
                </a:cubicBezTo>
                <a:cubicBezTo>
                  <a:pt x="55" y="168"/>
                  <a:pt x="55" y="169"/>
                  <a:pt x="55" y="169"/>
                </a:cubicBezTo>
                <a:cubicBezTo>
                  <a:pt x="61" y="170"/>
                  <a:pt x="68" y="170"/>
                  <a:pt x="74" y="171"/>
                </a:cubicBezTo>
                <a:cubicBezTo>
                  <a:pt x="85" y="173"/>
                  <a:pt x="85" y="173"/>
                  <a:pt x="85" y="173"/>
                </a:cubicBezTo>
                <a:cubicBezTo>
                  <a:pt x="86" y="173"/>
                  <a:pt x="88" y="173"/>
                  <a:pt x="89" y="173"/>
                </a:cubicBezTo>
                <a:cubicBezTo>
                  <a:pt x="88" y="172"/>
                  <a:pt x="88" y="171"/>
                  <a:pt x="87" y="170"/>
                </a:cubicBezTo>
                <a:cubicBezTo>
                  <a:pt x="86" y="170"/>
                  <a:pt x="87" y="169"/>
                  <a:pt x="87" y="169"/>
                </a:cubicBezTo>
                <a:cubicBezTo>
                  <a:pt x="88" y="169"/>
                  <a:pt x="89" y="171"/>
                  <a:pt x="90" y="171"/>
                </a:cubicBezTo>
                <a:cubicBezTo>
                  <a:pt x="90" y="169"/>
                  <a:pt x="90" y="168"/>
                  <a:pt x="89" y="167"/>
                </a:cubicBezTo>
                <a:cubicBezTo>
                  <a:pt x="89" y="166"/>
                  <a:pt x="90" y="166"/>
                  <a:pt x="90" y="166"/>
                </a:cubicBezTo>
                <a:cubicBezTo>
                  <a:pt x="89" y="161"/>
                  <a:pt x="90" y="155"/>
                  <a:pt x="90" y="150"/>
                </a:cubicBezTo>
                <a:cubicBezTo>
                  <a:pt x="85" y="149"/>
                  <a:pt x="80" y="149"/>
                  <a:pt x="74" y="149"/>
                </a:cubicBezTo>
                <a:cubicBezTo>
                  <a:pt x="72" y="150"/>
                  <a:pt x="68" y="149"/>
                  <a:pt x="67" y="147"/>
                </a:cubicBezTo>
                <a:cubicBezTo>
                  <a:pt x="72" y="127"/>
                  <a:pt x="79" y="108"/>
                  <a:pt x="84" y="88"/>
                </a:cubicBezTo>
                <a:cubicBezTo>
                  <a:pt x="91" y="65"/>
                  <a:pt x="100" y="43"/>
                  <a:pt x="106" y="19"/>
                </a:cubicBezTo>
                <a:cubicBezTo>
                  <a:pt x="104" y="19"/>
                  <a:pt x="102" y="19"/>
                  <a:pt x="100" y="19"/>
                </a:cubicBezTo>
                <a:close/>
                <a:moveTo>
                  <a:pt x="2" y="157"/>
                </a:moveTo>
                <a:cubicBezTo>
                  <a:pt x="3" y="157"/>
                  <a:pt x="3" y="157"/>
                  <a:pt x="3" y="157"/>
                </a:cubicBezTo>
                <a:cubicBezTo>
                  <a:pt x="5" y="160"/>
                  <a:pt x="8" y="164"/>
                  <a:pt x="10" y="166"/>
                </a:cubicBezTo>
                <a:cubicBezTo>
                  <a:pt x="11" y="166"/>
                  <a:pt x="10" y="165"/>
                  <a:pt x="10" y="165"/>
                </a:cubicBezTo>
                <a:cubicBezTo>
                  <a:pt x="9" y="164"/>
                  <a:pt x="8" y="163"/>
                  <a:pt x="9" y="162"/>
                </a:cubicBezTo>
                <a:cubicBezTo>
                  <a:pt x="9" y="161"/>
                  <a:pt x="10" y="162"/>
                  <a:pt x="11" y="162"/>
                </a:cubicBezTo>
                <a:cubicBezTo>
                  <a:pt x="12" y="148"/>
                  <a:pt x="12" y="148"/>
                  <a:pt x="12" y="148"/>
                </a:cubicBezTo>
                <a:cubicBezTo>
                  <a:pt x="12" y="140"/>
                  <a:pt x="12" y="140"/>
                  <a:pt x="12" y="140"/>
                </a:cubicBezTo>
                <a:cubicBezTo>
                  <a:pt x="15" y="139"/>
                  <a:pt x="18" y="138"/>
                  <a:pt x="22" y="137"/>
                </a:cubicBezTo>
                <a:cubicBezTo>
                  <a:pt x="22" y="137"/>
                  <a:pt x="22" y="137"/>
                  <a:pt x="22" y="137"/>
                </a:cubicBezTo>
                <a:cubicBezTo>
                  <a:pt x="23" y="136"/>
                  <a:pt x="26" y="137"/>
                  <a:pt x="26" y="137"/>
                </a:cubicBezTo>
                <a:cubicBezTo>
                  <a:pt x="31" y="137"/>
                  <a:pt x="36" y="137"/>
                  <a:pt x="41" y="137"/>
                </a:cubicBezTo>
                <a:cubicBezTo>
                  <a:pt x="40" y="136"/>
                  <a:pt x="40" y="134"/>
                  <a:pt x="41" y="133"/>
                </a:cubicBezTo>
                <a:cubicBezTo>
                  <a:pt x="42" y="133"/>
                  <a:pt x="43" y="134"/>
                  <a:pt x="43" y="133"/>
                </a:cubicBezTo>
                <a:cubicBezTo>
                  <a:pt x="46" y="122"/>
                  <a:pt x="46" y="107"/>
                  <a:pt x="48" y="95"/>
                </a:cubicBezTo>
                <a:cubicBezTo>
                  <a:pt x="49" y="93"/>
                  <a:pt x="50" y="90"/>
                  <a:pt x="50" y="87"/>
                </a:cubicBezTo>
                <a:cubicBezTo>
                  <a:pt x="47" y="87"/>
                  <a:pt x="45" y="86"/>
                  <a:pt x="42" y="85"/>
                </a:cubicBezTo>
                <a:cubicBezTo>
                  <a:pt x="38" y="83"/>
                  <a:pt x="38" y="83"/>
                  <a:pt x="38" y="83"/>
                </a:cubicBezTo>
                <a:cubicBezTo>
                  <a:pt x="37" y="82"/>
                  <a:pt x="36" y="81"/>
                  <a:pt x="35" y="80"/>
                </a:cubicBezTo>
                <a:cubicBezTo>
                  <a:pt x="35" y="80"/>
                  <a:pt x="35" y="80"/>
                  <a:pt x="35" y="80"/>
                </a:cubicBezTo>
                <a:cubicBezTo>
                  <a:pt x="34" y="81"/>
                  <a:pt x="33" y="81"/>
                  <a:pt x="32" y="80"/>
                </a:cubicBezTo>
                <a:cubicBezTo>
                  <a:pt x="31" y="80"/>
                  <a:pt x="31" y="79"/>
                  <a:pt x="31" y="78"/>
                </a:cubicBezTo>
                <a:cubicBezTo>
                  <a:pt x="30" y="70"/>
                  <a:pt x="31" y="62"/>
                  <a:pt x="33" y="56"/>
                </a:cubicBezTo>
                <a:cubicBezTo>
                  <a:pt x="34" y="49"/>
                  <a:pt x="37" y="43"/>
                  <a:pt x="36" y="36"/>
                </a:cubicBezTo>
                <a:cubicBezTo>
                  <a:pt x="38" y="35"/>
                  <a:pt x="40" y="35"/>
                  <a:pt x="41" y="36"/>
                </a:cubicBezTo>
                <a:cubicBezTo>
                  <a:pt x="54" y="36"/>
                  <a:pt x="61" y="31"/>
                  <a:pt x="67" y="25"/>
                </a:cubicBezTo>
                <a:cubicBezTo>
                  <a:pt x="68" y="22"/>
                  <a:pt x="68" y="18"/>
                  <a:pt x="69" y="15"/>
                </a:cubicBezTo>
                <a:cubicBezTo>
                  <a:pt x="66" y="16"/>
                  <a:pt x="63" y="16"/>
                  <a:pt x="61" y="17"/>
                </a:cubicBezTo>
                <a:cubicBezTo>
                  <a:pt x="60" y="17"/>
                  <a:pt x="59" y="16"/>
                  <a:pt x="57" y="16"/>
                </a:cubicBezTo>
                <a:cubicBezTo>
                  <a:pt x="57" y="16"/>
                  <a:pt x="57" y="14"/>
                  <a:pt x="57" y="14"/>
                </a:cubicBezTo>
                <a:cubicBezTo>
                  <a:pt x="59" y="13"/>
                  <a:pt x="61" y="12"/>
                  <a:pt x="63" y="12"/>
                </a:cubicBezTo>
                <a:cubicBezTo>
                  <a:pt x="63" y="12"/>
                  <a:pt x="63" y="10"/>
                  <a:pt x="65" y="10"/>
                </a:cubicBezTo>
                <a:cubicBezTo>
                  <a:pt x="64" y="10"/>
                  <a:pt x="65" y="9"/>
                  <a:pt x="65" y="8"/>
                </a:cubicBezTo>
                <a:cubicBezTo>
                  <a:pt x="69" y="7"/>
                  <a:pt x="74" y="8"/>
                  <a:pt x="79" y="7"/>
                </a:cubicBezTo>
                <a:cubicBezTo>
                  <a:pt x="90" y="7"/>
                  <a:pt x="100" y="8"/>
                  <a:pt x="110" y="9"/>
                </a:cubicBezTo>
                <a:cubicBezTo>
                  <a:pt x="110" y="10"/>
                  <a:pt x="111" y="9"/>
                  <a:pt x="111" y="9"/>
                </a:cubicBezTo>
                <a:cubicBezTo>
                  <a:pt x="111" y="6"/>
                  <a:pt x="112" y="3"/>
                  <a:pt x="112" y="1"/>
                </a:cubicBezTo>
                <a:cubicBezTo>
                  <a:pt x="113" y="0"/>
                  <a:pt x="114" y="0"/>
                  <a:pt x="114" y="0"/>
                </a:cubicBezTo>
                <a:cubicBezTo>
                  <a:pt x="116" y="0"/>
                  <a:pt x="117" y="2"/>
                  <a:pt x="117" y="4"/>
                </a:cubicBezTo>
                <a:cubicBezTo>
                  <a:pt x="116" y="5"/>
                  <a:pt x="115" y="8"/>
                  <a:pt x="115" y="10"/>
                </a:cubicBezTo>
                <a:cubicBezTo>
                  <a:pt x="117" y="10"/>
                  <a:pt x="118" y="12"/>
                  <a:pt x="118" y="14"/>
                </a:cubicBezTo>
                <a:cubicBezTo>
                  <a:pt x="118" y="14"/>
                  <a:pt x="117" y="14"/>
                  <a:pt x="117" y="15"/>
                </a:cubicBezTo>
                <a:cubicBezTo>
                  <a:pt x="118" y="14"/>
                  <a:pt x="118" y="15"/>
                  <a:pt x="118" y="15"/>
                </a:cubicBezTo>
                <a:cubicBezTo>
                  <a:pt x="119" y="16"/>
                  <a:pt x="118" y="17"/>
                  <a:pt x="118" y="16"/>
                </a:cubicBezTo>
                <a:cubicBezTo>
                  <a:pt x="117" y="16"/>
                  <a:pt x="116" y="16"/>
                  <a:pt x="115" y="15"/>
                </a:cubicBezTo>
                <a:cubicBezTo>
                  <a:pt x="117" y="20"/>
                  <a:pt x="118" y="23"/>
                  <a:pt x="121" y="26"/>
                </a:cubicBezTo>
                <a:cubicBezTo>
                  <a:pt x="122" y="30"/>
                  <a:pt x="125" y="33"/>
                  <a:pt x="126" y="36"/>
                </a:cubicBezTo>
                <a:cubicBezTo>
                  <a:pt x="127" y="36"/>
                  <a:pt x="128" y="37"/>
                  <a:pt x="127" y="38"/>
                </a:cubicBezTo>
                <a:cubicBezTo>
                  <a:pt x="126" y="38"/>
                  <a:pt x="125" y="38"/>
                  <a:pt x="125" y="38"/>
                </a:cubicBezTo>
                <a:cubicBezTo>
                  <a:pt x="123" y="36"/>
                  <a:pt x="122" y="34"/>
                  <a:pt x="121" y="32"/>
                </a:cubicBezTo>
                <a:cubicBezTo>
                  <a:pt x="119" y="33"/>
                  <a:pt x="118" y="36"/>
                  <a:pt x="119" y="38"/>
                </a:cubicBezTo>
                <a:cubicBezTo>
                  <a:pt x="119" y="39"/>
                  <a:pt x="117" y="38"/>
                  <a:pt x="117" y="40"/>
                </a:cubicBezTo>
                <a:cubicBezTo>
                  <a:pt x="118" y="41"/>
                  <a:pt x="119" y="43"/>
                  <a:pt x="119" y="45"/>
                </a:cubicBezTo>
                <a:cubicBezTo>
                  <a:pt x="119" y="46"/>
                  <a:pt x="117" y="46"/>
                  <a:pt x="117" y="46"/>
                </a:cubicBezTo>
                <a:cubicBezTo>
                  <a:pt x="117" y="47"/>
                  <a:pt x="118" y="49"/>
                  <a:pt x="117" y="50"/>
                </a:cubicBezTo>
                <a:cubicBezTo>
                  <a:pt x="117" y="51"/>
                  <a:pt x="116" y="51"/>
                  <a:pt x="114" y="51"/>
                </a:cubicBezTo>
                <a:cubicBezTo>
                  <a:pt x="116" y="52"/>
                  <a:pt x="115" y="52"/>
                  <a:pt x="114" y="51"/>
                </a:cubicBezTo>
                <a:cubicBezTo>
                  <a:pt x="114" y="51"/>
                  <a:pt x="114" y="51"/>
                  <a:pt x="113" y="52"/>
                </a:cubicBezTo>
                <a:cubicBezTo>
                  <a:pt x="114" y="52"/>
                  <a:pt x="114" y="52"/>
                  <a:pt x="114" y="53"/>
                </a:cubicBezTo>
                <a:cubicBezTo>
                  <a:pt x="113" y="52"/>
                  <a:pt x="113" y="53"/>
                  <a:pt x="113" y="54"/>
                </a:cubicBezTo>
                <a:cubicBezTo>
                  <a:pt x="113" y="55"/>
                  <a:pt x="114" y="57"/>
                  <a:pt x="114" y="59"/>
                </a:cubicBezTo>
                <a:cubicBezTo>
                  <a:pt x="114" y="59"/>
                  <a:pt x="113" y="60"/>
                  <a:pt x="113" y="60"/>
                </a:cubicBezTo>
                <a:cubicBezTo>
                  <a:pt x="113" y="60"/>
                  <a:pt x="112" y="60"/>
                  <a:pt x="112" y="60"/>
                </a:cubicBezTo>
                <a:cubicBezTo>
                  <a:pt x="111" y="60"/>
                  <a:pt x="111" y="61"/>
                  <a:pt x="111" y="63"/>
                </a:cubicBezTo>
                <a:cubicBezTo>
                  <a:pt x="111" y="63"/>
                  <a:pt x="112" y="65"/>
                  <a:pt x="111" y="66"/>
                </a:cubicBezTo>
                <a:cubicBezTo>
                  <a:pt x="111" y="66"/>
                  <a:pt x="111" y="66"/>
                  <a:pt x="110" y="67"/>
                </a:cubicBezTo>
                <a:cubicBezTo>
                  <a:pt x="110" y="67"/>
                  <a:pt x="109" y="67"/>
                  <a:pt x="109" y="67"/>
                </a:cubicBezTo>
                <a:cubicBezTo>
                  <a:pt x="109" y="70"/>
                  <a:pt x="108" y="74"/>
                  <a:pt x="107" y="77"/>
                </a:cubicBezTo>
                <a:cubicBezTo>
                  <a:pt x="107" y="78"/>
                  <a:pt x="107" y="79"/>
                  <a:pt x="108" y="80"/>
                </a:cubicBezTo>
                <a:cubicBezTo>
                  <a:pt x="107" y="80"/>
                  <a:pt x="107" y="80"/>
                  <a:pt x="106" y="79"/>
                </a:cubicBezTo>
                <a:cubicBezTo>
                  <a:pt x="106" y="79"/>
                  <a:pt x="106" y="80"/>
                  <a:pt x="106" y="81"/>
                </a:cubicBezTo>
                <a:cubicBezTo>
                  <a:pt x="107" y="83"/>
                  <a:pt x="108" y="84"/>
                  <a:pt x="109" y="86"/>
                </a:cubicBezTo>
                <a:cubicBezTo>
                  <a:pt x="109" y="86"/>
                  <a:pt x="109" y="88"/>
                  <a:pt x="108" y="88"/>
                </a:cubicBezTo>
                <a:cubicBezTo>
                  <a:pt x="106" y="88"/>
                  <a:pt x="105" y="86"/>
                  <a:pt x="104" y="86"/>
                </a:cubicBezTo>
                <a:cubicBezTo>
                  <a:pt x="104" y="87"/>
                  <a:pt x="103" y="88"/>
                  <a:pt x="104" y="89"/>
                </a:cubicBezTo>
                <a:cubicBezTo>
                  <a:pt x="105" y="90"/>
                  <a:pt x="106" y="91"/>
                  <a:pt x="106" y="93"/>
                </a:cubicBezTo>
                <a:cubicBezTo>
                  <a:pt x="106" y="94"/>
                  <a:pt x="105" y="95"/>
                  <a:pt x="104" y="94"/>
                </a:cubicBezTo>
                <a:cubicBezTo>
                  <a:pt x="103" y="94"/>
                  <a:pt x="103" y="94"/>
                  <a:pt x="102" y="93"/>
                </a:cubicBezTo>
                <a:cubicBezTo>
                  <a:pt x="102" y="93"/>
                  <a:pt x="102" y="94"/>
                  <a:pt x="102" y="94"/>
                </a:cubicBezTo>
                <a:cubicBezTo>
                  <a:pt x="103" y="96"/>
                  <a:pt x="104" y="97"/>
                  <a:pt x="104" y="99"/>
                </a:cubicBezTo>
                <a:cubicBezTo>
                  <a:pt x="104" y="99"/>
                  <a:pt x="103" y="100"/>
                  <a:pt x="103" y="100"/>
                </a:cubicBezTo>
                <a:cubicBezTo>
                  <a:pt x="102" y="100"/>
                  <a:pt x="101" y="99"/>
                  <a:pt x="100" y="99"/>
                </a:cubicBezTo>
                <a:cubicBezTo>
                  <a:pt x="100" y="99"/>
                  <a:pt x="99" y="100"/>
                  <a:pt x="99" y="101"/>
                </a:cubicBezTo>
                <a:cubicBezTo>
                  <a:pt x="99" y="102"/>
                  <a:pt x="100" y="103"/>
                  <a:pt x="100" y="103"/>
                </a:cubicBezTo>
                <a:cubicBezTo>
                  <a:pt x="99" y="104"/>
                  <a:pt x="99" y="104"/>
                  <a:pt x="98" y="104"/>
                </a:cubicBezTo>
                <a:cubicBezTo>
                  <a:pt x="98" y="105"/>
                  <a:pt x="97" y="107"/>
                  <a:pt x="97" y="109"/>
                </a:cubicBezTo>
                <a:cubicBezTo>
                  <a:pt x="97" y="109"/>
                  <a:pt x="98" y="111"/>
                  <a:pt x="97" y="111"/>
                </a:cubicBezTo>
                <a:cubicBezTo>
                  <a:pt x="96" y="111"/>
                  <a:pt x="96" y="111"/>
                  <a:pt x="96" y="112"/>
                </a:cubicBezTo>
                <a:cubicBezTo>
                  <a:pt x="95" y="113"/>
                  <a:pt x="96" y="114"/>
                  <a:pt x="96" y="115"/>
                </a:cubicBezTo>
                <a:cubicBezTo>
                  <a:pt x="94" y="116"/>
                  <a:pt x="94" y="117"/>
                  <a:pt x="94" y="119"/>
                </a:cubicBezTo>
                <a:cubicBezTo>
                  <a:pt x="94" y="119"/>
                  <a:pt x="95" y="120"/>
                  <a:pt x="95" y="121"/>
                </a:cubicBezTo>
                <a:cubicBezTo>
                  <a:pt x="95" y="121"/>
                  <a:pt x="94" y="122"/>
                  <a:pt x="94" y="122"/>
                </a:cubicBezTo>
                <a:cubicBezTo>
                  <a:pt x="93" y="122"/>
                  <a:pt x="93" y="122"/>
                  <a:pt x="92" y="121"/>
                </a:cubicBezTo>
                <a:cubicBezTo>
                  <a:pt x="92" y="122"/>
                  <a:pt x="92" y="123"/>
                  <a:pt x="92" y="124"/>
                </a:cubicBezTo>
                <a:cubicBezTo>
                  <a:pt x="92" y="125"/>
                  <a:pt x="92" y="125"/>
                  <a:pt x="93" y="126"/>
                </a:cubicBezTo>
                <a:cubicBezTo>
                  <a:pt x="91" y="127"/>
                  <a:pt x="89" y="129"/>
                  <a:pt x="91" y="130"/>
                </a:cubicBezTo>
                <a:cubicBezTo>
                  <a:pt x="91" y="131"/>
                  <a:pt x="92" y="132"/>
                  <a:pt x="92" y="133"/>
                </a:cubicBezTo>
                <a:cubicBezTo>
                  <a:pt x="91" y="134"/>
                  <a:pt x="90" y="134"/>
                  <a:pt x="90" y="133"/>
                </a:cubicBezTo>
                <a:cubicBezTo>
                  <a:pt x="90" y="135"/>
                  <a:pt x="89" y="136"/>
                  <a:pt x="90" y="137"/>
                </a:cubicBezTo>
                <a:cubicBezTo>
                  <a:pt x="89" y="138"/>
                  <a:pt x="89" y="138"/>
                  <a:pt x="89" y="138"/>
                </a:cubicBezTo>
                <a:cubicBezTo>
                  <a:pt x="88" y="141"/>
                  <a:pt x="88" y="141"/>
                  <a:pt x="88" y="141"/>
                </a:cubicBezTo>
                <a:cubicBezTo>
                  <a:pt x="90" y="141"/>
                  <a:pt x="92" y="141"/>
                  <a:pt x="93" y="141"/>
                </a:cubicBezTo>
                <a:cubicBezTo>
                  <a:pt x="94" y="140"/>
                  <a:pt x="95" y="139"/>
                  <a:pt x="97" y="140"/>
                </a:cubicBezTo>
                <a:cubicBezTo>
                  <a:pt x="97" y="140"/>
                  <a:pt x="97" y="142"/>
                  <a:pt x="98" y="141"/>
                </a:cubicBezTo>
                <a:cubicBezTo>
                  <a:pt x="100" y="141"/>
                  <a:pt x="103" y="142"/>
                  <a:pt x="103" y="144"/>
                </a:cubicBezTo>
                <a:cubicBezTo>
                  <a:pt x="103" y="145"/>
                  <a:pt x="104" y="146"/>
                  <a:pt x="105" y="147"/>
                </a:cubicBezTo>
                <a:cubicBezTo>
                  <a:pt x="108" y="151"/>
                  <a:pt x="112" y="154"/>
                  <a:pt x="116" y="156"/>
                </a:cubicBezTo>
                <a:cubicBezTo>
                  <a:pt x="116" y="157"/>
                  <a:pt x="115" y="158"/>
                  <a:pt x="115" y="157"/>
                </a:cubicBezTo>
                <a:cubicBezTo>
                  <a:pt x="113" y="157"/>
                  <a:pt x="112" y="156"/>
                  <a:pt x="111" y="155"/>
                </a:cubicBezTo>
                <a:cubicBezTo>
                  <a:pt x="111" y="156"/>
                  <a:pt x="111" y="158"/>
                  <a:pt x="112" y="159"/>
                </a:cubicBezTo>
                <a:cubicBezTo>
                  <a:pt x="110" y="159"/>
                  <a:pt x="110" y="160"/>
                  <a:pt x="110" y="161"/>
                </a:cubicBezTo>
                <a:cubicBezTo>
                  <a:pt x="110" y="162"/>
                  <a:pt x="111" y="162"/>
                  <a:pt x="111" y="163"/>
                </a:cubicBezTo>
                <a:cubicBezTo>
                  <a:pt x="109" y="163"/>
                  <a:pt x="110" y="165"/>
                  <a:pt x="110" y="166"/>
                </a:cubicBezTo>
                <a:cubicBezTo>
                  <a:pt x="110" y="166"/>
                  <a:pt x="111" y="167"/>
                  <a:pt x="110" y="167"/>
                </a:cubicBezTo>
                <a:cubicBezTo>
                  <a:pt x="108" y="167"/>
                  <a:pt x="109" y="168"/>
                  <a:pt x="109" y="169"/>
                </a:cubicBezTo>
                <a:cubicBezTo>
                  <a:pt x="109" y="169"/>
                  <a:pt x="109" y="170"/>
                  <a:pt x="109" y="171"/>
                </a:cubicBezTo>
                <a:cubicBezTo>
                  <a:pt x="109" y="172"/>
                  <a:pt x="110" y="173"/>
                  <a:pt x="109" y="174"/>
                </a:cubicBezTo>
                <a:cubicBezTo>
                  <a:pt x="109" y="174"/>
                  <a:pt x="109" y="174"/>
                  <a:pt x="108" y="174"/>
                </a:cubicBezTo>
                <a:cubicBezTo>
                  <a:pt x="108" y="176"/>
                  <a:pt x="109" y="177"/>
                  <a:pt x="109" y="178"/>
                </a:cubicBezTo>
                <a:cubicBezTo>
                  <a:pt x="109" y="179"/>
                  <a:pt x="108" y="179"/>
                  <a:pt x="108" y="178"/>
                </a:cubicBezTo>
                <a:cubicBezTo>
                  <a:pt x="107" y="179"/>
                  <a:pt x="107" y="181"/>
                  <a:pt x="108" y="181"/>
                </a:cubicBezTo>
                <a:cubicBezTo>
                  <a:pt x="108" y="183"/>
                  <a:pt x="110" y="184"/>
                  <a:pt x="110" y="185"/>
                </a:cubicBezTo>
                <a:cubicBezTo>
                  <a:pt x="110" y="185"/>
                  <a:pt x="109" y="186"/>
                  <a:pt x="109" y="185"/>
                </a:cubicBezTo>
                <a:cubicBezTo>
                  <a:pt x="108" y="185"/>
                  <a:pt x="107" y="184"/>
                  <a:pt x="106" y="184"/>
                </a:cubicBezTo>
                <a:cubicBezTo>
                  <a:pt x="109" y="188"/>
                  <a:pt x="112" y="191"/>
                  <a:pt x="115" y="195"/>
                </a:cubicBezTo>
                <a:cubicBezTo>
                  <a:pt x="115" y="195"/>
                  <a:pt x="116" y="196"/>
                  <a:pt x="114" y="196"/>
                </a:cubicBezTo>
                <a:cubicBezTo>
                  <a:pt x="114" y="196"/>
                  <a:pt x="114" y="195"/>
                  <a:pt x="113" y="195"/>
                </a:cubicBezTo>
                <a:cubicBezTo>
                  <a:pt x="113" y="196"/>
                  <a:pt x="112" y="196"/>
                  <a:pt x="111" y="196"/>
                </a:cubicBezTo>
                <a:cubicBezTo>
                  <a:pt x="109" y="194"/>
                  <a:pt x="107" y="192"/>
                  <a:pt x="105" y="190"/>
                </a:cubicBezTo>
                <a:cubicBezTo>
                  <a:pt x="105" y="190"/>
                  <a:pt x="102" y="189"/>
                  <a:pt x="101" y="189"/>
                </a:cubicBezTo>
                <a:cubicBezTo>
                  <a:pt x="102" y="189"/>
                  <a:pt x="101" y="191"/>
                  <a:pt x="101" y="190"/>
                </a:cubicBezTo>
                <a:cubicBezTo>
                  <a:pt x="98" y="189"/>
                  <a:pt x="93" y="190"/>
                  <a:pt x="89" y="190"/>
                </a:cubicBezTo>
                <a:cubicBezTo>
                  <a:pt x="87" y="190"/>
                  <a:pt x="84" y="190"/>
                  <a:pt x="82" y="189"/>
                </a:cubicBezTo>
                <a:cubicBezTo>
                  <a:pt x="82" y="191"/>
                  <a:pt x="80" y="191"/>
                  <a:pt x="79" y="190"/>
                </a:cubicBezTo>
                <a:cubicBezTo>
                  <a:pt x="78" y="189"/>
                  <a:pt x="76" y="189"/>
                  <a:pt x="75" y="190"/>
                </a:cubicBezTo>
                <a:cubicBezTo>
                  <a:pt x="74" y="190"/>
                  <a:pt x="74" y="190"/>
                  <a:pt x="73" y="190"/>
                </a:cubicBezTo>
                <a:cubicBezTo>
                  <a:pt x="68" y="190"/>
                  <a:pt x="64" y="190"/>
                  <a:pt x="59" y="190"/>
                </a:cubicBezTo>
                <a:cubicBezTo>
                  <a:pt x="56" y="189"/>
                  <a:pt x="53" y="189"/>
                  <a:pt x="51" y="189"/>
                </a:cubicBezTo>
                <a:cubicBezTo>
                  <a:pt x="50" y="189"/>
                  <a:pt x="50" y="188"/>
                  <a:pt x="50" y="188"/>
                </a:cubicBezTo>
                <a:cubicBezTo>
                  <a:pt x="45" y="188"/>
                  <a:pt x="41" y="186"/>
                  <a:pt x="35" y="187"/>
                </a:cubicBezTo>
                <a:cubicBezTo>
                  <a:pt x="36" y="187"/>
                  <a:pt x="37" y="188"/>
                  <a:pt x="37" y="189"/>
                </a:cubicBezTo>
                <a:cubicBezTo>
                  <a:pt x="38" y="189"/>
                  <a:pt x="37" y="190"/>
                  <a:pt x="36" y="190"/>
                </a:cubicBezTo>
                <a:cubicBezTo>
                  <a:pt x="35" y="189"/>
                  <a:pt x="33" y="186"/>
                  <a:pt x="30" y="186"/>
                </a:cubicBezTo>
                <a:cubicBezTo>
                  <a:pt x="30" y="188"/>
                  <a:pt x="32" y="190"/>
                  <a:pt x="33" y="190"/>
                </a:cubicBezTo>
                <a:cubicBezTo>
                  <a:pt x="34" y="191"/>
                  <a:pt x="33" y="192"/>
                  <a:pt x="34" y="193"/>
                </a:cubicBezTo>
                <a:cubicBezTo>
                  <a:pt x="34" y="194"/>
                  <a:pt x="33" y="194"/>
                  <a:pt x="33" y="194"/>
                </a:cubicBezTo>
                <a:cubicBezTo>
                  <a:pt x="30" y="191"/>
                  <a:pt x="28" y="189"/>
                  <a:pt x="25" y="186"/>
                </a:cubicBezTo>
                <a:cubicBezTo>
                  <a:pt x="25" y="186"/>
                  <a:pt x="24" y="186"/>
                  <a:pt x="24" y="187"/>
                </a:cubicBezTo>
                <a:cubicBezTo>
                  <a:pt x="23" y="186"/>
                  <a:pt x="21" y="185"/>
                  <a:pt x="20" y="183"/>
                </a:cubicBezTo>
                <a:cubicBezTo>
                  <a:pt x="17" y="176"/>
                  <a:pt x="11" y="171"/>
                  <a:pt x="7" y="165"/>
                </a:cubicBezTo>
                <a:cubicBezTo>
                  <a:pt x="4" y="163"/>
                  <a:pt x="2" y="160"/>
                  <a:pt x="1" y="157"/>
                </a:cubicBezTo>
                <a:cubicBezTo>
                  <a:pt x="0" y="156"/>
                  <a:pt x="1" y="156"/>
                  <a:pt x="2" y="156"/>
                </a:cubicBezTo>
                <a:cubicBezTo>
                  <a:pt x="2" y="156"/>
                  <a:pt x="2" y="157"/>
                  <a:pt x="2" y="157"/>
                </a:cubicBezTo>
                <a:close/>
              </a:path>
            </a:pathLst>
          </a:custGeom>
          <a:solidFill>
            <a:srgbClr val="FBD5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数字2"/>
          <p:cNvSpPr>
            <a:spLocks noChangeAspect="1" noEditPoints="1"/>
          </p:cNvSpPr>
          <p:nvPr>
            <p:custDataLst>
              <p:tags r:id="rId3"/>
            </p:custDataLst>
          </p:nvPr>
        </p:nvSpPr>
        <p:spPr bwMode="auto">
          <a:xfrm>
            <a:off x="4987133" y="1759883"/>
            <a:ext cx="555055" cy="703070"/>
          </a:xfrm>
          <a:custGeom>
            <a:avLst/>
            <a:gdLst>
              <a:gd name="T0" fmla="*/ 2147483646 w 168"/>
              <a:gd name="T1" fmla="*/ 2147483646 h 213"/>
              <a:gd name="T2" fmla="*/ 2147483646 w 168"/>
              <a:gd name="T3" fmla="*/ 2147483646 h 213"/>
              <a:gd name="T4" fmla="*/ 2147483646 w 168"/>
              <a:gd name="T5" fmla="*/ 2147483646 h 213"/>
              <a:gd name="T6" fmla="*/ 2147483646 w 168"/>
              <a:gd name="T7" fmla="*/ 2147483646 h 213"/>
              <a:gd name="T8" fmla="*/ 2147483646 w 168"/>
              <a:gd name="T9" fmla="*/ 2147483646 h 213"/>
              <a:gd name="T10" fmla="*/ 2147483646 w 168"/>
              <a:gd name="T11" fmla="*/ 2147483646 h 213"/>
              <a:gd name="T12" fmla="*/ 2147483646 w 168"/>
              <a:gd name="T13" fmla="*/ 2147483646 h 213"/>
              <a:gd name="T14" fmla="*/ 2147483646 w 168"/>
              <a:gd name="T15" fmla="*/ 2147483646 h 213"/>
              <a:gd name="T16" fmla="*/ 2147483646 w 168"/>
              <a:gd name="T17" fmla="*/ 2147483646 h 213"/>
              <a:gd name="T18" fmla="*/ 2147483646 w 168"/>
              <a:gd name="T19" fmla="*/ 2147483646 h 213"/>
              <a:gd name="T20" fmla="*/ 2147483646 w 168"/>
              <a:gd name="T21" fmla="*/ 2147483646 h 213"/>
              <a:gd name="T22" fmla="*/ 2147483646 w 168"/>
              <a:gd name="T23" fmla="*/ 2147483646 h 213"/>
              <a:gd name="T24" fmla="*/ 2147483646 w 168"/>
              <a:gd name="T25" fmla="*/ 2147483646 h 213"/>
              <a:gd name="T26" fmla="*/ 2147483646 w 168"/>
              <a:gd name="T27" fmla="*/ 2147483646 h 213"/>
              <a:gd name="T28" fmla="*/ 2147483646 w 168"/>
              <a:gd name="T29" fmla="*/ 2147483646 h 213"/>
              <a:gd name="T30" fmla="*/ 2147483646 w 168"/>
              <a:gd name="T31" fmla="*/ 2147483646 h 213"/>
              <a:gd name="T32" fmla="*/ 2147483646 w 168"/>
              <a:gd name="T33" fmla="*/ 2147483646 h 213"/>
              <a:gd name="T34" fmla="*/ 2147483646 w 168"/>
              <a:gd name="T35" fmla="*/ 2147483646 h 213"/>
              <a:gd name="T36" fmla="*/ 2147483646 w 168"/>
              <a:gd name="T37" fmla="*/ 2147483646 h 213"/>
              <a:gd name="T38" fmla="*/ 2147483646 w 168"/>
              <a:gd name="T39" fmla="*/ 2147483646 h 213"/>
              <a:gd name="T40" fmla="*/ 2147483646 w 168"/>
              <a:gd name="T41" fmla="*/ 2147483646 h 213"/>
              <a:gd name="T42" fmla="*/ 2147483646 w 168"/>
              <a:gd name="T43" fmla="*/ 2147483646 h 213"/>
              <a:gd name="T44" fmla="*/ 2147483646 w 168"/>
              <a:gd name="T45" fmla="*/ 2147483646 h 213"/>
              <a:gd name="T46" fmla="*/ 2147483646 w 168"/>
              <a:gd name="T47" fmla="*/ 2147483646 h 213"/>
              <a:gd name="T48" fmla="*/ 2147483646 w 168"/>
              <a:gd name="T49" fmla="*/ 2147483646 h 213"/>
              <a:gd name="T50" fmla="*/ 2147483646 w 168"/>
              <a:gd name="T51" fmla="*/ 2147483646 h 213"/>
              <a:gd name="T52" fmla="*/ 2147483646 w 168"/>
              <a:gd name="T53" fmla="*/ 2147483646 h 213"/>
              <a:gd name="T54" fmla="*/ 2147483646 w 168"/>
              <a:gd name="T55" fmla="*/ 2147483646 h 213"/>
              <a:gd name="T56" fmla="*/ 2147483646 w 168"/>
              <a:gd name="T57" fmla="*/ 2147483646 h 213"/>
              <a:gd name="T58" fmla="*/ 2147483646 w 168"/>
              <a:gd name="T59" fmla="*/ 2147483646 h 213"/>
              <a:gd name="T60" fmla="*/ 2147483646 w 168"/>
              <a:gd name="T61" fmla="*/ 2147483646 h 213"/>
              <a:gd name="T62" fmla="*/ 2147483646 w 168"/>
              <a:gd name="T63" fmla="*/ 2147483646 h 213"/>
              <a:gd name="T64" fmla="*/ 2147483646 w 168"/>
              <a:gd name="T65" fmla="*/ 2147483646 h 213"/>
              <a:gd name="T66" fmla="*/ 2147483646 w 168"/>
              <a:gd name="T67" fmla="*/ 2147483646 h 213"/>
              <a:gd name="T68" fmla="*/ 2147483646 w 168"/>
              <a:gd name="T69" fmla="*/ 2147483646 h 213"/>
              <a:gd name="T70" fmla="*/ 2147483646 w 168"/>
              <a:gd name="T71" fmla="*/ 2147483646 h 213"/>
              <a:gd name="T72" fmla="*/ 2147483646 w 168"/>
              <a:gd name="T73" fmla="*/ 2147483646 h 213"/>
              <a:gd name="T74" fmla="*/ 2147483646 w 168"/>
              <a:gd name="T75" fmla="*/ 2147483646 h 213"/>
              <a:gd name="T76" fmla="*/ 2147483646 w 168"/>
              <a:gd name="T77" fmla="*/ 2147483646 h 213"/>
              <a:gd name="T78" fmla="*/ 2147483646 w 168"/>
              <a:gd name="T79" fmla="*/ 2147483646 h 213"/>
              <a:gd name="T80" fmla="*/ 2147483646 w 168"/>
              <a:gd name="T81" fmla="*/ 2147483646 h 213"/>
              <a:gd name="T82" fmla="*/ 2147483646 w 168"/>
              <a:gd name="T83" fmla="*/ 2147483646 h 213"/>
              <a:gd name="T84" fmla="*/ 2147483646 w 168"/>
              <a:gd name="T85" fmla="*/ 2147483646 h 213"/>
              <a:gd name="T86" fmla="*/ 2147483646 w 168"/>
              <a:gd name="T87" fmla="*/ 2147483646 h 213"/>
              <a:gd name="T88" fmla="*/ 2147483646 w 168"/>
              <a:gd name="T89" fmla="*/ 2147483646 h 213"/>
              <a:gd name="T90" fmla="*/ 2147483646 w 168"/>
              <a:gd name="T91" fmla="*/ 2147483646 h 213"/>
              <a:gd name="T92" fmla="*/ 2147483646 w 168"/>
              <a:gd name="T93" fmla="*/ 2147483646 h 213"/>
              <a:gd name="T94" fmla="*/ 2147483646 w 168"/>
              <a:gd name="T95" fmla="*/ 2147483646 h 213"/>
              <a:gd name="T96" fmla="*/ 2147483646 w 168"/>
              <a:gd name="T97" fmla="*/ 2147483646 h 213"/>
              <a:gd name="T98" fmla="*/ 2147483646 w 168"/>
              <a:gd name="T99" fmla="*/ 2147483646 h 213"/>
              <a:gd name="T100" fmla="*/ 2147483646 w 168"/>
              <a:gd name="T101" fmla="*/ 2147483646 h 213"/>
              <a:gd name="T102" fmla="*/ 2147483646 w 168"/>
              <a:gd name="T103" fmla="*/ 2147483646 h 213"/>
              <a:gd name="T104" fmla="*/ 2147483646 w 168"/>
              <a:gd name="T105" fmla="*/ 2147483646 h 213"/>
              <a:gd name="T106" fmla="*/ 2147483646 w 168"/>
              <a:gd name="T107" fmla="*/ 2147483646 h 213"/>
              <a:gd name="T108" fmla="*/ 2147483646 w 168"/>
              <a:gd name="T109" fmla="*/ 2147483646 h 213"/>
              <a:gd name="T110" fmla="*/ 2147483646 w 168"/>
              <a:gd name="T111" fmla="*/ 2147483646 h 213"/>
              <a:gd name="T112" fmla="*/ 2147483646 w 168"/>
              <a:gd name="T113" fmla="*/ 2147483646 h 213"/>
              <a:gd name="T114" fmla="*/ 2147483646 w 168"/>
              <a:gd name="T115" fmla="*/ 2147483646 h 213"/>
              <a:gd name="T116" fmla="*/ 2147483646 w 168"/>
              <a:gd name="T117" fmla="*/ 2147483646 h 213"/>
              <a:gd name="T118" fmla="*/ 2147483646 w 168"/>
              <a:gd name="T119" fmla="*/ 2147483646 h 213"/>
              <a:gd name="T120" fmla="*/ 2147483646 w 168"/>
              <a:gd name="T121" fmla="*/ 2147483646 h 213"/>
              <a:gd name="T122" fmla="*/ 2147483646 w 168"/>
              <a:gd name="T123" fmla="*/ 2147483646 h 2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68" h="213">
                <a:moveTo>
                  <a:pt x="74" y="183"/>
                </a:moveTo>
                <a:cubicBezTo>
                  <a:pt x="73" y="183"/>
                  <a:pt x="72" y="184"/>
                  <a:pt x="72" y="184"/>
                </a:cubicBezTo>
                <a:cubicBezTo>
                  <a:pt x="73" y="184"/>
                  <a:pt x="74" y="184"/>
                  <a:pt x="74" y="183"/>
                </a:cubicBezTo>
                <a:close/>
                <a:moveTo>
                  <a:pt x="92" y="190"/>
                </a:moveTo>
                <a:cubicBezTo>
                  <a:pt x="92" y="190"/>
                  <a:pt x="92" y="190"/>
                  <a:pt x="93" y="189"/>
                </a:cubicBezTo>
                <a:cubicBezTo>
                  <a:pt x="93" y="189"/>
                  <a:pt x="94" y="189"/>
                  <a:pt x="94" y="188"/>
                </a:cubicBezTo>
                <a:cubicBezTo>
                  <a:pt x="93" y="188"/>
                  <a:pt x="93" y="189"/>
                  <a:pt x="93" y="189"/>
                </a:cubicBezTo>
                <a:lnTo>
                  <a:pt x="92" y="190"/>
                </a:lnTo>
                <a:close/>
                <a:moveTo>
                  <a:pt x="9" y="149"/>
                </a:moveTo>
                <a:cubicBezTo>
                  <a:pt x="10" y="149"/>
                  <a:pt x="10" y="148"/>
                  <a:pt x="10" y="148"/>
                </a:cubicBezTo>
                <a:cubicBezTo>
                  <a:pt x="9" y="148"/>
                  <a:pt x="9" y="149"/>
                  <a:pt x="9" y="149"/>
                </a:cubicBezTo>
                <a:close/>
                <a:moveTo>
                  <a:pt x="26" y="80"/>
                </a:moveTo>
                <a:cubicBezTo>
                  <a:pt x="27" y="79"/>
                  <a:pt x="27" y="78"/>
                  <a:pt x="27" y="78"/>
                </a:cubicBezTo>
                <a:cubicBezTo>
                  <a:pt x="26" y="77"/>
                  <a:pt x="26" y="79"/>
                  <a:pt x="26" y="80"/>
                </a:cubicBezTo>
                <a:close/>
                <a:moveTo>
                  <a:pt x="29" y="88"/>
                </a:moveTo>
                <a:cubicBezTo>
                  <a:pt x="29" y="87"/>
                  <a:pt x="29" y="87"/>
                  <a:pt x="30" y="86"/>
                </a:cubicBezTo>
                <a:cubicBezTo>
                  <a:pt x="30" y="86"/>
                  <a:pt x="30" y="85"/>
                  <a:pt x="29" y="85"/>
                </a:cubicBezTo>
                <a:cubicBezTo>
                  <a:pt x="29" y="86"/>
                  <a:pt x="29" y="87"/>
                  <a:pt x="29" y="88"/>
                </a:cubicBezTo>
                <a:close/>
                <a:moveTo>
                  <a:pt x="40" y="88"/>
                </a:moveTo>
                <a:cubicBezTo>
                  <a:pt x="40" y="88"/>
                  <a:pt x="41" y="87"/>
                  <a:pt x="41" y="87"/>
                </a:cubicBezTo>
                <a:cubicBezTo>
                  <a:pt x="41" y="87"/>
                  <a:pt x="41" y="86"/>
                  <a:pt x="42" y="86"/>
                </a:cubicBezTo>
                <a:cubicBezTo>
                  <a:pt x="42" y="86"/>
                  <a:pt x="42" y="85"/>
                  <a:pt x="42" y="85"/>
                </a:cubicBezTo>
                <a:cubicBezTo>
                  <a:pt x="42" y="86"/>
                  <a:pt x="42" y="86"/>
                  <a:pt x="42" y="86"/>
                </a:cubicBezTo>
                <a:cubicBezTo>
                  <a:pt x="41" y="86"/>
                  <a:pt x="41" y="86"/>
                  <a:pt x="41" y="87"/>
                </a:cubicBezTo>
                <a:cubicBezTo>
                  <a:pt x="40" y="87"/>
                  <a:pt x="40" y="88"/>
                  <a:pt x="40" y="88"/>
                </a:cubicBezTo>
                <a:close/>
                <a:moveTo>
                  <a:pt x="62" y="76"/>
                </a:moveTo>
                <a:cubicBezTo>
                  <a:pt x="63" y="75"/>
                  <a:pt x="63" y="75"/>
                  <a:pt x="63" y="75"/>
                </a:cubicBezTo>
                <a:cubicBezTo>
                  <a:pt x="63" y="75"/>
                  <a:pt x="64" y="75"/>
                  <a:pt x="64" y="74"/>
                </a:cubicBezTo>
                <a:cubicBezTo>
                  <a:pt x="64" y="74"/>
                  <a:pt x="64" y="74"/>
                  <a:pt x="64" y="74"/>
                </a:cubicBezTo>
                <a:cubicBezTo>
                  <a:pt x="65" y="73"/>
                  <a:pt x="65" y="73"/>
                  <a:pt x="65" y="73"/>
                </a:cubicBezTo>
                <a:cubicBezTo>
                  <a:pt x="64" y="74"/>
                  <a:pt x="64" y="74"/>
                  <a:pt x="64" y="74"/>
                </a:cubicBezTo>
                <a:cubicBezTo>
                  <a:pt x="64" y="74"/>
                  <a:pt x="64" y="74"/>
                  <a:pt x="64" y="74"/>
                </a:cubicBezTo>
                <a:cubicBezTo>
                  <a:pt x="63" y="74"/>
                  <a:pt x="63" y="75"/>
                  <a:pt x="63" y="75"/>
                </a:cubicBezTo>
                <a:lnTo>
                  <a:pt x="62" y="76"/>
                </a:lnTo>
                <a:close/>
                <a:moveTo>
                  <a:pt x="26" y="60"/>
                </a:moveTo>
                <a:cubicBezTo>
                  <a:pt x="26" y="59"/>
                  <a:pt x="26" y="59"/>
                  <a:pt x="26" y="59"/>
                </a:cubicBezTo>
                <a:cubicBezTo>
                  <a:pt x="27" y="59"/>
                  <a:pt x="27" y="58"/>
                  <a:pt x="28" y="58"/>
                </a:cubicBezTo>
                <a:cubicBezTo>
                  <a:pt x="28" y="56"/>
                  <a:pt x="26" y="58"/>
                  <a:pt x="26" y="59"/>
                </a:cubicBezTo>
                <a:lnTo>
                  <a:pt x="26" y="60"/>
                </a:lnTo>
                <a:close/>
                <a:moveTo>
                  <a:pt x="29" y="52"/>
                </a:moveTo>
                <a:cubicBezTo>
                  <a:pt x="29" y="52"/>
                  <a:pt x="29" y="52"/>
                  <a:pt x="29" y="52"/>
                </a:cubicBezTo>
                <a:cubicBezTo>
                  <a:pt x="30" y="51"/>
                  <a:pt x="30" y="51"/>
                  <a:pt x="30" y="51"/>
                </a:cubicBezTo>
                <a:cubicBezTo>
                  <a:pt x="30" y="51"/>
                  <a:pt x="30" y="51"/>
                  <a:pt x="30" y="51"/>
                </a:cubicBezTo>
                <a:cubicBezTo>
                  <a:pt x="30" y="50"/>
                  <a:pt x="30" y="50"/>
                  <a:pt x="30" y="50"/>
                </a:cubicBezTo>
                <a:cubicBezTo>
                  <a:pt x="31" y="49"/>
                  <a:pt x="32" y="49"/>
                  <a:pt x="32" y="48"/>
                </a:cubicBezTo>
                <a:cubicBezTo>
                  <a:pt x="31" y="48"/>
                  <a:pt x="31" y="49"/>
                  <a:pt x="30" y="50"/>
                </a:cubicBezTo>
                <a:cubicBezTo>
                  <a:pt x="30" y="51"/>
                  <a:pt x="30" y="51"/>
                  <a:pt x="30" y="51"/>
                </a:cubicBezTo>
                <a:cubicBezTo>
                  <a:pt x="30" y="51"/>
                  <a:pt x="30" y="51"/>
                  <a:pt x="30" y="51"/>
                </a:cubicBezTo>
                <a:cubicBezTo>
                  <a:pt x="29" y="52"/>
                  <a:pt x="29" y="52"/>
                  <a:pt x="29" y="52"/>
                </a:cubicBezTo>
                <a:close/>
                <a:moveTo>
                  <a:pt x="73" y="202"/>
                </a:moveTo>
                <a:cubicBezTo>
                  <a:pt x="72" y="202"/>
                  <a:pt x="72" y="201"/>
                  <a:pt x="72" y="200"/>
                </a:cubicBezTo>
                <a:cubicBezTo>
                  <a:pt x="73" y="200"/>
                  <a:pt x="74" y="200"/>
                  <a:pt x="74" y="201"/>
                </a:cubicBezTo>
                <a:cubicBezTo>
                  <a:pt x="74" y="201"/>
                  <a:pt x="73" y="201"/>
                  <a:pt x="73" y="202"/>
                </a:cubicBezTo>
                <a:close/>
                <a:moveTo>
                  <a:pt x="129" y="175"/>
                </a:moveTo>
                <a:cubicBezTo>
                  <a:pt x="129" y="175"/>
                  <a:pt x="130" y="175"/>
                  <a:pt x="130" y="175"/>
                </a:cubicBezTo>
                <a:cubicBezTo>
                  <a:pt x="131" y="175"/>
                  <a:pt x="132" y="176"/>
                  <a:pt x="133" y="175"/>
                </a:cubicBezTo>
                <a:lnTo>
                  <a:pt x="129" y="175"/>
                </a:lnTo>
                <a:close/>
                <a:moveTo>
                  <a:pt x="42" y="27"/>
                </a:moveTo>
                <a:cubicBezTo>
                  <a:pt x="43" y="27"/>
                  <a:pt x="43" y="26"/>
                  <a:pt x="43" y="25"/>
                </a:cubicBezTo>
                <a:cubicBezTo>
                  <a:pt x="43" y="25"/>
                  <a:pt x="42" y="26"/>
                  <a:pt x="42" y="26"/>
                </a:cubicBezTo>
                <a:cubicBezTo>
                  <a:pt x="42" y="26"/>
                  <a:pt x="41" y="27"/>
                  <a:pt x="42" y="27"/>
                </a:cubicBezTo>
                <a:close/>
                <a:moveTo>
                  <a:pt x="32" y="144"/>
                </a:moveTo>
                <a:cubicBezTo>
                  <a:pt x="32" y="143"/>
                  <a:pt x="32" y="143"/>
                  <a:pt x="32" y="143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4" y="142"/>
                  <a:pt x="35" y="141"/>
                  <a:pt x="35" y="140"/>
                </a:cubicBezTo>
                <a:cubicBezTo>
                  <a:pt x="35" y="140"/>
                  <a:pt x="34" y="141"/>
                  <a:pt x="33" y="142"/>
                </a:cubicBezTo>
                <a:cubicBezTo>
                  <a:pt x="33" y="142"/>
                  <a:pt x="33" y="143"/>
                  <a:pt x="33" y="143"/>
                </a:cubicBezTo>
                <a:cubicBezTo>
                  <a:pt x="32" y="143"/>
                  <a:pt x="32" y="143"/>
                  <a:pt x="32" y="143"/>
                </a:cubicBezTo>
                <a:lnTo>
                  <a:pt x="32" y="144"/>
                </a:lnTo>
                <a:close/>
                <a:moveTo>
                  <a:pt x="64" y="81"/>
                </a:moveTo>
                <a:cubicBezTo>
                  <a:pt x="63" y="81"/>
                  <a:pt x="63" y="81"/>
                  <a:pt x="62" y="82"/>
                </a:cubicBezTo>
                <a:cubicBezTo>
                  <a:pt x="62" y="82"/>
                  <a:pt x="60" y="83"/>
                  <a:pt x="61" y="83"/>
                </a:cubicBezTo>
                <a:cubicBezTo>
                  <a:pt x="63" y="83"/>
                  <a:pt x="63" y="82"/>
                  <a:pt x="64" y="81"/>
                </a:cubicBezTo>
                <a:close/>
                <a:moveTo>
                  <a:pt x="46" y="76"/>
                </a:moveTo>
                <a:cubicBezTo>
                  <a:pt x="46" y="76"/>
                  <a:pt x="46" y="76"/>
                  <a:pt x="46" y="76"/>
                </a:cubicBezTo>
                <a:cubicBezTo>
                  <a:pt x="47" y="75"/>
                  <a:pt x="48" y="74"/>
                  <a:pt x="48" y="73"/>
                </a:cubicBezTo>
                <a:cubicBezTo>
                  <a:pt x="48" y="71"/>
                  <a:pt x="47" y="73"/>
                  <a:pt x="47" y="73"/>
                </a:cubicBezTo>
                <a:cubicBezTo>
                  <a:pt x="47" y="74"/>
                  <a:pt x="46" y="75"/>
                  <a:pt x="46" y="76"/>
                </a:cubicBezTo>
                <a:close/>
                <a:moveTo>
                  <a:pt x="92" y="190"/>
                </a:moveTo>
                <a:cubicBezTo>
                  <a:pt x="88" y="192"/>
                  <a:pt x="88" y="192"/>
                  <a:pt x="88" y="192"/>
                </a:cubicBezTo>
                <a:cubicBezTo>
                  <a:pt x="88" y="193"/>
                  <a:pt x="89" y="193"/>
                  <a:pt x="89" y="193"/>
                </a:cubicBezTo>
                <a:cubicBezTo>
                  <a:pt x="90" y="192"/>
                  <a:pt x="91" y="191"/>
                  <a:pt x="92" y="190"/>
                </a:cubicBezTo>
                <a:close/>
                <a:moveTo>
                  <a:pt x="40" y="88"/>
                </a:moveTo>
                <a:cubicBezTo>
                  <a:pt x="40" y="88"/>
                  <a:pt x="40" y="88"/>
                  <a:pt x="39" y="88"/>
                </a:cubicBezTo>
                <a:cubicBezTo>
                  <a:pt x="38" y="89"/>
                  <a:pt x="38" y="91"/>
                  <a:pt x="37" y="92"/>
                </a:cubicBezTo>
                <a:cubicBezTo>
                  <a:pt x="36" y="92"/>
                  <a:pt x="37" y="93"/>
                  <a:pt x="37" y="93"/>
                </a:cubicBezTo>
                <a:lnTo>
                  <a:pt x="40" y="88"/>
                </a:lnTo>
                <a:close/>
                <a:moveTo>
                  <a:pt x="88" y="80"/>
                </a:moveTo>
                <a:cubicBezTo>
                  <a:pt x="88" y="80"/>
                  <a:pt x="89" y="80"/>
                  <a:pt x="89" y="80"/>
                </a:cubicBezTo>
                <a:cubicBezTo>
                  <a:pt x="89" y="79"/>
                  <a:pt x="90" y="78"/>
                  <a:pt x="90" y="76"/>
                </a:cubicBezTo>
                <a:cubicBezTo>
                  <a:pt x="89" y="77"/>
                  <a:pt x="89" y="78"/>
                  <a:pt x="88" y="79"/>
                </a:cubicBezTo>
                <a:cubicBezTo>
                  <a:pt x="88" y="80"/>
                  <a:pt x="87" y="80"/>
                  <a:pt x="88" y="80"/>
                </a:cubicBezTo>
                <a:close/>
                <a:moveTo>
                  <a:pt x="70" y="182"/>
                </a:moveTo>
                <a:cubicBezTo>
                  <a:pt x="69" y="182"/>
                  <a:pt x="69" y="182"/>
                  <a:pt x="69" y="182"/>
                </a:cubicBezTo>
                <a:cubicBezTo>
                  <a:pt x="68" y="183"/>
                  <a:pt x="66" y="185"/>
                  <a:pt x="66" y="187"/>
                </a:cubicBezTo>
                <a:cubicBezTo>
                  <a:pt x="67" y="185"/>
                  <a:pt x="68" y="184"/>
                  <a:pt x="70" y="182"/>
                </a:cubicBezTo>
                <a:close/>
                <a:moveTo>
                  <a:pt x="45" y="81"/>
                </a:moveTo>
                <a:cubicBezTo>
                  <a:pt x="45" y="80"/>
                  <a:pt x="46" y="80"/>
                  <a:pt x="46" y="80"/>
                </a:cubicBezTo>
                <a:cubicBezTo>
                  <a:pt x="47" y="78"/>
                  <a:pt x="48" y="77"/>
                  <a:pt x="49" y="75"/>
                </a:cubicBezTo>
                <a:cubicBezTo>
                  <a:pt x="48" y="76"/>
                  <a:pt x="46" y="78"/>
                  <a:pt x="45" y="81"/>
                </a:cubicBezTo>
                <a:close/>
                <a:moveTo>
                  <a:pt x="63" y="79"/>
                </a:moveTo>
                <a:cubicBezTo>
                  <a:pt x="63" y="78"/>
                  <a:pt x="63" y="78"/>
                  <a:pt x="63" y="78"/>
                </a:cubicBezTo>
                <a:cubicBezTo>
                  <a:pt x="64" y="78"/>
                  <a:pt x="64" y="78"/>
                  <a:pt x="64" y="77"/>
                </a:cubicBezTo>
                <a:cubicBezTo>
                  <a:pt x="64" y="77"/>
                  <a:pt x="65" y="77"/>
                  <a:pt x="65" y="76"/>
                </a:cubicBezTo>
                <a:cubicBezTo>
                  <a:pt x="65" y="76"/>
                  <a:pt x="65" y="76"/>
                  <a:pt x="66" y="76"/>
                </a:cubicBezTo>
                <a:cubicBezTo>
                  <a:pt x="67" y="75"/>
                  <a:pt x="67" y="74"/>
                  <a:pt x="68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67" y="74"/>
                  <a:pt x="66" y="75"/>
                  <a:pt x="66" y="76"/>
                </a:cubicBezTo>
                <a:cubicBezTo>
                  <a:pt x="65" y="76"/>
                  <a:pt x="65" y="76"/>
                  <a:pt x="65" y="76"/>
                </a:cubicBezTo>
                <a:cubicBezTo>
                  <a:pt x="64" y="76"/>
                  <a:pt x="64" y="77"/>
                  <a:pt x="64" y="77"/>
                </a:cubicBezTo>
                <a:cubicBezTo>
                  <a:pt x="63" y="77"/>
                  <a:pt x="63" y="78"/>
                  <a:pt x="63" y="78"/>
                </a:cubicBezTo>
                <a:lnTo>
                  <a:pt x="63" y="79"/>
                </a:lnTo>
                <a:close/>
                <a:moveTo>
                  <a:pt x="24" y="151"/>
                </a:moveTo>
                <a:cubicBezTo>
                  <a:pt x="23" y="151"/>
                  <a:pt x="22" y="153"/>
                  <a:pt x="21" y="153"/>
                </a:cubicBezTo>
                <a:cubicBezTo>
                  <a:pt x="20" y="153"/>
                  <a:pt x="20" y="155"/>
                  <a:pt x="20" y="155"/>
                </a:cubicBezTo>
                <a:cubicBezTo>
                  <a:pt x="21" y="154"/>
                  <a:pt x="23" y="153"/>
                  <a:pt x="24" y="151"/>
                </a:cubicBezTo>
                <a:close/>
                <a:moveTo>
                  <a:pt x="55" y="176"/>
                </a:moveTo>
                <a:cubicBezTo>
                  <a:pt x="56" y="175"/>
                  <a:pt x="56" y="175"/>
                  <a:pt x="56" y="175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57" y="174"/>
                  <a:pt x="59" y="173"/>
                  <a:pt x="60" y="171"/>
                </a:cubicBezTo>
                <a:cubicBezTo>
                  <a:pt x="60" y="171"/>
                  <a:pt x="59" y="171"/>
                  <a:pt x="59" y="171"/>
                </a:cubicBezTo>
                <a:cubicBezTo>
                  <a:pt x="58" y="173"/>
                  <a:pt x="57" y="173"/>
                  <a:pt x="56" y="175"/>
                </a:cubicBezTo>
                <a:cubicBezTo>
                  <a:pt x="56" y="175"/>
                  <a:pt x="56" y="175"/>
                  <a:pt x="56" y="175"/>
                </a:cubicBezTo>
                <a:lnTo>
                  <a:pt x="55" y="176"/>
                </a:lnTo>
                <a:close/>
                <a:moveTo>
                  <a:pt x="55" y="78"/>
                </a:moveTo>
                <a:cubicBezTo>
                  <a:pt x="56" y="77"/>
                  <a:pt x="58" y="76"/>
                  <a:pt x="58" y="75"/>
                </a:cubicBezTo>
                <a:cubicBezTo>
                  <a:pt x="57" y="75"/>
                  <a:pt x="56" y="76"/>
                  <a:pt x="55" y="76"/>
                </a:cubicBezTo>
                <a:cubicBezTo>
                  <a:pt x="55" y="77"/>
                  <a:pt x="55" y="77"/>
                  <a:pt x="55" y="78"/>
                </a:cubicBezTo>
                <a:close/>
                <a:moveTo>
                  <a:pt x="36" y="180"/>
                </a:moveTo>
                <a:cubicBezTo>
                  <a:pt x="37" y="180"/>
                  <a:pt x="37" y="179"/>
                  <a:pt x="37" y="179"/>
                </a:cubicBezTo>
                <a:cubicBezTo>
                  <a:pt x="37" y="179"/>
                  <a:pt x="37" y="179"/>
                  <a:pt x="37" y="179"/>
                </a:cubicBezTo>
                <a:cubicBezTo>
                  <a:pt x="38" y="178"/>
                  <a:pt x="39" y="177"/>
                  <a:pt x="40" y="177"/>
                </a:cubicBezTo>
                <a:cubicBezTo>
                  <a:pt x="40" y="176"/>
                  <a:pt x="40" y="176"/>
                  <a:pt x="40" y="176"/>
                </a:cubicBezTo>
                <a:cubicBezTo>
                  <a:pt x="40" y="176"/>
                  <a:pt x="40" y="176"/>
                  <a:pt x="41" y="175"/>
                </a:cubicBezTo>
                <a:cubicBezTo>
                  <a:pt x="41" y="175"/>
                  <a:pt x="41" y="175"/>
                  <a:pt x="41" y="174"/>
                </a:cubicBezTo>
                <a:cubicBezTo>
                  <a:pt x="42" y="174"/>
                  <a:pt x="42" y="174"/>
                  <a:pt x="42" y="174"/>
                </a:cubicBezTo>
                <a:cubicBezTo>
                  <a:pt x="42" y="174"/>
                  <a:pt x="43" y="174"/>
                  <a:pt x="42" y="173"/>
                </a:cubicBezTo>
                <a:cubicBezTo>
                  <a:pt x="42" y="174"/>
                  <a:pt x="42" y="174"/>
                  <a:pt x="42" y="174"/>
                </a:cubicBezTo>
                <a:cubicBezTo>
                  <a:pt x="41" y="174"/>
                  <a:pt x="41" y="174"/>
                  <a:pt x="41" y="174"/>
                </a:cubicBezTo>
                <a:cubicBezTo>
                  <a:pt x="41" y="174"/>
                  <a:pt x="41" y="175"/>
                  <a:pt x="41" y="175"/>
                </a:cubicBezTo>
                <a:cubicBezTo>
                  <a:pt x="40" y="175"/>
                  <a:pt x="40" y="176"/>
                  <a:pt x="40" y="176"/>
                </a:cubicBezTo>
                <a:cubicBezTo>
                  <a:pt x="39" y="177"/>
                  <a:pt x="38" y="177"/>
                  <a:pt x="38" y="178"/>
                </a:cubicBezTo>
                <a:cubicBezTo>
                  <a:pt x="38" y="178"/>
                  <a:pt x="37" y="179"/>
                  <a:pt x="37" y="179"/>
                </a:cubicBezTo>
                <a:cubicBezTo>
                  <a:pt x="37" y="179"/>
                  <a:pt x="37" y="179"/>
                  <a:pt x="37" y="179"/>
                </a:cubicBezTo>
                <a:cubicBezTo>
                  <a:pt x="36" y="179"/>
                  <a:pt x="36" y="180"/>
                  <a:pt x="36" y="180"/>
                </a:cubicBezTo>
                <a:close/>
                <a:moveTo>
                  <a:pt x="106" y="204"/>
                </a:moveTo>
                <a:cubicBezTo>
                  <a:pt x="107" y="203"/>
                  <a:pt x="108" y="202"/>
                  <a:pt x="109" y="201"/>
                </a:cubicBezTo>
                <a:cubicBezTo>
                  <a:pt x="109" y="201"/>
                  <a:pt x="107" y="201"/>
                  <a:pt x="107" y="202"/>
                </a:cubicBezTo>
                <a:cubicBezTo>
                  <a:pt x="106" y="203"/>
                  <a:pt x="106" y="203"/>
                  <a:pt x="106" y="204"/>
                </a:cubicBezTo>
                <a:close/>
                <a:moveTo>
                  <a:pt x="70" y="182"/>
                </a:moveTo>
                <a:cubicBezTo>
                  <a:pt x="70" y="182"/>
                  <a:pt x="70" y="182"/>
                  <a:pt x="70" y="182"/>
                </a:cubicBezTo>
                <a:cubicBezTo>
                  <a:pt x="70" y="181"/>
                  <a:pt x="70" y="181"/>
                  <a:pt x="70" y="181"/>
                </a:cubicBezTo>
                <a:cubicBezTo>
                  <a:pt x="71" y="181"/>
                  <a:pt x="71" y="181"/>
                  <a:pt x="71" y="180"/>
                </a:cubicBezTo>
                <a:cubicBezTo>
                  <a:pt x="73" y="179"/>
                  <a:pt x="74" y="177"/>
                  <a:pt x="76" y="176"/>
                </a:cubicBezTo>
                <a:cubicBezTo>
                  <a:pt x="74" y="176"/>
                  <a:pt x="72" y="178"/>
                  <a:pt x="71" y="180"/>
                </a:cubicBezTo>
                <a:cubicBezTo>
                  <a:pt x="71" y="180"/>
                  <a:pt x="71" y="180"/>
                  <a:pt x="71" y="180"/>
                </a:cubicBezTo>
                <a:cubicBezTo>
                  <a:pt x="71" y="180"/>
                  <a:pt x="70" y="181"/>
                  <a:pt x="70" y="181"/>
                </a:cubicBezTo>
                <a:cubicBezTo>
                  <a:pt x="70" y="182"/>
                  <a:pt x="70" y="182"/>
                  <a:pt x="70" y="182"/>
                </a:cubicBezTo>
                <a:close/>
                <a:moveTo>
                  <a:pt x="73" y="188"/>
                </a:moveTo>
                <a:cubicBezTo>
                  <a:pt x="74" y="186"/>
                  <a:pt x="77" y="184"/>
                  <a:pt x="78" y="182"/>
                </a:cubicBezTo>
                <a:cubicBezTo>
                  <a:pt x="76" y="184"/>
                  <a:pt x="74" y="185"/>
                  <a:pt x="72" y="187"/>
                </a:cubicBezTo>
                <a:cubicBezTo>
                  <a:pt x="72" y="187"/>
                  <a:pt x="72" y="189"/>
                  <a:pt x="73" y="188"/>
                </a:cubicBezTo>
                <a:close/>
                <a:moveTo>
                  <a:pt x="25" y="45"/>
                </a:moveTo>
                <a:cubicBezTo>
                  <a:pt x="26" y="44"/>
                  <a:pt x="26" y="44"/>
                  <a:pt x="26" y="44"/>
                </a:cubicBezTo>
                <a:cubicBezTo>
                  <a:pt x="26" y="44"/>
                  <a:pt x="26" y="44"/>
                  <a:pt x="26" y="44"/>
                </a:cubicBezTo>
                <a:cubicBezTo>
                  <a:pt x="27" y="43"/>
                  <a:pt x="27" y="43"/>
                  <a:pt x="27" y="43"/>
                </a:cubicBezTo>
                <a:cubicBezTo>
                  <a:pt x="28" y="42"/>
                  <a:pt x="29" y="40"/>
                  <a:pt x="30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8"/>
                  <a:pt x="32" y="37"/>
                  <a:pt x="31" y="36"/>
                </a:cubicBezTo>
                <a:cubicBezTo>
                  <a:pt x="31" y="36"/>
                  <a:pt x="30" y="37"/>
                  <a:pt x="30" y="38"/>
                </a:cubicBezTo>
                <a:cubicBezTo>
                  <a:pt x="29" y="39"/>
                  <a:pt x="28" y="41"/>
                  <a:pt x="27" y="42"/>
                </a:cubicBezTo>
                <a:cubicBezTo>
                  <a:pt x="27" y="42"/>
                  <a:pt x="27" y="43"/>
                  <a:pt x="27" y="43"/>
                </a:cubicBezTo>
                <a:cubicBezTo>
                  <a:pt x="26" y="44"/>
                  <a:pt x="26" y="44"/>
                  <a:pt x="26" y="44"/>
                </a:cubicBezTo>
                <a:cubicBezTo>
                  <a:pt x="26" y="44"/>
                  <a:pt x="26" y="44"/>
                  <a:pt x="26" y="44"/>
                </a:cubicBezTo>
                <a:lnTo>
                  <a:pt x="25" y="45"/>
                </a:lnTo>
                <a:close/>
                <a:moveTo>
                  <a:pt x="80" y="75"/>
                </a:moveTo>
                <a:cubicBezTo>
                  <a:pt x="80" y="75"/>
                  <a:pt x="80" y="75"/>
                  <a:pt x="80" y="75"/>
                </a:cubicBezTo>
                <a:cubicBezTo>
                  <a:pt x="79" y="77"/>
                  <a:pt x="77" y="78"/>
                  <a:pt x="75" y="80"/>
                </a:cubicBezTo>
                <a:cubicBezTo>
                  <a:pt x="75" y="80"/>
                  <a:pt x="76" y="81"/>
                  <a:pt x="76" y="81"/>
                </a:cubicBezTo>
                <a:lnTo>
                  <a:pt x="80" y="75"/>
                </a:lnTo>
                <a:close/>
                <a:moveTo>
                  <a:pt x="46" y="90"/>
                </a:moveTo>
                <a:cubicBezTo>
                  <a:pt x="46" y="90"/>
                  <a:pt x="47" y="89"/>
                  <a:pt x="47" y="88"/>
                </a:cubicBezTo>
                <a:cubicBezTo>
                  <a:pt x="47" y="88"/>
                  <a:pt x="48" y="88"/>
                  <a:pt x="48" y="87"/>
                </a:cubicBezTo>
                <a:cubicBezTo>
                  <a:pt x="49" y="87"/>
                  <a:pt x="49" y="86"/>
                  <a:pt x="49" y="85"/>
                </a:cubicBezTo>
                <a:cubicBezTo>
                  <a:pt x="50" y="84"/>
                  <a:pt x="50" y="84"/>
                  <a:pt x="50" y="84"/>
                </a:cubicBezTo>
                <a:cubicBezTo>
                  <a:pt x="50" y="84"/>
                  <a:pt x="50" y="84"/>
                  <a:pt x="50" y="84"/>
                </a:cubicBezTo>
                <a:cubicBezTo>
                  <a:pt x="51" y="83"/>
                  <a:pt x="51" y="83"/>
                  <a:pt x="51" y="82"/>
                </a:cubicBezTo>
                <a:cubicBezTo>
                  <a:pt x="51" y="81"/>
                  <a:pt x="51" y="81"/>
                  <a:pt x="51" y="82"/>
                </a:cubicBezTo>
                <a:cubicBezTo>
                  <a:pt x="50" y="82"/>
                  <a:pt x="51" y="83"/>
                  <a:pt x="50" y="84"/>
                </a:cubicBezTo>
                <a:cubicBezTo>
                  <a:pt x="50" y="84"/>
                  <a:pt x="50" y="84"/>
                  <a:pt x="50" y="84"/>
                </a:cubicBezTo>
                <a:cubicBezTo>
                  <a:pt x="49" y="85"/>
                  <a:pt x="49" y="85"/>
                  <a:pt x="49" y="85"/>
                </a:cubicBezTo>
                <a:cubicBezTo>
                  <a:pt x="48" y="85"/>
                  <a:pt x="48" y="86"/>
                  <a:pt x="48" y="87"/>
                </a:cubicBezTo>
                <a:cubicBezTo>
                  <a:pt x="47" y="88"/>
                  <a:pt x="46" y="89"/>
                  <a:pt x="46" y="90"/>
                </a:cubicBezTo>
                <a:close/>
                <a:moveTo>
                  <a:pt x="89" y="185"/>
                </a:moveTo>
                <a:cubicBezTo>
                  <a:pt x="87" y="187"/>
                  <a:pt x="85" y="189"/>
                  <a:pt x="83" y="191"/>
                </a:cubicBezTo>
                <a:cubicBezTo>
                  <a:pt x="83" y="191"/>
                  <a:pt x="83" y="192"/>
                  <a:pt x="83" y="191"/>
                </a:cubicBezTo>
                <a:cubicBezTo>
                  <a:pt x="85" y="190"/>
                  <a:pt x="88" y="188"/>
                  <a:pt x="89" y="185"/>
                </a:cubicBezTo>
                <a:close/>
                <a:moveTo>
                  <a:pt x="59" y="175"/>
                </a:moveTo>
                <a:cubicBezTo>
                  <a:pt x="52" y="182"/>
                  <a:pt x="52" y="182"/>
                  <a:pt x="52" y="182"/>
                </a:cubicBezTo>
                <a:cubicBezTo>
                  <a:pt x="52" y="183"/>
                  <a:pt x="52" y="184"/>
                  <a:pt x="52" y="183"/>
                </a:cubicBezTo>
                <a:cubicBezTo>
                  <a:pt x="55" y="180"/>
                  <a:pt x="57" y="178"/>
                  <a:pt x="59" y="175"/>
                </a:cubicBezTo>
                <a:close/>
                <a:moveTo>
                  <a:pt x="134" y="61"/>
                </a:moveTo>
                <a:cubicBezTo>
                  <a:pt x="136" y="60"/>
                  <a:pt x="137" y="59"/>
                  <a:pt x="139" y="58"/>
                </a:cubicBezTo>
                <a:cubicBezTo>
                  <a:pt x="139" y="58"/>
                  <a:pt x="137" y="57"/>
                  <a:pt x="137" y="57"/>
                </a:cubicBezTo>
                <a:cubicBezTo>
                  <a:pt x="136" y="58"/>
                  <a:pt x="134" y="59"/>
                  <a:pt x="134" y="60"/>
                </a:cubicBezTo>
                <a:cubicBezTo>
                  <a:pt x="134" y="60"/>
                  <a:pt x="134" y="60"/>
                  <a:pt x="134" y="61"/>
                </a:cubicBezTo>
                <a:close/>
                <a:moveTo>
                  <a:pt x="116" y="23"/>
                </a:moveTo>
                <a:cubicBezTo>
                  <a:pt x="116" y="23"/>
                  <a:pt x="116" y="23"/>
                  <a:pt x="116" y="23"/>
                </a:cubicBezTo>
                <a:cubicBezTo>
                  <a:pt x="119" y="21"/>
                  <a:pt x="121" y="19"/>
                  <a:pt x="124" y="18"/>
                </a:cubicBezTo>
                <a:cubicBezTo>
                  <a:pt x="124" y="18"/>
                  <a:pt x="122" y="17"/>
                  <a:pt x="122" y="18"/>
                </a:cubicBezTo>
                <a:cubicBezTo>
                  <a:pt x="120" y="19"/>
                  <a:pt x="119" y="21"/>
                  <a:pt x="116" y="22"/>
                </a:cubicBezTo>
                <a:cubicBezTo>
                  <a:pt x="116" y="22"/>
                  <a:pt x="116" y="22"/>
                  <a:pt x="116" y="23"/>
                </a:cubicBezTo>
                <a:close/>
                <a:moveTo>
                  <a:pt x="146" y="63"/>
                </a:moveTo>
                <a:cubicBezTo>
                  <a:pt x="146" y="63"/>
                  <a:pt x="146" y="63"/>
                  <a:pt x="145" y="63"/>
                </a:cubicBezTo>
                <a:cubicBezTo>
                  <a:pt x="137" y="68"/>
                  <a:pt x="137" y="68"/>
                  <a:pt x="137" y="68"/>
                </a:cubicBezTo>
                <a:cubicBezTo>
                  <a:pt x="141" y="67"/>
                  <a:pt x="144" y="65"/>
                  <a:pt x="146" y="63"/>
                </a:cubicBezTo>
                <a:close/>
                <a:moveTo>
                  <a:pt x="125" y="23"/>
                </a:moveTo>
                <a:cubicBezTo>
                  <a:pt x="127" y="22"/>
                  <a:pt x="129" y="21"/>
                  <a:pt x="132" y="20"/>
                </a:cubicBezTo>
                <a:cubicBezTo>
                  <a:pt x="131" y="19"/>
                  <a:pt x="129" y="19"/>
                  <a:pt x="129" y="19"/>
                </a:cubicBezTo>
                <a:cubicBezTo>
                  <a:pt x="128" y="20"/>
                  <a:pt x="127" y="21"/>
                  <a:pt x="126" y="22"/>
                </a:cubicBezTo>
                <a:cubicBezTo>
                  <a:pt x="125" y="22"/>
                  <a:pt x="123" y="24"/>
                  <a:pt x="125" y="23"/>
                </a:cubicBezTo>
                <a:close/>
                <a:moveTo>
                  <a:pt x="58" y="183"/>
                </a:moveTo>
                <a:cubicBezTo>
                  <a:pt x="61" y="180"/>
                  <a:pt x="64" y="177"/>
                  <a:pt x="67" y="174"/>
                </a:cubicBezTo>
                <a:cubicBezTo>
                  <a:pt x="63" y="176"/>
                  <a:pt x="61" y="180"/>
                  <a:pt x="58" y="183"/>
                </a:cubicBezTo>
                <a:cubicBezTo>
                  <a:pt x="58" y="183"/>
                  <a:pt x="58" y="183"/>
                  <a:pt x="58" y="183"/>
                </a:cubicBezTo>
                <a:close/>
                <a:moveTo>
                  <a:pt x="74" y="183"/>
                </a:moveTo>
                <a:cubicBezTo>
                  <a:pt x="76" y="181"/>
                  <a:pt x="78" y="179"/>
                  <a:pt x="81" y="178"/>
                </a:cubicBezTo>
                <a:cubicBezTo>
                  <a:pt x="80" y="178"/>
                  <a:pt x="79" y="177"/>
                  <a:pt x="78" y="178"/>
                </a:cubicBezTo>
                <a:cubicBezTo>
                  <a:pt x="77" y="179"/>
                  <a:pt x="76" y="181"/>
                  <a:pt x="74" y="182"/>
                </a:cubicBezTo>
                <a:cubicBezTo>
                  <a:pt x="74" y="182"/>
                  <a:pt x="74" y="183"/>
                  <a:pt x="74" y="183"/>
                </a:cubicBezTo>
                <a:close/>
                <a:moveTo>
                  <a:pt x="27" y="63"/>
                </a:moveTo>
                <a:cubicBezTo>
                  <a:pt x="27" y="63"/>
                  <a:pt x="27" y="63"/>
                  <a:pt x="27" y="63"/>
                </a:cubicBezTo>
                <a:cubicBezTo>
                  <a:pt x="27" y="62"/>
                  <a:pt x="27" y="62"/>
                  <a:pt x="27" y="62"/>
                </a:cubicBezTo>
                <a:cubicBezTo>
                  <a:pt x="30" y="59"/>
                  <a:pt x="31" y="57"/>
                  <a:pt x="33" y="54"/>
                </a:cubicBezTo>
                <a:cubicBezTo>
                  <a:pt x="34" y="53"/>
                  <a:pt x="34" y="53"/>
                  <a:pt x="34" y="53"/>
                </a:cubicBezTo>
                <a:cubicBezTo>
                  <a:pt x="35" y="52"/>
                  <a:pt x="37" y="49"/>
                  <a:pt x="38" y="47"/>
                </a:cubicBezTo>
                <a:cubicBezTo>
                  <a:pt x="34" y="53"/>
                  <a:pt x="34" y="53"/>
                  <a:pt x="34" y="53"/>
                </a:cubicBezTo>
                <a:cubicBezTo>
                  <a:pt x="33" y="54"/>
                  <a:pt x="33" y="54"/>
                  <a:pt x="33" y="54"/>
                </a:cubicBezTo>
                <a:cubicBezTo>
                  <a:pt x="31" y="56"/>
                  <a:pt x="29" y="59"/>
                  <a:pt x="27" y="62"/>
                </a:cubicBezTo>
                <a:cubicBezTo>
                  <a:pt x="27" y="63"/>
                  <a:pt x="27" y="63"/>
                  <a:pt x="27" y="63"/>
                </a:cubicBezTo>
                <a:close/>
                <a:moveTo>
                  <a:pt x="129" y="189"/>
                </a:moveTo>
                <a:cubicBezTo>
                  <a:pt x="130" y="189"/>
                  <a:pt x="131" y="189"/>
                  <a:pt x="131" y="190"/>
                </a:cubicBezTo>
                <a:cubicBezTo>
                  <a:pt x="135" y="188"/>
                  <a:pt x="135" y="188"/>
                  <a:pt x="135" y="188"/>
                </a:cubicBezTo>
                <a:cubicBezTo>
                  <a:pt x="134" y="187"/>
                  <a:pt x="133" y="187"/>
                  <a:pt x="132" y="187"/>
                </a:cubicBezTo>
                <a:cubicBezTo>
                  <a:pt x="131" y="187"/>
                  <a:pt x="130" y="188"/>
                  <a:pt x="129" y="189"/>
                </a:cubicBezTo>
                <a:close/>
                <a:moveTo>
                  <a:pt x="85" y="26"/>
                </a:moveTo>
                <a:cubicBezTo>
                  <a:pt x="86" y="26"/>
                  <a:pt x="87" y="26"/>
                  <a:pt x="87" y="25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3"/>
                  <a:pt x="90" y="23"/>
                  <a:pt x="90" y="23"/>
                </a:cubicBezTo>
                <a:cubicBezTo>
                  <a:pt x="90" y="22"/>
                  <a:pt x="90" y="22"/>
                  <a:pt x="90" y="22"/>
                </a:cubicBezTo>
                <a:cubicBezTo>
                  <a:pt x="91" y="22"/>
                  <a:pt x="91" y="22"/>
                  <a:pt x="91" y="22"/>
                </a:cubicBezTo>
                <a:cubicBezTo>
                  <a:pt x="91" y="22"/>
                  <a:pt x="91" y="22"/>
                  <a:pt x="91" y="22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3" y="20"/>
                  <a:pt x="93" y="20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99" y="15"/>
                  <a:pt x="97" y="15"/>
                  <a:pt x="97" y="16"/>
                </a:cubicBezTo>
                <a:cubicBezTo>
                  <a:pt x="96" y="17"/>
                  <a:pt x="94" y="19"/>
                  <a:pt x="93" y="19"/>
                </a:cubicBezTo>
                <a:cubicBezTo>
                  <a:pt x="93" y="19"/>
                  <a:pt x="93" y="20"/>
                  <a:pt x="93" y="20"/>
                </a:cubicBezTo>
                <a:cubicBezTo>
                  <a:pt x="92" y="20"/>
                  <a:pt x="92" y="20"/>
                  <a:pt x="92" y="21"/>
                </a:cubicBezTo>
                <a:cubicBezTo>
                  <a:pt x="91" y="21"/>
                  <a:pt x="91" y="21"/>
                  <a:pt x="91" y="22"/>
                </a:cubicBezTo>
                <a:cubicBezTo>
                  <a:pt x="91" y="22"/>
                  <a:pt x="91" y="22"/>
                  <a:pt x="91" y="22"/>
                </a:cubicBezTo>
                <a:cubicBezTo>
                  <a:pt x="90" y="22"/>
                  <a:pt x="90" y="22"/>
                  <a:pt x="90" y="22"/>
                </a:cubicBezTo>
                <a:cubicBezTo>
                  <a:pt x="90" y="23"/>
                  <a:pt x="90" y="23"/>
                  <a:pt x="90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4"/>
                  <a:pt x="89" y="24"/>
                  <a:pt x="89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7" y="25"/>
                  <a:pt x="87" y="25"/>
                  <a:pt x="87" y="25"/>
                </a:cubicBezTo>
                <a:cubicBezTo>
                  <a:pt x="87" y="25"/>
                  <a:pt x="86" y="26"/>
                  <a:pt x="85" y="26"/>
                </a:cubicBezTo>
                <a:close/>
                <a:moveTo>
                  <a:pt x="24" y="151"/>
                </a:moveTo>
                <a:cubicBezTo>
                  <a:pt x="27" y="147"/>
                  <a:pt x="30" y="142"/>
                  <a:pt x="34" y="138"/>
                </a:cubicBezTo>
                <a:cubicBezTo>
                  <a:pt x="34" y="137"/>
                  <a:pt x="33" y="138"/>
                  <a:pt x="33" y="138"/>
                </a:cubicBezTo>
                <a:cubicBezTo>
                  <a:pt x="30" y="142"/>
                  <a:pt x="27" y="146"/>
                  <a:pt x="24" y="150"/>
                </a:cubicBezTo>
                <a:cubicBezTo>
                  <a:pt x="23" y="150"/>
                  <a:pt x="23" y="151"/>
                  <a:pt x="24" y="151"/>
                </a:cubicBezTo>
                <a:close/>
                <a:moveTo>
                  <a:pt x="39" y="65"/>
                </a:moveTo>
                <a:cubicBezTo>
                  <a:pt x="37" y="69"/>
                  <a:pt x="35" y="72"/>
                  <a:pt x="32" y="75"/>
                </a:cubicBezTo>
                <a:cubicBezTo>
                  <a:pt x="31" y="76"/>
                  <a:pt x="31" y="77"/>
                  <a:pt x="32" y="78"/>
                </a:cubicBezTo>
                <a:cubicBezTo>
                  <a:pt x="34" y="74"/>
                  <a:pt x="37" y="69"/>
                  <a:pt x="39" y="65"/>
                </a:cubicBezTo>
                <a:close/>
                <a:moveTo>
                  <a:pt x="104" y="187"/>
                </a:moveTo>
                <a:cubicBezTo>
                  <a:pt x="101" y="189"/>
                  <a:pt x="98" y="191"/>
                  <a:pt x="95" y="194"/>
                </a:cubicBezTo>
                <a:cubicBezTo>
                  <a:pt x="96" y="194"/>
                  <a:pt x="97" y="195"/>
                  <a:pt x="98" y="194"/>
                </a:cubicBezTo>
                <a:cubicBezTo>
                  <a:pt x="100" y="192"/>
                  <a:pt x="102" y="190"/>
                  <a:pt x="104" y="187"/>
                </a:cubicBezTo>
                <a:close/>
                <a:moveTo>
                  <a:pt x="66" y="27"/>
                </a:moveTo>
                <a:cubicBezTo>
                  <a:pt x="66" y="26"/>
                  <a:pt x="66" y="26"/>
                  <a:pt x="66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68" y="26"/>
                  <a:pt x="68" y="25"/>
                  <a:pt x="68" y="25"/>
                </a:cubicBezTo>
                <a:cubicBezTo>
                  <a:pt x="72" y="22"/>
                  <a:pt x="75" y="18"/>
                  <a:pt x="79" y="15"/>
                </a:cubicBezTo>
                <a:cubicBezTo>
                  <a:pt x="75" y="16"/>
                  <a:pt x="74" y="18"/>
                  <a:pt x="72" y="21"/>
                </a:cubicBezTo>
                <a:cubicBezTo>
                  <a:pt x="71" y="22"/>
                  <a:pt x="70" y="23"/>
                  <a:pt x="69" y="24"/>
                </a:cubicBezTo>
                <a:cubicBezTo>
                  <a:pt x="68" y="24"/>
                  <a:pt x="68" y="24"/>
                  <a:pt x="68" y="25"/>
                </a:cubicBezTo>
                <a:cubicBezTo>
                  <a:pt x="68" y="25"/>
                  <a:pt x="67" y="25"/>
                  <a:pt x="67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66" y="26"/>
                  <a:pt x="66" y="26"/>
                  <a:pt x="66" y="26"/>
                </a:cubicBezTo>
                <a:lnTo>
                  <a:pt x="66" y="27"/>
                </a:lnTo>
                <a:close/>
                <a:moveTo>
                  <a:pt x="85" y="180"/>
                </a:moveTo>
                <a:cubicBezTo>
                  <a:pt x="82" y="183"/>
                  <a:pt x="79" y="186"/>
                  <a:pt x="76" y="189"/>
                </a:cubicBezTo>
                <a:cubicBezTo>
                  <a:pt x="76" y="190"/>
                  <a:pt x="77" y="190"/>
                  <a:pt x="77" y="190"/>
                </a:cubicBezTo>
                <a:cubicBezTo>
                  <a:pt x="86" y="181"/>
                  <a:pt x="86" y="181"/>
                  <a:pt x="86" y="181"/>
                </a:cubicBezTo>
                <a:cubicBezTo>
                  <a:pt x="86" y="181"/>
                  <a:pt x="86" y="180"/>
                  <a:pt x="85" y="180"/>
                </a:cubicBezTo>
                <a:close/>
                <a:moveTo>
                  <a:pt x="140" y="64"/>
                </a:moveTo>
                <a:cubicBezTo>
                  <a:pt x="141" y="64"/>
                  <a:pt x="141" y="64"/>
                  <a:pt x="141" y="64"/>
                </a:cubicBezTo>
                <a:cubicBezTo>
                  <a:pt x="141" y="64"/>
                  <a:pt x="141" y="64"/>
                  <a:pt x="141" y="64"/>
                </a:cubicBezTo>
                <a:cubicBezTo>
                  <a:pt x="142" y="63"/>
                  <a:pt x="142" y="63"/>
                  <a:pt x="142" y="63"/>
                </a:cubicBezTo>
                <a:cubicBezTo>
                  <a:pt x="142" y="63"/>
                  <a:pt x="143" y="63"/>
                  <a:pt x="143" y="63"/>
                </a:cubicBezTo>
                <a:cubicBezTo>
                  <a:pt x="146" y="61"/>
                  <a:pt x="148" y="59"/>
                  <a:pt x="152" y="58"/>
                </a:cubicBezTo>
                <a:cubicBezTo>
                  <a:pt x="151" y="57"/>
                  <a:pt x="152" y="56"/>
                  <a:pt x="152" y="56"/>
                </a:cubicBezTo>
                <a:cubicBezTo>
                  <a:pt x="143" y="62"/>
                  <a:pt x="143" y="62"/>
                  <a:pt x="143" y="62"/>
                </a:cubicBezTo>
                <a:cubicBezTo>
                  <a:pt x="143" y="62"/>
                  <a:pt x="143" y="63"/>
                  <a:pt x="143" y="63"/>
                </a:cubicBezTo>
                <a:cubicBezTo>
                  <a:pt x="142" y="63"/>
                  <a:pt x="142" y="63"/>
                  <a:pt x="142" y="63"/>
                </a:cubicBezTo>
                <a:cubicBezTo>
                  <a:pt x="142" y="63"/>
                  <a:pt x="141" y="64"/>
                  <a:pt x="141" y="64"/>
                </a:cubicBezTo>
                <a:cubicBezTo>
                  <a:pt x="141" y="64"/>
                  <a:pt x="141" y="64"/>
                  <a:pt x="141" y="64"/>
                </a:cubicBezTo>
                <a:lnTo>
                  <a:pt x="140" y="64"/>
                </a:lnTo>
                <a:close/>
                <a:moveTo>
                  <a:pt x="23" y="160"/>
                </a:moveTo>
                <a:cubicBezTo>
                  <a:pt x="24" y="160"/>
                  <a:pt x="24" y="160"/>
                  <a:pt x="24" y="160"/>
                </a:cubicBezTo>
                <a:cubicBezTo>
                  <a:pt x="24" y="160"/>
                  <a:pt x="25" y="159"/>
                  <a:pt x="25" y="159"/>
                </a:cubicBezTo>
                <a:cubicBezTo>
                  <a:pt x="26" y="158"/>
                  <a:pt x="27" y="157"/>
                  <a:pt x="28" y="156"/>
                </a:cubicBezTo>
                <a:cubicBezTo>
                  <a:pt x="28" y="155"/>
                  <a:pt x="28" y="155"/>
                  <a:pt x="28" y="155"/>
                </a:cubicBezTo>
                <a:cubicBezTo>
                  <a:pt x="31" y="152"/>
                  <a:pt x="33" y="149"/>
                  <a:pt x="36" y="147"/>
                </a:cubicBezTo>
                <a:cubicBezTo>
                  <a:pt x="36" y="147"/>
                  <a:pt x="36" y="145"/>
                  <a:pt x="36" y="144"/>
                </a:cubicBezTo>
                <a:cubicBezTo>
                  <a:pt x="28" y="154"/>
                  <a:pt x="28" y="154"/>
                  <a:pt x="28" y="154"/>
                </a:cubicBezTo>
                <a:cubicBezTo>
                  <a:pt x="28" y="154"/>
                  <a:pt x="28" y="155"/>
                  <a:pt x="28" y="155"/>
                </a:cubicBezTo>
                <a:cubicBezTo>
                  <a:pt x="27" y="156"/>
                  <a:pt x="26" y="157"/>
                  <a:pt x="25" y="158"/>
                </a:cubicBezTo>
                <a:cubicBezTo>
                  <a:pt x="25" y="158"/>
                  <a:pt x="25" y="159"/>
                  <a:pt x="25" y="159"/>
                </a:cubicBezTo>
                <a:cubicBezTo>
                  <a:pt x="24" y="159"/>
                  <a:pt x="24" y="159"/>
                  <a:pt x="24" y="160"/>
                </a:cubicBezTo>
                <a:lnTo>
                  <a:pt x="23" y="160"/>
                </a:lnTo>
                <a:close/>
                <a:moveTo>
                  <a:pt x="109" y="194"/>
                </a:moveTo>
                <a:cubicBezTo>
                  <a:pt x="113" y="192"/>
                  <a:pt x="116" y="188"/>
                  <a:pt x="119" y="186"/>
                </a:cubicBezTo>
                <a:cubicBezTo>
                  <a:pt x="119" y="186"/>
                  <a:pt x="118" y="185"/>
                  <a:pt x="118" y="185"/>
                </a:cubicBezTo>
                <a:cubicBezTo>
                  <a:pt x="114" y="188"/>
                  <a:pt x="112" y="191"/>
                  <a:pt x="109" y="194"/>
                </a:cubicBezTo>
                <a:cubicBezTo>
                  <a:pt x="109" y="194"/>
                  <a:pt x="109" y="194"/>
                  <a:pt x="109" y="194"/>
                </a:cubicBezTo>
                <a:close/>
                <a:moveTo>
                  <a:pt x="21" y="148"/>
                </a:moveTo>
                <a:cubicBezTo>
                  <a:pt x="25" y="143"/>
                  <a:pt x="30" y="138"/>
                  <a:pt x="34" y="133"/>
                </a:cubicBezTo>
                <a:cubicBezTo>
                  <a:pt x="33" y="133"/>
                  <a:pt x="32" y="134"/>
                  <a:pt x="32" y="134"/>
                </a:cubicBezTo>
                <a:cubicBezTo>
                  <a:pt x="28" y="138"/>
                  <a:pt x="25" y="143"/>
                  <a:pt x="21" y="147"/>
                </a:cubicBezTo>
                <a:cubicBezTo>
                  <a:pt x="21" y="147"/>
                  <a:pt x="21" y="148"/>
                  <a:pt x="21" y="149"/>
                </a:cubicBezTo>
                <a:cubicBezTo>
                  <a:pt x="21" y="149"/>
                  <a:pt x="21" y="148"/>
                  <a:pt x="21" y="148"/>
                </a:cubicBezTo>
                <a:close/>
                <a:moveTo>
                  <a:pt x="46" y="182"/>
                </a:moveTo>
                <a:cubicBezTo>
                  <a:pt x="49" y="178"/>
                  <a:pt x="52" y="174"/>
                  <a:pt x="56" y="171"/>
                </a:cubicBezTo>
                <a:cubicBezTo>
                  <a:pt x="57" y="170"/>
                  <a:pt x="55" y="169"/>
                  <a:pt x="55" y="170"/>
                </a:cubicBezTo>
                <a:cubicBezTo>
                  <a:pt x="46" y="182"/>
                  <a:pt x="46" y="182"/>
                  <a:pt x="46" y="182"/>
                </a:cubicBezTo>
                <a:cubicBezTo>
                  <a:pt x="46" y="182"/>
                  <a:pt x="45" y="183"/>
                  <a:pt x="46" y="182"/>
                </a:cubicBezTo>
                <a:close/>
                <a:moveTo>
                  <a:pt x="43" y="30"/>
                </a:moveTo>
                <a:cubicBezTo>
                  <a:pt x="43" y="33"/>
                  <a:pt x="44" y="35"/>
                  <a:pt x="45" y="37"/>
                </a:cubicBezTo>
                <a:cubicBezTo>
                  <a:pt x="45" y="37"/>
                  <a:pt x="46" y="37"/>
                  <a:pt x="47" y="38"/>
                </a:cubicBezTo>
                <a:cubicBezTo>
                  <a:pt x="46" y="36"/>
                  <a:pt x="46" y="35"/>
                  <a:pt x="46" y="34"/>
                </a:cubicBezTo>
                <a:cubicBezTo>
                  <a:pt x="46" y="32"/>
                  <a:pt x="45" y="31"/>
                  <a:pt x="43" y="30"/>
                </a:cubicBezTo>
                <a:cubicBezTo>
                  <a:pt x="43" y="30"/>
                  <a:pt x="43" y="29"/>
                  <a:pt x="43" y="30"/>
                </a:cubicBezTo>
                <a:close/>
                <a:moveTo>
                  <a:pt x="55" y="51"/>
                </a:moveTo>
                <a:cubicBezTo>
                  <a:pt x="56" y="55"/>
                  <a:pt x="57" y="59"/>
                  <a:pt x="58" y="63"/>
                </a:cubicBezTo>
                <a:cubicBezTo>
                  <a:pt x="58" y="63"/>
                  <a:pt x="59" y="62"/>
                  <a:pt x="59" y="62"/>
                </a:cubicBezTo>
                <a:cubicBezTo>
                  <a:pt x="58" y="58"/>
                  <a:pt x="58" y="54"/>
                  <a:pt x="56" y="51"/>
                </a:cubicBezTo>
                <a:cubicBezTo>
                  <a:pt x="56" y="50"/>
                  <a:pt x="55" y="50"/>
                  <a:pt x="55" y="51"/>
                </a:cubicBezTo>
                <a:close/>
                <a:moveTo>
                  <a:pt x="81" y="65"/>
                </a:moveTo>
                <a:cubicBezTo>
                  <a:pt x="83" y="65"/>
                  <a:pt x="84" y="66"/>
                  <a:pt x="86" y="66"/>
                </a:cubicBezTo>
                <a:cubicBezTo>
                  <a:pt x="92" y="67"/>
                  <a:pt x="95" y="70"/>
                  <a:pt x="96" y="75"/>
                </a:cubicBezTo>
                <a:cubicBezTo>
                  <a:pt x="96" y="75"/>
                  <a:pt x="96" y="74"/>
                  <a:pt x="96" y="74"/>
                </a:cubicBezTo>
                <a:cubicBezTo>
                  <a:pt x="95" y="67"/>
                  <a:pt x="87" y="63"/>
                  <a:pt x="79" y="64"/>
                </a:cubicBezTo>
                <a:cubicBezTo>
                  <a:pt x="79" y="64"/>
                  <a:pt x="81" y="65"/>
                  <a:pt x="81" y="65"/>
                </a:cubicBezTo>
                <a:close/>
                <a:moveTo>
                  <a:pt x="121" y="41"/>
                </a:moveTo>
                <a:cubicBezTo>
                  <a:pt x="122" y="40"/>
                  <a:pt x="124" y="40"/>
                  <a:pt x="125" y="39"/>
                </a:cubicBezTo>
                <a:cubicBezTo>
                  <a:pt x="126" y="38"/>
                  <a:pt x="127" y="37"/>
                  <a:pt x="129" y="35"/>
                </a:cubicBezTo>
                <a:cubicBezTo>
                  <a:pt x="128" y="35"/>
                  <a:pt x="130" y="34"/>
                  <a:pt x="129" y="34"/>
                </a:cubicBezTo>
                <a:cubicBezTo>
                  <a:pt x="126" y="35"/>
                  <a:pt x="123" y="37"/>
                  <a:pt x="121" y="40"/>
                </a:cubicBezTo>
                <a:cubicBezTo>
                  <a:pt x="121" y="40"/>
                  <a:pt x="120" y="41"/>
                  <a:pt x="121" y="41"/>
                </a:cubicBezTo>
                <a:close/>
                <a:moveTo>
                  <a:pt x="94" y="27"/>
                </a:moveTo>
                <a:cubicBezTo>
                  <a:pt x="94" y="26"/>
                  <a:pt x="94" y="26"/>
                  <a:pt x="94" y="26"/>
                </a:cubicBezTo>
                <a:cubicBezTo>
                  <a:pt x="94" y="26"/>
                  <a:pt x="94" y="26"/>
                  <a:pt x="94" y="26"/>
                </a:cubicBezTo>
                <a:cubicBezTo>
                  <a:pt x="95" y="26"/>
                  <a:pt x="95" y="26"/>
                  <a:pt x="95" y="26"/>
                </a:cubicBezTo>
                <a:cubicBezTo>
                  <a:pt x="95" y="25"/>
                  <a:pt x="95" y="25"/>
                  <a:pt x="95" y="25"/>
                </a:cubicBezTo>
                <a:cubicBezTo>
                  <a:pt x="96" y="25"/>
                  <a:pt x="96" y="25"/>
                  <a:pt x="96" y="25"/>
                </a:cubicBezTo>
                <a:cubicBezTo>
                  <a:pt x="96" y="25"/>
                  <a:pt x="97" y="24"/>
                  <a:pt x="97" y="24"/>
                </a:cubicBezTo>
                <a:cubicBezTo>
                  <a:pt x="101" y="20"/>
                  <a:pt x="106" y="17"/>
                  <a:pt x="111" y="14"/>
                </a:cubicBezTo>
                <a:cubicBezTo>
                  <a:pt x="107" y="13"/>
                  <a:pt x="107" y="13"/>
                  <a:pt x="107" y="13"/>
                </a:cubicBezTo>
                <a:cubicBezTo>
                  <a:pt x="107" y="14"/>
                  <a:pt x="108" y="14"/>
                  <a:pt x="108" y="15"/>
                </a:cubicBezTo>
                <a:cubicBezTo>
                  <a:pt x="106" y="15"/>
                  <a:pt x="105" y="16"/>
                  <a:pt x="104" y="17"/>
                </a:cubicBezTo>
                <a:cubicBezTo>
                  <a:pt x="101" y="19"/>
                  <a:pt x="99" y="21"/>
                  <a:pt x="97" y="23"/>
                </a:cubicBezTo>
                <a:cubicBezTo>
                  <a:pt x="97" y="23"/>
                  <a:pt x="97" y="24"/>
                  <a:pt x="97" y="24"/>
                </a:cubicBezTo>
                <a:cubicBezTo>
                  <a:pt x="96" y="24"/>
                  <a:pt x="96" y="24"/>
                  <a:pt x="96" y="25"/>
                </a:cubicBezTo>
                <a:cubicBezTo>
                  <a:pt x="95" y="25"/>
                  <a:pt x="95" y="25"/>
                  <a:pt x="95" y="25"/>
                </a:cubicBezTo>
                <a:cubicBezTo>
                  <a:pt x="95" y="26"/>
                  <a:pt x="95" y="26"/>
                  <a:pt x="95" y="26"/>
                </a:cubicBezTo>
                <a:cubicBezTo>
                  <a:pt x="94" y="26"/>
                  <a:pt x="94" y="26"/>
                  <a:pt x="94" y="26"/>
                </a:cubicBezTo>
                <a:cubicBezTo>
                  <a:pt x="94" y="26"/>
                  <a:pt x="94" y="26"/>
                  <a:pt x="94" y="26"/>
                </a:cubicBezTo>
                <a:lnTo>
                  <a:pt x="94" y="27"/>
                </a:lnTo>
                <a:close/>
                <a:moveTo>
                  <a:pt x="118" y="36"/>
                </a:moveTo>
                <a:cubicBezTo>
                  <a:pt x="119" y="35"/>
                  <a:pt x="119" y="35"/>
                  <a:pt x="119" y="35"/>
                </a:cubicBezTo>
                <a:cubicBezTo>
                  <a:pt x="125" y="32"/>
                  <a:pt x="130" y="27"/>
                  <a:pt x="134" y="22"/>
                </a:cubicBezTo>
                <a:cubicBezTo>
                  <a:pt x="129" y="26"/>
                  <a:pt x="124" y="31"/>
                  <a:pt x="119" y="34"/>
                </a:cubicBezTo>
                <a:cubicBezTo>
                  <a:pt x="119" y="35"/>
                  <a:pt x="119" y="35"/>
                  <a:pt x="119" y="35"/>
                </a:cubicBezTo>
                <a:cubicBezTo>
                  <a:pt x="118" y="35"/>
                  <a:pt x="118" y="35"/>
                  <a:pt x="118" y="36"/>
                </a:cubicBezTo>
                <a:close/>
                <a:moveTo>
                  <a:pt x="132" y="54"/>
                </a:moveTo>
                <a:cubicBezTo>
                  <a:pt x="137" y="51"/>
                  <a:pt x="141" y="48"/>
                  <a:pt x="146" y="44"/>
                </a:cubicBezTo>
                <a:cubicBezTo>
                  <a:pt x="140" y="46"/>
                  <a:pt x="136" y="51"/>
                  <a:pt x="132" y="54"/>
                </a:cubicBezTo>
                <a:close/>
                <a:moveTo>
                  <a:pt x="32" y="153"/>
                </a:moveTo>
                <a:cubicBezTo>
                  <a:pt x="29" y="157"/>
                  <a:pt x="25" y="160"/>
                  <a:pt x="22" y="165"/>
                </a:cubicBezTo>
                <a:cubicBezTo>
                  <a:pt x="22" y="165"/>
                  <a:pt x="22" y="166"/>
                  <a:pt x="22" y="167"/>
                </a:cubicBezTo>
                <a:cubicBezTo>
                  <a:pt x="26" y="163"/>
                  <a:pt x="29" y="158"/>
                  <a:pt x="32" y="153"/>
                </a:cubicBezTo>
                <a:close/>
                <a:moveTo>
                  <a:pt x="140" y="84"/>
                </a:moveTo>
                <a:cubicBezTo>
                  <a:pt x="143" y="84"/>
                  <a:pt x="145" y="82"/>
                  <a:pt x="147" y="80"/>
                </a:cubicBezTo>
                <a:cubicBezTo>
                  <a:pt x="148" y="80"/>
                  <a:pt x="148" y="78"/>
                  <a:pt x="148" y="76"/>
                </a:cubicBezTo>
                <a:cubicBezTo>
                  <a:pt x="145" y="79"/>
                  <a:pt x="142" y="81"/>
                  <a:pt x="140" y="84"/>
                </a:cubicBezTo>
                <a:cubicBezTo>
                  <a:pt x="140" y="84"/>
                  <a:pt x="140" y="84"/>
                  <a:pt x="140" y="84"/>
                </a:cubicBezTo>
                <a:close/>
                <a:moveTo>
                  <a:pt x="26" y="172"/>
                </a:moveTo>
                <a:cubicBezTo>
                  <a:pt x="27" y="172"/>
                  <a:pt x="27" y="172"/>
                  <a:pt x="27" y="171"/>
                </a:cubicBezTo>
                <a:cubicBezTo>
                  <a:pt x="30" y="168"/>
                  <a:pt x="33" y="165"/>
                  <a:pt x="36" y="162"/>
                </a:cubicBezTo>
                <a:cubicBezTo>
                  <a:pt x="36" y="161"/>
                  <a:pt x="36" y="160"/>
                  <a:pt x="37" y="159"/>
                </a:cubicBezTo>
                <a:cubicBezTo>
                  <a:pt x="37" y="158"/>
                  <a:pt x="38" y="159"/>
                  <a:pt x="39" y="158"/>
                </a:cubicBezTo>
                <a:cubicBezTo>
                  <a:pt x="38" y="158"/>
                  <a:pt x="39" y="156"/>
                  <a:pt x="38" y="157"/>
                </a:cubicBezTo>
                <a:cubicBezTo>
                  <a:pt x="27" y="171"/>
                  <a:pt x="27" y="171"/>
                  <a:pt x="27" y="171"/>
                </a:cubicBezTo>
                <a:cubicBezTo>
                  <a:pt x="26" y="171"/>
                  <a:pt x="26" y="172"/>
                  <a:pt x="26" y="172"/>
                </a:cubicBezTo>
                <a:close/>
                <a:moveTo>
                  <a:pt x="159" y="127"/>
                </a:moveTo>
                <a:cubicBezTo>
                  <a:pt x="160" y="127"/>
                  <a:pt x="160" y="128"/>
                  <a:pt x="160" y="128"/>
                </a:cubicBezTo>
                <a:cubicBezTo>
                  <a:pt x="160" y="128"/>
                  <a:pt x="160" y="129"/>
                  <a:pt x="160" y="129"/>
                </a:cubicBezTo>
                <a:cubicBezTo>
                  <a:pt x="161" y="129"/>
                  <a:pt x="162" y="130"/>
                  <a:pt x="163" y="131"/>
                </a:cubicBezTo>
                <a:cubicBezTo>
                  <a:pt x="164" y="129"/>
                  <a:pt x="164" y="127"/>
                  <a:pt x="165" y="126"/>
                </a:cubicBezTo>
                <a:cubicBezTo>
                  <a:pt x="163" y="126"/>
                  <a:pt x="161" y="126"/>
                  <a:pt x="159" y="125"/>
                </a:cubicBezTo>
                <a:cubicBezTo>
                  <a:pt x="159" y="126"/>
                  <a:pt x="160" y="126"/>
                  <a:pt x="159" y="127"/>
                </a:cubicBezTo>
                <a:close/>
                <a:moveTo>
                  <a:pt x="87" y="191"/>
                </a:moveTo>
                <a:cubicBezTo>
                  <a:pt x="99" y="181"/>
                  <a:pt x="99" y="181"/>
                  <a:pt x="99" y="181"/>
                </a:cubicBezTo>
                <a:cubicBezTo>
                  <a:pt x="98" y="181"/>
                  <a:pt x="97" y="181"/>
                  <a:pt x="96" y="180"/>
                </a:cubicBezTo>
                <a:cubicBezTo>
                  <a:pt x="93" y="184"/>
                  <a:pt x="90" y="187"/>
                  <a:pt x="87" y="191"/>
                </a:cubicBezTo>
                <a:close/>
                <a:moveTo>
                  <a:pt x="127" y="190"/>
                </a:moveTo>
                <a:cubicBezTo>
                  <a:pt x="124" y="192"/>
                  <a:pt x="120" y="195"/>
                  <a:pt x="117" y="198"/>
                </a:cubicBezTo>
                <a:cubicBezTo>
                  <a:pt x="121" y="197"/>
                  <a:pt x="125" y="195"/>
                  <a:pt x="128" y="192"/>
                </a:cubicBezTo>
                <a:cubicBezTo>
                  <a:pt x="129" y="191"/>
                  <a:pt x="127" y="191"/>
                  <a:pt x="127" y="190"/>
                </a:cubicBezTo>
                <a:close/>
                <a:moveTo>
                  <a:pt x="78" y="81"/>
                </a:moveTo>
                <a:cubicBezTo>
                  <a:pt x="82" y="79"/>
                  <a:pt x="84" y="76"/>
                  <a:pt x="88" y="73"/>
                </a:cubicBezTo>
                <a:cubicBezTo>
                  <a:pt x="88" y="72"/>
                  <a:pt x="86" y="72"/>
                  <a:pt x="85" y="71"/>
                </a:cubicBezTo>
                <a:cubicBezTo>
                  <a:pt x="83" y="75"/>
                  <a:pt x="80" y="78"/>
                  <a:pt x="78" y="81"/>
                </a:cubicBezTo>
                <a:close/>
                <a:moveTo>
                  <a:pt x="21" y="143"/>
                </a:moveTo>
                <a:cubicBezTo>
                  <a:pt x="26" y="138"/>
                  <a:pt x="29" y="134"/>
                  <a:pt x="33" y="129"/>
                </a:cubicBezTo>
                <a:cubicBezTo>
                  <a:pt x="33" y="128"/>
                  <a:pt x="33" y="128"/>
                  <a:pt x="33" y="127"/>
                </a:cubicBezTo>
                <a:cubicBezTo>
                  <a:pt x="30" y="130"/>
                  <a:pt x="27" y="134"/>
                  <a:pt x="25" y="137"/>
                </a:cubicBezTo>
                <a:cubicBezTo>
                  <a:pt x="24" y="139"/>
                  <a:pt x="22" y="141"/>
                  <a:pt x="21" y="143"/>
                </a:cubicBezTo>
                <a:close/>
                <a:moveTo>
                  <a:pt x="80" y="191"/>
                </a:moveTo>
                <a:cubicBezTo>
                  <a:pt x="84" y="187"/>
                  <a:pt x="88" y="183"/>
                  <a:pt x="93" y="180"/>
                </a:cubicBezTo>
                <a:cubicBezTo>
                  <a:pt x="92" y="180"/>
                  <a:pt x="90" y="180"/>
                  <a:pt x="90" y="180"/>
                </a:cubicBezTo>
                <a:cubicBezTo>
                  <a:pt x="89" y="179"/>
                  <a:pt x="88" y="181"/>
                  <a:pt x="87" y="182"/>
                </a:cubicBezTo>
                <a:cubicBezTo>
                  <a:pt x="85" y="185"/>
                  <a:pt x="82" y="188"/>
                  <a:pt x="80" y="191"/>
                </a:cubicBezTo>
                <a:close/>
                <a:moveTo>
                  <a:pt x="103" y="26"/>
                </a:moveTo>
                <a:cubicBezTo>
                  <a:pt x="104" y="26"/>
                  <a:pt x="104" y="26"/>
                  <a:pt x="104" y="26"/>
                </a:cubicBezTo>
                <a:cubicBezTo>
                  <a:pt x="108" y="23"/>
                  <a:pt x="113" y="19"/>
                  <a:pt x="118" y="16"/>
                </a:cubicBezTo>
                <a:cubicBezTo>
                  <a:pt x="117" y="15"/>
                  <a:pt x="115" y="14"/>
                  <a:pt x="115" y="15"/>
                </a:cubicBezTo>
                <a:cubicBezTo>
                  <a:pt x="104" y="25"/>
                  <a:pt x="104" y="25"/>
                  <a:pt x="104" y="25"/>
                </a:cubicBezTo>
                <a:cubicBezTo>
                  <a:pt x="104" y="25"/>
                  <a:pt x="104" y="26"/>
                  <a:pt x="104" y="26"/>
                </a:cubicBezTo>
                <a:lnTo>
                  <a:pt x="103" y="26"/>
                </a:lnTo>
                <a:close/>
                <a:moveTo>
                  <a:pt x="30" y="64"/>
                </a:moveTo>
                <a:cubicBezTo>
                  <a:pt x="30" y="64"/>
                  <a:pt x="30" y="64"/>
                  <a:pt x="30" y="64"/>
                </a:cubicBezTo>
                <a:cubicBezTo>
                  <a:pt x="39" y="51"/>
                  <a:pt x="39" y="51"/>
                  <a:pt x="39" y="51"/>
                </a:cubicBezTo>
                <a:cubicBezTo>
                  <a:pt x="39" y="51"/>
                  <a:pt x="39" y="50"/>
                  <a:pt x="38" y="50"/>
                </a:cubicBezTo>
                <a:cubicBezTo>
                  <a:pt x="35" y="55"/>
                  <a:pt x="32" y="59"/>
                  <a:pt x="29" y="63"/>
                </a:cubicBezTo>
                <a:cubicBezTo>
                  <a:pt x="28" y="64"/>
                  <a:pt x="29" y="64"/>
                  <a:pt x="30" y="64"/>
                </a:cubicBezTo>
                <a:close/>
                <a:moveTo>
                  <a:pt x="131" y="123"/>
                </a:moveTo>
                <a:cubicBezTo>
                  <a:pt x="131" y="123"/>
                  <a:pt x="132" y="123"/>
                  <a:pt x="133" y="124"/>
                </a:cubicBezTo>
                <a:cubicBezTo>
                  <a:pt x="150" y="127"/>
                  <a:pt x="150" y="127"/>
                  <a:pt x="150" y="127"/>
                </a:cubicBezTo>
                <a:cubicBezTo>
                  <a:pt x="144" y="125"/>
                  <a:pt x="139" y="123"/>
                  <a:pt x="132" y="121"/>
                </a:cubicBezTo>
                <a:cubicBezTo>
                  <a:pt x="133" y="122"/>
                  <a:pt x="131" y="123"/>
                  <a:pt x="131" y="123"/>
                </a:cubicBezTo>
                <a:close/>
                <a:moveTo>
                  <a:pt x="67" y="81"/>
                </a:moveTo>
                <a:cubicBezTo>
                  <a:pt x="69" y="81"/>
                  <a:pt x="70" y="81"/>
                  <a:pt x="71" y="80"/>
                </a:cubicBezTo>
                <a:cubicBezTo>
                  <a:pt x="80" y="71"/>
                  <a:pt x="80" y="71"/>
                  <a:pt x="80" y="71"/>
                </a:cubicBezTo>
                <a:cubicBezTo>
                  <a:pt x="79" y="71"/>
                  <a:pt x="78" y="70"/>
                  <a:pt x="77" y="71"/>
                </a:cubicBezTo>
                <a:cubicBezTo>
                  <a:pt x="74" y="74"/>
                  <a:pt x="71" y="78"/>
                  <a:pt x="67" y="81"/>
                </a:cubicBezTo>
                <a:close/>
                <a:moveTo>
                  <a:pt x="24" y="168"/>
                </a:moveTo>
                <a:cubicBezTo>
                  <a:pt x="25" y="168"/>
                  <a:pt x="25" y="168"/>
                  <a:pt x="25" y="168"/>
                </a:cubicBezTo>
                <a:cubicBezTo>
                  <a:pt x="25" y="167"/>
                  <a:pt x="25" y="167"/>
                  <a:pt x="25" y="167"/>
                </a:cubicBezTo>
                <a:cubicBezTo>
                  <a:pt x="29" y="163"/>
                  <a:pt x="33" y="158"/>
                  <a:pt x="37" y="154"/>
                </a:cubicBezTo>
                <a:cubicBezTo>
                  <a:pt x="38" y="154"/>
                  <a:pt x="37" y="151"/>
                  <a:pt x="37" y="150"/>
                </a:cubicBezTo>
                <a:cubicBezTo>
                  <a:pt x="37" y="150"/>
                  <a:pt x="36" y="150"/>
                  <a:pt x="36" y="150"/>
                </a:cubicBezTo>
                <a:cubicBezTo>
                  <a:pt x="33" y="157"/>
                  <a:pt x="29" y="162"/>
                  <a:pt x="25" y="167"/>
                </a:cubicBezTo>
                <a:cubicBezTo>
                  <a:pt x="25" y="168"/>
                  <a:pt x="25" y="168"/>
                  <a:pt x="25" y="168"/>
                </a:cubicBezTo>
                <a:lnTo>
                  <a:pt x="24" y="168"/>
                </a:lnTo>
                <a:close/>
                <a:moveTo>
                  <a:pt x="31" y="74"/>
                </a:moveTo>
                <a:cubicBezTo>
                  <a:pt x="35" y="69"/>
                  <a:pt x="38" y="64"/>
                  <a:pt x="42" y="59"/>
                </a:cubicBezTo>
                <a:cubicBezTo>
                  <a:pt x="42" y="59"/>
                  <a:pt x="41" y="58"/>
                  <a:pt x="41" y="57"/>
                </a:cubicBezTo>
                <a:cubicBezTo>
                  <a:pt x="31" y="71"/>
                  <a:pt x="31" y="71"/>
                  <a:pt x="31" y="71"/>
                </a:cubicBezTo>
                <a:cubicBezTo>
                  <a:pt x="31" y="72"/>
                  <a:pt x="31" y="73"/>
                  <a:pt x="31" y="74"/>
                </a:cubicBezTo>
                <a:close/>
                <a:moveTo>
                  <a:pt x="51" y="27"/>
                </a:moveTo>
                <a:cubicBezTo>
                  <a:pt x="51" y="28"/>
                  <a:pt x="51" y="29"/>
                  <a:pt x="51" y="30"/>
                </a:cubicBezTo>
                <a:cubicBezTo>
                  <a:pt x="60" y="20"/>
                  <a:pt x="60" y="20"/>
                  <a:pt x="60" y="20"/>
                </a:cubicBezTo>
                <a:cubicBezTo>
                  <a:pt x="57" y="21"/>
                  <a:pt x="55" y="23"/>
                  <a:pt x="53" y="24"/>
                </a:cubicBezTo>
                <a:cubicBezTo>
                  <a:pt x="52" y="25"/>
                  <a:pt x="50" y="25"/>
                  <a:pt x="51" y="27"/>
                </a:cubicBezTo>
                <a:close/>
                <a:moveTo>
                  <a:pt x="62" y="186"/>
                </a:moveTo>
                <a:cubicBezTo>
                  <a:pt x="62" y="186"/>
                  <a:pt x="63" y="186"/>
                  <a:pt x="63" y="186"/>
                </a:cubicBezTo>
                <a:cubicBezTo>
                  <a:pt x="66" y="183"/>
                  <a:pt x="69" y="179"/>
                  <a:pt x="72" y="175"/>
                </a:cubicBezTo>
                <a:cubicBezTo>
                  <a:pt x="72" y="175"/>
                  <a:pt x="71" y="175"/>
                  <a:pt x="71" y="175"/>
                </a:cubicBezTo>
                <a:cubicBezTo>
                  <a:pt x="67" y="178"/>
                  <a:pt x="64" y="182"/>
                  <a:pt x="61" y="185"/>
                </a:cubicBezTo>
                <a:cubicBezTo>
                  <a:pt x="61" y="185"/>
                  <a:pt x="62" y="186"/>
                  <a:pt x="62" y="186"/>
                </a:cubicBezTo>
                <a:close/>
                <a:moveTo>
                  <a:pt x="65" y="22"/>
                </a:moveTo>
                <a:cubicBezTo>
                  <a:pt x="64" y="22"/>
                  <a:pt x="64" y="24"/>
                  <a:pt x="64" y="24"/>
                </a:cubicBezTo>
                <a:cubicBezTo>
                  <a:pt x="63" y="24"/>
                  <a:pt x="62" y="25"/>
                  <a:pt x="61" y="26"/>
                </a:cubicBezTo>
                <a:cubicBezTo>
                  <a:pt x="60" y="28"/>
                  <a:pt x="59" y="29"/>
                  <a:pt x="58" y="31"/>
                </a:cubicBezTo>
                <a:cubicBezTo>
                  <a:pt x="58" y="32"/>
                  <a:pt x="59" y="31"/>
                  <a:pt x="60" y="31"/>
                </a:cubicBezTo>
                <a:cubicBezTo>
                  <a:pt x="72" y="18"/>
                  <a:pt x="72" y="18"/>
                  <a:pt x="72" y="18"/>
                </a:cubicBezTo>
                <a:cubicBezTo>
                  <a:pt x="71" y="17"/>
                  <a:pt x="71" y="18"/>
                  <a:pt x="71" y="19"/>
                </a:cubicBezTo>
                <a:cubicBezTo>
                  <a:pt x="70" y="19"/>
                  <a:pt x="69" y="18"/>
                  <a:pt x="70" y="18"/>
                </a:cubicBezTo>
                <a:cubicBezTo>
                  <a:pt x="71" y="18"/>
                  <a:pt x="71" y="17"/>
                  <a:pt x="70" y="18"/>
                </a:cubicBezTo>
                <a:cubicBezTo>
                  <a:pt x="69" y="18"/>
                  <a:pt x="68" y="20"/>
                  <a:pt x="67" y="21"/>
                </a:cubicBezTo>
                <a:cubicBezTo>
                  <a:pt x="67" y="21"/>
                  <a:pt x="67" y="22"/>
                  <a:pt x="66" y="22"/>
                </a:cubicBezTo>
                <a:cubicBezTo>
                  <a:pt x="66" y="23"/>
                  <a:pt x="65" y="22"/>
                  <a:pt x="65" y="22"/>
                </a:cubicBezTo>
                <a:close/>
                <a:moveTo>
                  <a:pt x="92" y="193"/>
                </a:moveTo>
                <a:cubicBezTo>
                  <a:pt x="92" y="193"/>
                  <a:pt x="93" y="193"/>
                  <a:pt x="93" y="193"/>
                </a:cubicBezTo>
                <a:cubicBezTo>
                  <a:pt x="98" y="190"/>
                  <a:pt x="102" y="186"/>
                  <a:pt x="107" y="183"/>
                </a:cubicBezTo>
                <a:cubicBezTo>
                  <a:pt x="105" y="182"/>
                  <a:pt x="104" y="181"/>
                  <a:pt x="103" y="182"/>
                </a:cubicBezTo>
                <a:cubicBezTo>
                  <a:pt x="92" y="192"/>
                  <a:pt x="92" y="192"/>
                  <a:pt x="92" y="192"/>
                </a:cubicBezTo>
                <a:cubicBezTo>
                  <a:pt x="92" y="192"/>
                  <a:pt x="91" y="193"/>
                  <a:pt x="92" y="193"/>
                </a:cubicBezTo>
                <a:close/>
                <a:moveTo>
                  <a:pt x="129" y="32"/>
                </a:moveTo>
                <a:cubicBezTo>
                  <a:pt x="132" y="31"/>
                  <a:pt x="134" y="29"/>
                  <a:pt x="137" y="28"/>
                </a:cubicBezTo>
                <a:cubicBezTo>
                  <a:pt x="137" y="27"/>
                  <a:pt x="138" y="28"/>
                  <a:pt x="138" y="29"/>
                </a:cubicBezTo>
                <a:cubicBezTo>
                  <a:pt x="130" y="36"/>
                  <a:pt x="130" y="36"/>
                  <a:pt x="130" y="36"/>
                </a:cubicBezTo>
                <a:cubicBezTo>
                  <a:pt x="129" y="37"/>
                  <a:pt x="131" y="36"/>
                  <a:pt x="131" y="36"/>
                </a:cubicBezTo>
                <a:cubicBezTo>
                  <a:pt x="135" y="34"/>
                  <a:pt x="138" y="32"/>
                  <a:pt x="142" y="30"/>
                </a:cubicBezTo>
                <a:cubicBezTo>
                  <a:pt x="140" y="29"/>
                  <a:pt x="138" y="27"/>
                  <a:pt x="137" y="25"/>
                </a:cubicBezTo>
                <a:cubicBezTo>
                  <a:pt x="130" y="31"/>
                  <a:pt x="130" y="31"/>
                  <a:pt x="130" y="31"/>
                </a:cubicBezTo>
                <a:cubicBezTo>
                  <a:pt x="130" y="31"/>
                  <a:pt x="130" y="32"/>
                  <a:pt x="129" y="32"/>
                </a:cubicBezTo>
                <a:close/>
                <a:moveTo>
                  <a:pt x="33" y="87"/>
                </a:moveTo>
                <a:cubicBezTo>
                  <a:pt x="35" y="87"/>
                  <a:pt x="35" y="87"/>
                  <a:pt x="35" y="87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70"/>
                  <a:pt x="46" y="69"/>
                  <a:pt x="45" y="68"/>
                </a:cubicBezTo>
                <a:cubicBezTo>
                  <a:pt x="38" y="79"/>
                  <a:pt x="38" y="79"/>
                  <a:pt x="38" y="79"/>
                </a:cubicBezTo>
                <a:cubicBezTo>
                  <a:pt x="37" y="81"/>
                  <a:pt x="34" y="84"/>
                  <a:pt x="33" y="87"/>
                </a:cubicBezTo>
                <a:close/>
                <a:moveTo>
                  <a:pt x="32" y="81"/>
                </a:moveTo>
                <a:cubicBezTo>
                  <a:pt x="32" y="81"/>
                  <a:pt x="33" y="82"/>
                  <a:pt x="33" y="83"/>
                </a:cubicBezTo>
                <a:cubicBezTo>
                  <a:pt x="44" y="65"/>
                  <a:pt x="44" y="65"/>
                  <a:pt x="44" y="65"/>
                </a:cubicBezTo>
                <a:cubicBezTo>
                  <a:pt x="45" y="64"/>
                  <a:pt x="44" y="63"/>
                  <a:pt x="43" y="63"/>
                </a:cubicBezTo>
                <a:cubicBezTo>
                  <a:pt x="41" y="68"/>
                  <a:pt x="37" y="72"/>
                  <a:pt x="35" y="76"/>
                </a:cubicBezTo>
                <a:cubicBezTo>
                  <a:pt x="34" y="78"/>
                  <a:pt x="32" y="79"/>
                  <a:pt x="32" y="81"/>
                </a:cubicBezTo>
                <a:close/>
                <a:moveTo>
                  <a:pt x="101" y="195"/>
                </a:moveTo>
                <a:cubicBezTo>
                  <a:pt x="101" y="195"/>
                  <a:pt x="101" y="195"/>
                  <a:pt x="101" y="195"/>
                </a:cubicBezTo>
                <a:cubicBezTo>
                  <a:pt x="106" y="192"/>
                  <a:pt x="110" y="189"/>
                  <a:pt x="114" y="184"/>
                </a:cubicBezTo>
                <a:cubicBezTo>
                  <a:pt x="113" y="184"/>
                  <a:pt x="112" y="185"/>
                  <a:pt x="111" y="183"/>
                </a:cubicBezTo>
                <a:cubicBezTo>
                  <a:pt x="100" y="194"/>
                  <a:pt x="100" y="194"/>
                  <a:pt x="100" y="194"/>
                </a:cubicBezTo>
                <a:cubicBezTo>
                  <a:pt x="100" y="195"/>
                  <a:pt x="100" y="195"/>
                  <a:pt x="101" y="195"/>
                </a:cubicBezTo>
                <a:close/>
                <a:moveTo>
                  <a:pt x="79" y="83"/>
                </a:moveTo>
                <a:cubicBezTo>
                  <a:pt x="81" y="84"/>
                  <a:pt x="83" y="84"/>
                  <a:pt x="84" y="85"/>
                </a:cubicBezTo>
                <a:cubicBezTo>
                  <a:pt x="85" y="84"/>
                  <a:pt x="87" y="83"/>
                  <a:pt x="87" y="82"/>
                </a:cubicBezTo>
                <a:cubicBezTo>
                  <a:pt x="87" y="82"/>
                  <a:pt x="86" y="82"/>
                  <a:pt x="86" y="82"/>
                </a:cubicBezTo>
                <a:cubicBezTo>
                  <a:pt x="85" y="81"/>
                  <a:pt x="86" y="80"/>
                  <a:pt x="86" y="79"/>
                </a:cubicBezTo>
                <a:cubicBezTo>
                  <a:pt x="87" y="78"/>
                  <a:pt x="88" y="77"/>
                  <a:pt x="89" y="76"/>
                </a:cubicBezTo>
                <a:cubicBezTo>
                  <a:pt x="89" y="75"/>
                  <a:pt x="89" y="74"/>
                  <a:pt x="89" y="75"/>
                </a:cubicBezTo>
                <a:cubicBezTo>
                  <a:pt x="83" y="79"/>
                  <a:pt x="83" y="79"/>
                  <a:pt x="83" y="79"/>
                </a:cubicBezTo>
                <a:cubicBezTo>
                  <a:pt x="82" y="80"/>
                  <a:pt x="79" y="82"/>
                  <a:pt x="79" y="83"/>
                </a:cubicBezTo>
                <a:close/>
                <a:moveTo>
                  <a:pt x="145" y="71"/>
                </a:moveTo>
                <a:cubicBezTo>
                  <a:pt x="145" y="72"/>
                  <a:pt x="143" y="73"/>
                  <a:pt x="142" y="74"/>
                </a:cubicBezTo>
                <a:cubicBezTo>
                  <a:pt x="141" y="74"/>
                  <a:pt x="140" y="74"/>
                  <a:pt x="140" y="73"/>
                </a:cubicBezTo>
                <a:cubicBezTo>
                  <a:pt x="139" y="74"/>
                  <a:pt x="139" y="74"/>
                  <a:pt x="139" y="75"/>
                </a:cubicBezTo>
                <a:cubicBezTo>
                  <a:pt x="149" y="72"/>
                  <a:pt x="149" y="72"/>
                  <a:pt x="149" y="72"/>
                </a:cubicBezTo>
                <a:cubicBezTo>
                  <a:pt x="150" y="68"/>
                  <a:pt x="151" y="65"/>
                  <a:pt x="151" y="61"/>
                </a:cubicBezTo>
                <a:cubicBezTo>
                  <a:pt x="151" y="61"/>
                  <a:pt x="150" y="62"/>
                  <a:pt x="149" y="63"/>
                </a:cubicBezTo>
                <a:cubicBezTo>
                  <a:pt x="149" y="63"/>
                  <a:pt x="149" y="64"/>
                  <a:pt x="149" y="65"/>
                </a:cubicBezTo>
                <a:cubicBezTo>
                  <a:pt x="146" y="67"/>
                  <a:pt x="143" y="70"/>
                  <a:pt x="141" y="72"/>
                </a:cubicBezTo>
                <a:cubicBezTo>
                  <a:pt x="141" y="72"/>
                  <a:pt x="142" y="72"/>
                  <a:pt x="142" y="72"/>
                </a:cubicBezTo>
                <a:cubicBezTo>
                  <a:pt x="143" y="72"/>
                  <a:pt x="144" y="71"/>
                  <a:pt x="145" y="71"/>
                </a:cubicBezTo>
                <a:cubicBezTo>
                  <a:pt x="145" y="71"/>
                  <a:pt x="146" y="70"/>
                  <a:pt x="145" y="71"/>
                </a:cubicBezTo>
                <a:close/>
                <a:moveTo>
                  <a:pt x="113" y="198"/>
                </a:moveTo>
                <a:cubicBezTo>
                  <a:pt x="113" y="198"/>
                  <a:pt x="114" y="198"/>
                  <a:pt x="114" y="198"/>
                </a:cubicBezTo>
                <a:cubicBezTo>
                  <a:pt x="119" y="194"/>
                  <a:pt x="124" y="190"/>
                  <a:pt x="129" y="187"/>
                </a:cubicBezTo>
                <a:cubicBezTo>
                  <a:pt x="123" y="186"/>
                  <a:pt x="123" y="186"/>
                  <a:pt x="123" y="186"/>
                </a:cubicBezTo>
                <a:cubicBezTo>
                  <a:pt x="119" y="189"/>
                  <a:pt x="115" y="193"/>
                  <a:pt x="111" y="197"/>
                </a:cubicBezTo>
                <a:cubicBezTo>
                  <a:pt x="112" y="197"/>
                  <a:pt x="113" y="198"/>
                  <a:pt x="113" y="198"/>
                </a:cubicBezTo>
                <a:close/>
                <a:moveTo>
                  <a:pt x="23" y="181"/>
                </a:moveTo>
                <a:cubicBezTo>
                  <a:pt x="23" y="182"/>
                  <a:pt x="23" y="183"/>
                  <a:pt x="23" y="183"/>
                </a:cubicBezTo>
                <a:cubicBezTo>
                  <a:pt x="23" y="184"/>
                  <a:pt x="24" y="183"/>
                  <a:pt x="25" y="183"/>
                </a:cubicBezTo>
                <a:cubicBezTo>
                  <a:pt x="40" y="167"/>
                  <a:pt x="40" y="167"/>
                  <a:pt x="40" y="167"/>
                </a:cubicBezTo>
                <a:cubicBezTo>
                  <a:pt x="40" y="166"/>
                  <a:pt x="39" y="165"/>
                  <a:pt x="39" y="164"/>
                </a:cubicBezTo>
                <a:cubicBezTo>
                  <a:pt x="38" y="163"/>
                  <a:pt x="38" y="164"/>
                  <a:pt x="37" y="163"/>
                </a:cubicBezTo>
                <a:cubicBezTo>
                  <a:pt x="26" y="175"/>
                  <a:pt x="26" y="175"/>
                  <a:pt x="26" y="175"/>
                </a:cubicBezTo>
                <a:cubicBezTo>
                  <a:pt x="24" y="176"/>
                  <a:pt x="22" y="178"/>
                  <a:pt x="23" y="181"/>
                </a:cubicBezTo>
                <a:close/>
                <a:moveTo>
                  <a:pt x="131" y="48"/>
                </a:moveTo>
                <a:cubicBezTo>
                  <a:pt x="132" y="47"/>
                  <a:pt x="132" y="47"/>
                  <a:pt x="132" y="47"/>
                </a:cubicBezTo>
                <a:cubicBezTo>
                  <a:pt x="132" y="47"/>
                  <a:pt x="132" y="47"/>
                  <a:pt x="132" y="47"/>
                </a:cubicBezTo>
                <a:cubicBezTo>
                  <a:pt x="133" y="47"/>
                  <a:pt x="133" y="47"/>
                  <a:pt x="133" y="47"/>
                </a:cubicBezTo>
                <a:cubicBezTo>
                  <a:pt x="136" y="45"/>
                  <a:pt x="140" y="42"/>
                  <a:pt x="144" y="40"/>
                </a:cubicBezTo>
                <a:cubicBezTo>
                  <a:pt x="145" y="40"/>
                  <a:pt x="145" y="41"/>
                  <a:pt x="145" y="42"/>
                </a:cubicBezTo>
                <a:cubicBezTo>
                  <a:pt x="145" y="42"/>
                  <a:pt x="144" y="43"/>
                  <a:pt x="145" y="43"/>
                </a:cubicBezTo>
                <a:cubicBezTo>
                  <a:pt x="146" y="43"/>
                  <a:pt x="147" y="42"/>
                  <a:pt x="148" y="42"/>
                </a:cubicBezTo>
                <a:cubicBezTo>
                  <a:pt x="149" y="43"/>
                  <a:pt x="148" y="44"/>
                  <a:pt x="148" y="44"/>
                </a:cubicBezTo>
                <a:cubicBezTo>
                  <a:pt x="147" y="44"/>
                  <a:pt x="147" y="45"/>
                  <a:pt x="146" y="46"/>
                </a:cubicBezTo>
                <a:cubicBezTo>
                  <a:pt x="147" y="45"/>
                  <a:pt x="149" y="44"/>
                  <a:pt x="149" y="44"/>
                </a:cubicBezTo>
                <a:cubicBezTo>
                  <a:pt x="150" y="45"/>
                  <a:pt x="151" y="46"/>
                  <a:pt x="150" y="47"/>
                </a:cubicBezTo>
                <a:cubicBezTo>
                  <a:pt x="147" y="49"/>
                  <a:pt x="142" y="52"/>
                  <a:pt x="138" y="56"/>
                </a:cubicBezTo>
                <a:cubicBezTo>
                  <a:pt x="140" y="56"/>
                  <a:pt x="143" y="55"/>
                  <a:pt x="144" y="54"/>
                </a:cubicBezTo>
                <a:cubicBezTo>
                  <a:pt x="147" y="54"/>
                  <a:pt x="149" y="53"/>
                  <a:pt x="151" y="52"/>
                </a:cubicBezTo>
                <a:cubicBezTo>
                  <a:pt x="152" y="46"/>
                  <a:pt x="151" y="41"/>
                  <a:pt x="150" y="38"/>
                </a:cubicBezTo>
                <a:cubicBezTo>
                  <a:pt x="149" y="36"/>
                  <a:pt x="148" y="34"/>
                  <a:pt x="146" y="32"/>
                </a:cubicBezTo>
                <a:cubicBezTo>
                  <a:pt x="146" y="32"/>
                  <a:pt x="144" y="34"/>
                  <a:pt x="143" y="35"/>
                </a:cubicBezTo>
                <a:cubicBezTo>
                  <a:pt x="144" y="35"/>
                  <a:pt x="144" y="36"/>
                  <a:pt x="144" y="37"/>
                </a:cubicBezTo>
                <a:cubicBezTo>
                  <a:pt x="141" y="40"/>
                  <a:pt x="138" y="42"/>
                  <a:pt x="135" y="45"/>
                </a:cubicBezTo>
                <a:cubicBezTo>
                  <a:pt x="134" y="45"/>
                  <a:pt x="133" y="46"/>
                  <a:pt x="133" y="47"/>
                </a:cubicBezTo>
                <a:cubicBezTo>
                  <a:pt x="132" y="47"/>
                  <a:pt x="132" y="47"/>
                  <a:pt x="132" y="47"/>
                </a:cubicBezTo>
                <a:cubicBezTo>
                  <a:pt x="132" y="47"/>
                  <a:pt x="132" y="47"/>
                  <a:pt x="132" y="47"/>
                </a:cubicBezTo>
                <a:lnTo>
                  <a:pt x="131" y="48"/>
                </a:lnTo>
                <a:close/>
                <a:moveTo>
                  <a:pt x="92" y="139"/>
                </a:moveTo>
                <a:cubicBezTo>
                  <a:pt x="92" y="139"/>
                  <a:pt x="92" y="139"/>
                  <a:pt x="92" y="139"/>
                </a:cubicBezTo>
                <a:cubicBezTo>
                  <a:pt x="96" y="135"/>
                  <a:pt x="100" y="131"/>
                  <a:pt x="104" y="128"/>
                </a:cubicBezTo>
                <a:cubicBezTo>
                  <a:pt x="104" y="128"/>
                  <a:pt x="105" y="128"/>
                  <a:pt x="105" y="129"/>
                </a:cubicBezTo>
                <a:cubicBezTo>
                  <a:pt x="101" y="135"/>
                  <a:pt x="97" y="140"/>
                  <a:pt x="93" y="146"/>
                </a:cubicBezTo>
                <a:cubicBezTo>
                  <a:pt x="93" y="147"/>
                  <a:pt x="93" y="146"/>
                  <a:pt x="93" y="147"/>
                </a:cubicBezTo>
                <a:cubicBezTo>
                  <a:pt x="99" y="143"/>
                  <a:pt x="103" y="138"/>
                  <a:pt x="108" y="135"/>
                </a:cubicBezTo>
                <a:cubicBezTo>
                  <a:pt x="108" y="135"/>
                  <a:pt x="111" y="135"/>
                  <a:pt x="110" y="136"/>
                </a:cubicBezTo>
                <a:cubicBezTo>
                  <a:pt x="103" y="146"/>
                  <a:pt x="103" y="146"/>
                  <a:pt x="103" y="146"/>
                </a:cubicBezTo>
                <a:cubicBezTo>
                  <a:pt x="106" y="145"/>
                  <a:pt x="108" y="143"/>
                  <a:pt x="110" y="141"/>
                </a:cubicBezTo>
                <a:cubicBezTo>
                  <a:pt x="110" y="141"/>
                  <a:pt x="111" y="141"/>
                  <a:pt x="111" y="142"/>
                </a:cubicBezTo>
                <a:cubicBezTo>
                  <a:pt x="111" y="143"/>
                  <a:pt x="111" y="143"/>
                  <a:pt x="111" y="144"/>
                </a:cubicBezTo>
                <a:cubicBezTo>
                  <a:pt x="111" y="143"/>
                  <a:pt x="113" y="142"/>
                  <a:pt x="114" y="142"/>
                </a:cubicBezTo>
                <a:cubicBezTo>
                  <a:pt x="115" y="143"/>
                  <a:pt x="114" y="144"/>
                  <a:pt x="114" y="144"/>
                </a:cubicBezTo>
                <a:cubicBezTo>
                  <a:pt x="114" y="144"/>
                  <a:pt x="113" y="143"/>
                  <a:pt x="113" y="144"/>
                </a:cubicBezTo>
                <a:cubicBezTo>
                  <a:pt x="111" y="144"/>
                  <a:pt x="110" y="146"/>
                  <a:pt x="109" y="145"/>
                </a:cubicBezTo>
                <a:cubicBezTo>
                  <a:pt x="108" y="144"/>
                  <a:pt x="105" y="147"/>
                  <a:pt x="105" y="147"/>
                </a:cubicBezTo>
                <a:cubicBezTo>
                  <a:pt x="104" y="148"/>
                  <a:pt x="102" y="148"/>
                  <a:pt x="102" y="147"/>
                </a:cubicBezTo>
                <a:cubicBezTo>
                  <a:pt x="102" y="146"/>
                  <a:pt x="102" y="145"/>
                  <a:pt x="102" y="144"/>
                </a:cubicBezTo>
                <a:cubicBezTo>
                  <a:pt x="107" y="138"/>
                  <a:pt x="107" y="138"/>
                  <a:pt x="107" y="138"/>
                </a:cubicBezTo>
                <a:cubicBezTo>
                  <a:pt x="102" y="141"/>
                  <a:pt x="98" y="145"/>
                  <a:pt x="94" y="148"/>
                </a:cubicBezTo>
                <a:cubicBezTo>
                  <a:pt x="93" y="148"/>
                  <a:pt x="91" y="149"/>
                  <a:pt x="91" y="147"/>
                </a:cubicBezTo>
                <a:cubicBezTo>
                  <a:pt x="91" y="145"/>
                  <a:pt x="92" y="144"/>
                  <a:pt x="93" y="142"/>
                </a:cubicBezTo>
                <a:cubicBezTo>
                  <a:pt x="95" y="140"/>
                  <a:pt x="96" y="139"/>
                  <a:pt x="98" y="137"/>
                </a:cubicBezTo>
                <a:cubicBezTo>
                  <a:pt x="98" y="137"/>
                  <a:pt x="98" y="136"/>
                  <a:pt x="98" y="136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99" y="136"/>
                  <a:pt x="99" y="135"/>
                  <a:pt x="99" y="135"/>
                </a:cubicBezTo>
                <a:cubicBezTo>
                  <a:pt x="98" y="135"/>
                  <a:pt x="98" y="135"/>
                  <a:pt x="98" y="136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95" y="139"/>
                  <a:pt x="91" y="142"/>
                  <a:pt x="88" y="144"/>
                </a:cubicBezTo>
                <a:cubicBezTo>
                  <a:pt x="88" y="145"/>
                  <a:pt x="87" y="144"/>
                  <a:pt x="87" y="143"/>
                </a:cubicBezTo>
                <a:cubicBezTo>
                  <a:pt x="87" y="142"/>
                  <a:pt x="88" y="141"/>
                  <a:pt x="89" y="140"/>
                </a:cubicBezTo>
                <a:cubicBezTo>
                  <a:pt x="89" y="139"/>
                  <a:pt x="89" y="140"/>
                  <a:pt x="88" y="140"/>
                </a:cubicBezTo>
                <a:cubicBezTo>
                  <a:pt x="87" y="141"/>
                  <a:pt x="86" y="142"/>
                  <a:pt x="85" y="143"/>
                </a:cubicBezTo>
                <a:cubicBezTo>
                  <a:pt x="84" y="143"/>
                  <a:pt x="83" y="142"/>
                  <a:pt x="83" y="141"/>
                </a:cubicBezTo>
                <a:cubicBezTo>
                  <a:pt x="84" y="140"/>
                  <a:pt x="83" y="138"/>
                  <a:pt x="85" y="137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97" y="124"/>
                  <a:pt x="97" y="126"/>
                  <a:pt x="97" y="126"/>
                </a:cubicBezTo>
                <a:cubicBezTo>
                  <a:pt x="95" y="130"/>
                  <a:pt x="92" y="133"/>
                  <a:pt x="89" y="136"/>
                </a:cubicBezTo>
                <a:cubicBezTo>
                  <a:pt x="88" y="137"/>
                  <a:pt x="89" y="137"/>
                  <a:pt x="90" y="136"/>
                </a:cubicBezTo>
                <a:cubicBezTo>
                  <a:pt x="93" y="134"/>
                  <a:pt x="96" y="130"/>
                  <a:pt x="99" y="128"/>
                </a:cubicBezTo>
                <a:cubicBezTo>
                  <a:pt x="100" y="127"/>
                  <a:pt x="100" y="129"/>
                  <a:pt x="100" y="129"/>
                </a:cubicBezTo>
                <a:cubicBezTo>
                  <a:pt x="98" y="132"/>
                  <a:pt x="95" y="135"/>
                  <a:pt x="92" y="139"/>
                </a:cubicBezTo>
                <a:close/>
                <a:moveTo>
                  <a:pt x="144" y="85"/>
                </a:moveTo>
                <a:cubicBezTo>
                  <a:pt x="142" y="85"/>
                  <a:pt x="140" y="86"/>
                  <a:pt x="138" y="86"/>
                </a:cubicBezTo>
                <a:cubicBezTo>
                  <a:pt x="137" y="86"/>
                  <a:pt x="137" y="84"/>
                  <a:pt x="138" y="84"/>
                </a:cubicBezTo>
                <a:cubicBezTo>
                  <a:pt x="140" y="80"/>
                  <a:pt x="144" y="78"/>
                  <a:pt x="147" y="75"/>
                </a:cubicBezTo>
                <a:cubicBezTo>
                  <a:pt x="147" y="74"/>
                  <a:pt x="147" y="74"/>
                  <a:pt x="146" y="74"/>
                </a:cubicBezTo>
                <a:cubicBezTo>
                  <a:pt x="144" y="75"/>
                  <a:pt x="141" y="76"/>
                  <a:pt x="139" y="77"/>
                </a:cubicBezTo>
                <a:cubicBezTo>
                  <a:pt x="138" y="77"/>
                  <a:pt x="137" y="76"/>
                  <a:pt x="137" y="75"/>
                </a:cubicBezTo>
                <a:cubicBezTo>
                  <a:pt x="137" y="73"/>
                  <a:pt x="139" y="71"/>
                  <a:pt x="140" y="69"/>
                </a:cubicBezTo>
                <a:cubicBezTo>
                  <a:pt x="138" y="71"/>
                  <a:pt x="135" y="69"/>
                  <a:pt x="134" y="67"/>
                </a:cubicBezTo>
                <a:cubicBezTo>
                  <a:pt x="134" y="67"/>
                  <a:pt x="135" y="66"/>
                  <a:pt x="135" y="66"/>
                </a:cubicBezTo>
                <a:cubicBezTo>
                  <a:pt x="138" y="63"/>
                  <a:pt x="142" y="61"/>
                  <a:pt x="145" y="58"/>
                </a:cubicBezTo>
                <a:cubicBezTo>
                  <a:pt x="145" y="58"/>
                  <a:pt x="146" y="56"/>
                  <a:pt x="145" y="57"/>
                </a:cubicBezTo>
                <a:cubicBezTo>
                  <a:pt x="141" y="59"/>
                  <a:pt x="137" y="61"/>
                  <a:pt x="133" y="63"/>
                </a:cubicBezTo>
                <a:cubicBezTo>
                  <a:pt x="132" y="63"/>
                  <a:pt x="131" y="62"/>
                  <a:pt x="131" y="61"/>
                </a:cubicBezTo>
                <a:cubicBezTo>
                  <a:pt x="131" y="60"/>
                  <a:pt x="133" y="59"/>
                  <a:pt x="134" y="57"/>
                </a:cubicBezTo>
                <a:cubicBezTo>
                  <a:pt x="135" y="56"/>
                  <a:pt x="136" y="55"/>
                  <a:pt x="136" y="54"/>
                </a:cubicBezTo>
                <a:cubicBezTo>
                  <a:pt x="133" y="55"/>
                  <a:pt x="131" y="58"/>
                  <a:pt x="127" y="59"/>
                </a:cubicBezTo>
                <a:cubicBezTo>
                  <a:pt x="127" y="58"/>
                  <a:pt x="127" y="57"/>
                  <a:pt x="127" y="56"/>
                </a:cubicBezTo>
                <a:cubicBezTo>
                  <a:pt x="129" y="54"/>
                  <a:pt x="131" y="52"/>
                  <a:pt x="134" y="49"/>
                </a:cubicBezTo>
                <a:cubicBezTo>
                  <a:pt x="133" y="49"/>
                  <a:pt x="132" y="50"/>
                  <a:pt x="131" y="50"/>
                </a:cubicBezTo>
                <a:cubicBezTo>
                  <a:pt x="130" y="51"/>
                  <a:pt x="129" y="52"/>
                  <a:pt x="127" y="51"/>
                </a:cubicBezTo>
                <a:cubicBezTo>
                  <a:pt x="126" y="51"/>
                  <a:pt x="126" y="49"/>
                  <a:pt x="127" y="49"/>
                </a:cubicBezTo>
                <a:cubicBezTo>
                  <a:pt x="128" y="48"/>
                  <a:pt x="125" y="47"/>
                  <a:pt x="127" y="46"/>
                </a:cubicBezTo>
                <a:cubicBezTo>
                  <a:pt x="132" y="42"/>
                  <a:pt x="136" y="38"/>
                  <a:pt x="141" y="33"/>
                </a:cubicBezTo>
                <a:cubicBezTo>
                  <a:pt x="130" y="40"/>
                  <a:pt x="130" y="40"/>
                  <a:pt x="130" y="40"/>
                </a:cubicBezTo>
                <a:cubicBezTo>
                  <a:pt x="129" y="40"/>
                  <a:pt x="127" y="40"/>
                  <a:pt x="126" y="41"/>
                </a:cubicBezTo>
                <a:cubicBezTo>
                  <a:pt x="124" y="42"/>
                  <a:pt x="122" y="43"/>
                  <a:pt x="120" y="43"/>
                </a:cubicBezTo>
                <a:cubicBezTo>
                  <a:pt x="119" y="42"/>
                  <a:pt x="119" y="41"/>
                  <a:pt x="119" y="41"/>
                </a:cubicBezTo>
                <a:cubicBezTo>
                  <a:pt x="120" y="38"/>
                  <a:pt x="122" y="36"/>
                  <a:pt x="123" y="35"/>
                </a:cubicBezTo>
                <a:cubicBezTo>
                  <a:pt x="124" y="34"/>
                  <a:pt x="125" y="33"/>
                  <a:pt x="124" y="34"/>
                </a:cubicBezTo>
                <a:cubicBezTo>
                  <a:pt x="121" y="36"/>
                  <a:pt x="118" y="38"/>
                  <a:pt x="114" y="39"/>
                </a:cubicBezTo>
                <a:cubicBezTo>
                  <a:pt x="114" y="40"/>
                  <a:pt x="113" y="39"/>
                  <a:pt x="113" y="38"/>
                </a:cubicBezTo>
                <a:cubicBezTo>
                  <a:pt x="113" y="38"/>
                  <a:pt x="113" y="37"/>
                  <a:pt x="114" y="37"/>
                </a:cubicBezTo>
                <a:cubicBezTo>
                  <a:pt x="118" y="33"/>
                  <a:pt x="123" y="29"/>
                  <a:pt x="128" y="25"/>
                </a:cubicBezTo>
                <a:cubicBezTo>
                  <a:pt x="127" y="25"/>
                  <a:pt x="126" y="26"/>
                  <a:pt x="125" y="26"/>
                </a:cubicBezTo>
                <a:cubicBezTo>
                  <a:pt x="119" y="28"/>
                  <a:pt x="114" y="33"/>
                  <a:pt x="109" y="37"/>
                </a:cubicBezTo>
                <a:cubicBezTo>
                  <a:pt x="108" y="37"/>
                  <a:pt x="107" y="37"/>
                  <a:pt x="107" y="36"/>
                </a:cubicBezTo>
                <a:cubicBezTo>
                  <a:pt x="106" y="35"/>
                  <a:pt x="107" y="35"/>
                  <a:pt x="108" y="34"/>
                </a:cubicBezTo>
                <a:cubicBezTo>
                  <a:pt x="112" y="30"/>
                  <a:pt x="116" y="27"/>
                  <a:pt x="120" y="24"/>
                </a:cubicBezTo>
                <a:cubicBezTo>
                  <a:pt x="121" y="23"/>
                  <a:pt x="125" y="21"/>
                  <a:pt x="125" y="19"/>
                </a:cubicBezTo>
                <a:cubicBezTo>
                  <a:pt x="119" y="23"/>
                  <a:pt x="114" y="27"/>
                  <a:pt x="108" y="31"/>
                </a:cubicBezTo>
                <a:cubicBezTo>
                  <a:pt x="106" y="32"/>
                  <a:pt x="104" y="34"/>
                  <a:pt x="102" y="34"/>
                </a:cubicBezTo>
                <a:cubicBezTo>
                  <a:pt x="101" y="35"/>
                  <a:pt x="101" y="33"/>
                  <a:pt x="102" y="32"/>
                </a:cubicBezTo>
                <a:cubicBezTo>
                  <a:pt x="105" y="29"/>
                  <a:pt x="109" y="26"/>
                  <a:pt x="112" y="23"/>
                </a:cubicBezTo>
                <a:cubicBezTo>
                  <a:pt x="114" y="22"/>
                  <a:pt x="117" y="20"/>
                  <a:pt x="118" y="18"/>
                </a:cubicBezTo>
                <a:cubicBezTo>
                  <a:pt x="113" y="21"/>
                  <a:pt x="109" y="24"/>
                  <a:pt x="104" y="28"/>
                </a:cubicBezTo>
                <a:cubicBezTo>
                  <a:pt x="101" y="30"/>
                  <a:pt x="98" y="32"/>
                  <a:pt x="95" y="34"/>
                </a:cubicBezTo>
                <a:cubicBezTo>
                  <a:pt x="94" y="33"/>
                  <a:pt x="95" y="32"/>
                  <a:pt x="95" y="31"/>
                </a:cubicBezTo>
                <a:cubicBezTo>
                  <a:pt x="100" y="26"/>
                  <a:pt x="106" y="21"/>
                  <a:pt x="111" y="16"/>
                </a:cubicBezTo>
                <a:cubicBezTo>
                  <a:pt x="102" y="21"/>
                  <a:pt x="94" y="29"/>
                  <a:pt x="86" y="36"/>
                </a:cubicBezTo>
                <a:cubicBezTo>
                  <a:pt x="85" y="36"/>
                  <a:pt x="84" y="35"/>
                  <a:pt x="84" y="35"/>
                </a:cubicBezTo>
                <a:cubicBezTo>
                  <a:pt x="84" y="34"/>
                  <a:pt x="84" y="34"/>
                  <a:pt x="85" y="33"/>
                </a:cubicBezTo>
                <a:cubicBezTo>
                  <a:pt x="89" y="27"/>
                  <a:pt x="95" y="23"/>
                  <a:pt x="101" y="18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93" y="22"/>
                  <a:pt x="87" y="28"/>
                  <a:pt x="80" y="33"/>
                </a:cubicBezTo>
                <a:cubicBezTo>
                  <a:pt x="79" y="33"/>
                  <a:pt x="79" y="32"/>
                  <a:pt x="79" y="32"/>
                </a:cubicBezTo>
                <a:cubicBezTo>
                  <a:pt x="79" y="31"/>
                  <a:pt x="80" y="30"/>
                  <a:pt x="80" y="29"/>
                </a:cubicBezTo>
                <a:cubicBezTo>
                  <a:pt x="85" y="24"/>
                  <a:pt x="90" y="20"/>
                  <a:pt x="95" y="15"/>
                </a:cubicBezTo>
                <a:cubicBezTo>
                  <a:pt x="94" y="15"/>
                  <a:pt x="92" y="14"/>
                  <a:pt x="91" y="15"/>
                </a:cubicBezTo>
                <a:cubicBezTo>
                  <a:pt x="83" y="20"/>
                  <a:pt x="77" y="27"/>
                  <a:pt x="70" y="33"/>
                </a:cubicBezTo>
                <a:cubicBezTo>
                  <a:pt x="69" y="34"/>
                  <a:pt x="69" y="35"/>
                  <a:pt x="68" y="34"/>
                </a:cubicBezTo>
                <a:cubicBezTo>
                  <a:pt x="67" y="33"/>
                  <a:pt x="68" y="32"/>
                  <a:pt x="69" y="31"/>
                </a:cubicBezTo>
                <a:cubicBezTo>
                  <a:pt x="74" y="25"/>
                  <a:pt x="80" y="21"/>
                  <a:pt x="85" y="15"/>
                </a:cubicBezTo>
                <a:cubicBezTo>
                  <a:pt x="84" y="15"/>
                  <a:pt x="83" y="14"/>
                  <a:pt x="82" y="15"/>
                </a:cubicBezTo>
                <a:cubicBezTo>
                  <a:pt x="75" y="21"/>
                  <a:pt x="68" y="27"/>
                  <a:pt x="61" y="33"/>
                </a:cubicBezTo>
                <a:cubicBezTo>
                  <a:pt x="60" y="34"/>
                  <a:pt x="60" y="35"/>
                  <a:pt x="59" y="35"/>
                </a:cubicBezTo>
                <a:cubicBezTo>
                  <a:pt x="58" y="34"/>
                  <a:pt x="58" y="33"/>
                  <a:pt x="59" y="33"/>
                </a:cubicBezTo>
                <a:cubicBezTo>
                  <a:pt x="58" y="32"/>
                  <a:pt x="57" y="34"/>
                  <a:pt x="56" y="33"/>
                </a:cubicBezTo>
                <a:cubicBezTo>
                  <a:pt x="56" y="34"/>
                  <a:pt x="56" y="35"/>
                  <a:pt x="55" y="36"/>
                </a:cubicBezTo>
                <a:cubicBezTo>
                  <a:pt x="55" y="37"/>
                  <a:pt x="54" y="36"/>
                  <a:pt x="54" y="36"/>
                </a:cubicBezTo>
                <a:cubicBezTo>
                  <a:pt x="54" y="34"/>
                  <a:pt x="55" y="33"/>
                  <a:pt x="55" y="32"/>
                </a:cubicBezTo>
                <a:cubicBezTo>
                  <a:pt x="53" y="32"/>
                  <a:pt x="52" y="34"/>
                  <a:pt x="53" y="34"/>
                </a:cubicBezTo>
                <a:cubicBezTo>
                  <a:pt x="53" y="37"/>
                  <a:pt x="53" y="39"/>
                  <a:pt x="54" y="41"/>
                </a:cubicBezTo>
                <a:cubicBezTo>
                  <a:pt x="57" y="47"/>
                  <a:pt x="60" y="53"/>
                  <a:pt x="61" y="60"/>
                </a:cubicBezTo>
                <a:cubicBezTo>
                  <a:pt x="64" y="57"/>
                  <a:pt x="67" y="54"/>
                  <a:pt x="70" y="51"/>
                </a:cubicBezTo>
                <a:cubicBezTo>
                  <a:pt x="71" y="53"/>
                  <a:pt x="71" y="54"/>
                  <a:pt x="70" y="54"/>
                </a:cubicBezTo>
                <a:cubicBezTo>
                  <a:pt x="68" y="58"/>
                  <a:pt x="66" y="62"/>
                  <a:pt x="62" y="66"/>
                </a:cubicBezTo>
                <a:cubicBezTo>
                  <a:pt x="64" y="66"/>
                  <a:pt x="65" y="65"/>
                  <a:pt x="66" y="64"/>
                </a:cubicBezTo>
                <a:cubicBezTo>
                  <a:pt x="69" y="63"/>
                  <a:pt x="71" y="61"/>
                  <a:pt x="74" y="61"/>
                </a:cubicBezTo>
                <a:cubicBezTo>
                  <a:pt x="79" y="61"/>
                  <a:pt x="83" y="61"/>
                  <a:pt x="88" y="63"/>
                </a:cubicBezTo>
                <a:cubicBezTo>
                  <a:pt x="94" y="64"/>
                  <a:pt x="98" y="69"/>
                  <a:pt x="98" y="76"/>
                </a:cubicBezTo>
                <a:cubicBezTo>
                  <a:pt x="96" y="87"/>
                  <a:pt x="89" y="94"/>
                  <a:pt x="82" y="100"/>
                </a:cubicBezTo>
                <a:cubicBezTo>
                  <a:pt x="73" y="108"/>
                  <a:pt x="62" y="113"/>
                  <a:pt x="53" y="119"/>
                </a:cubicBezTo>
                <a:cubicBezTo>
                  <a:pt x="53" y="132"/>
                  <a:pt x="55" y="145"/>
                  <a:pt x="54" y="159"/>
                </a:cubicBezTo>
                <a:cubicBezTo>
                  <a:pt x="71" y="164"/>
                  <a:pt x="87" y="169"/>
                  <a:pt x="107" y="171"/>
                </a:cubicBezTo>
                <a:cubicBezTo>
                  <a:pt x="117" y="172"/>
                  <a:pt x="125" y="172"/>
                  <a:pt x="134" y="173"/>
                </a:cubicBezTo>
                <a:cubicBezTo>
                  <a:pt x="136" y="167"/>
                  <a:pt x="136" y="167"/>
                  <a:pt x="136" y="167"/>
                </a:cubicBezTo>
                <a:cubicBezTo>
                  <a:pt x="136" y="167"/>
                  <a:pt x="136" y="165"/>
                  <a:pt x="137" y="166"/>
                </a:cubicBezTo>
                <a:cubicBezTo>
                  <a:pt x="137" y="165"/>
                  <a:pt x="138" y="164"/>
                  <a:pt x="138" y="164"/>
                </a:cubicBezTo>
                <a:cubicBezTo>
                  <a:pt x="143" y="154"/>
                  <a:pt x="147" y="142"/>
                  <a:pt x="153" y="133"/>
                </a:cubicBezTo>
                <a:cubicBezTo>
                  <a:pt x="138" y="130"/>
                  <a:pt x="124" y="126"/>
                  <a:pt x="109" y="123"/>
                </a:cubicBezTo>
                <a:cubicBezTo>
                  <a:pt x="107" y="121"/>
                  <a:pt x="104" y="121"/>
                  <a:pt x="101" y="121"/>
                </a:cubicBezTo>
                <a:cubicBezTo>
                  <a:pt x="98" y="121"/>
                  <a:pt x="96" y="120"/>
                  <a:pt x="95" y="118"/>
                </a:cubicBezTo>
                <a:cubicBezTo>
                  <a:pt x="94" y="118"/>
                  <a:pt x="93" y="118"/>
                  <a:pt x="92" y="118"/>
                </a:cubicBezTo>
                <a:cubicBezTo>
                  <a:pt x="91" y="117"/>
                  <a:pt x="91" y="117"/>
                  <a:pt x="91" y="116"/>
                </a:cubicBezTo>
                <a:cubicBezTo>
                  <a:pt x="92" y="116"/>
                  <a:pt x="92" y="116"/>
                  <a:pt x="93" y="116"/>
                </a:cubicBezTo>
                <a:cubicBezTo>
                  <a:pt x="92" y="115"/>
                  <a:pt x="92" y="114"/>
                  <a:pt x="93" y="114"/>
                </a:cubicBezTo>
                <a:cubicBezTo>
                  <a:pt x="96" y="114"/>
                  <a:pt x="99" y="115"/>
                  <a:pt x="101" y="115"/>
                </a:cubicBezTo>
                <a:cubicBezTo>
                  <a:pt x="102" y="115"/>
                  <a:pt x="102" y="114"/>
                  <a:pt x="103" y="113"/>
                </a:cubicBezTo>
                <a:cubicBezTo>
                  <a:pt x="103" y="113"/>
                  <a:pt x="105" y="113"/>
                  <a:pt x="104" y="112"/>
                </a:cubicBezTo>
                <a:cubicBezTo>
                  <a:pt x="104" y="111"/>
                  <a:pt x="106" y="109"/>
                  <a:pt x="108" y="109"/>
                </a:cubicBezTo>
                <a:cubicBezTo>
                  <a:pt x="109" y="109"/>
                  <a:pt x="111" y="109"/>
                  <a:pt x="110" y="108"/>
                </a:cubicBezTo>
                <a:cubicBezTo>
                  <a:pt x="115" y="106"/>
                  <a:pt x="120" y="103"/>
                  <a:pt x="124" y="101"/>
                </a:cubicBezTo>
                <a:cubicBezTo>
                  <a:pt x="125" y="100"/>
                  <a:pt x="124" y="100"/>
                  <a:pt x="124" y="99"/>
                </a:cubicBezTo>
                <a:cubicBezTo>
                  <a:pt x="129" y="95"/>
                  <a:pt x="134" y="93"/>
                  <a:pt x="138" y="89"/>
                </a:cubicBezTo>
                <a:cubicBezTo>
                  <a:pt x="140" y="88"/>
                  <a:pt x="142" y="87"/>
                  <a:pt x="144" y="85"/>
                </a:cubicBezTo>
                <a:close/>
                <a:moveTo>
                  <a:pt x="9" y="149"/>
                </a:moveTo>
                <a:cubicBezTo>
                  <a:pt x="8" y="149"/>
                  <a:pt x="7" y="151"/>
                  <a:pt x="7" y="151"/>
                </a:cubicBezTo>
                <a:cubicBezTo>
                  <a:pt x="6" y="152"/>
                  <a:pt x="4" y="153"/>
                  <a:pt x="5" y="154"/>
                </a:cubicBezTo>
                <a:cubicBezTo>
                  <a:pt x="3" y="155"/>
                  <a:pt x="3" y="156"/>
                  <a:pt x="2" y="157"/>
                </a:cubicBezTo>
                <a:cubicBezTo>
                  <a:pt x="1" y="157"/>
                  <a:pt x="0" y="156"/>
                  <a:pt x="0" y="156"/>
                </a:cubicBezTo>
                <a:cubicBezTo>
                  <a:pt x="5" y="149"/>
                  <a:pt x="10" y="143"/>
                  <a:pt x="15" y="136"/>
                </a:cubicBezTo>
                <a:cubicBezTo>
                  <a:pt x="15" y="136"/>
                  <a:pt x="13" y="135"/>
                  <a:pt x="13" y="134"/>
                </a:cubicBezTo>
                <a:cubicBezTo>
                  <a:pt x="16" y="132"/>
                  <a:pt x="19" y="131"/>
                  <a:pt x="20" y="127"/>
                </a:cubicBezTo>
                <a:cubicBezTo>
                  <a:pt x="21" y="125"/>
                  <a:pt x="23" y="124"/>
                  <a:pt x="24" y="122"/>
                </a:cubicBezTo>
                <a:cubicBezTo>
                  <a:pt x="24" y="122"/>
                  <a:pt x="25" y="122"/>
                  <a:pt x="25" y="122"/>
                </a:cubicBezTo>
                <a:cubicBezTo>
                  <a:pt x="26" y="122"/>
                  <a:pt x="26" y="123"/>
                  <a:pt x="27" y="122"/>
                </a:cubicBezTo>
                <a:cubicBezTo>
                  <a:pt x="28" y="120"/>
                  <a:pt x="30" y="118"/>
                  <a:pt x="32" y="116"/>
                </a:cubicBezTo>
                <a:cubicBezTo>
                  <a:pt x="32" y="116"/>
                  <a:pt x="31" y="115"/>
                  <a:pt x="31" y="114"/>
                </a:cubicBezTo>
                <a:cubicBezTo>
                  <a:pt x="32" y="113"/>
                  <a:pt x="32" y="112"/>
                  <a:pt x="33" y="112"/>
                </a:cubicBezTo>
                <a:cubicBezTo>
                  <a:pt x="34" y="112"/>
                  <a:pt x="35" y="113"/>
                  <a:pt x="36" y="113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40" y="109"/>
                  <a:pt x="40" y="110"/>
                  <a:pt x="40" y="110"/>
                </a:cubicBezTo>
                <a:cubicBezTo>
                  <a:pt x="40" y="112"/>
                  <a:pt x="39" y="113"/>
                  <a:pt x="39" y="114"/>
                </a:cubicBezTo>
                <a:cubicBezTo>
                  <a:pt x="45" y="112"/>
                  <a:pt x="49" y="108"/>
                  <a:pt x="55" y="106"/>
                </a:cubicBezTo>
                <a:cubicBezTo>
                  <a:pt x="65" y="102"/>
                  <a:pt x="73" y="96"/>
                  <a:pt x="81" y="89"/>
                </a:cubicBezTo>
                <a:cubicBezTo>
                  <a:pt x="82" y="88"/>
                  <a:pt x="80" y="88"/>
                  <a:pt x="80" y="87"/>
                </a:cubicBezTo>
                <a:cubicBezTo>
                  <a:pt x="77" y="86"/>
                  <a:pt x="74" y="85"/>
                  <a:pt x="70" y="85"/>
                </a:cubicBezTo>
                <a:cubicBezTo>
                  <a:pt x="69" y="87"/>
                  <a:pt x="67" y="88"/>
                  <a:pt x="66" y="87"/>
                </a:cubicBezTo>
                <a:cubicBezTo>
                  <a:pt x="59" y="89"/>
                  <a:pt x="52" y="91"/>
                  <a:pt x="47" y="94"/>
                </a:cubicBezTo>
                <a:cubicBezTo>
                  <a:pt x="44" y="95"/>
                  <a:pt x="41" y="98"/>
                  <a:pt x="36" y="98"/>
                </a:cubicBezTo>
                <a:cubicBezTo>
                  <a:pt x="36" y="98"/>
                  <a:pt x="35" y="98"/>
                  <a:pt x="35" y="97"/>
                </a:cubicBezTo>
                <a:cubicBezTo>
                  <a:pt x="34" y="96"/>
                  <a:pt x="33" y="94"/>
                  <a:pt x="33" y="92"/>
                </a:cubicBezTo>
                <a:cubicBezTo>
                  <a:pt x="32" y="93"/>
                  <a:pt x="31" y="93"/>
                  <a:pt x="30" y="92"/>
                </a:cubicBezTo>
                <a:cubicBezTo>
                  <a:pt x="30" y="92"/>
                  <a:pt x="30" y="91"/>
                  <a:pt x="30" y="90"/>
                </a:cubicBezTo>
                <a:cubicBezTo>
                  <a:pt x="28" y="91"/>
                  <a:pt x="26" y="90"/>
                  <a:pt x="27" y="88"/>
                </a:cubicBezTo>
                <a:cubicBezTo>
                  <a:pt x="27" y="86"/>
                  <a:pt x="28" y="84"/>
                  <a:pt x="29" y="83"/>
                </a:cubicBezTo>
                <a:cubicBezTo>
                  <a:pt x="29" y="82"/>
                  <a:pt x="29" y="81"/>
                  <a:pt x="28" y="80"/>
                </a:cubicBezTo>
                <a:cubicBezTo>
                  <a:pt x="27" y="81"/>
                  <a:pt x="26" y="83"/>
                  <a:pt x="25" y="82"/>
                </a:cubicBezTo>
                <a:cubicBezTo>
                  <a:pt x="24" y="82"/>
                  <a:pt x="24" y="81"/>
                  <a:pt x="24" y="80"/>
                </a:cubicBezTo>
                <a:cubicBezTo>
                  <a:pt x="26" y="75"/>
                  <a:pt x="26" y="75"/>
                  <a:pt x="26" y="75"/>
                </a:cubicBezTo>
                <a:cubicBezTo>
                  <a:pt x="26" y="75"/>
                  <a:pt x="25" y="75"/>
                  <a:pt x="25" y="75"/>
                </a:cubicBezTo>
                <a:cubicBezTo>
                  <a:pt x="24" y="74"/>
                  <a:pt x="25" y="73"/>
                  <a:pt x="25" y="72"/>
                </a:cubicBezTo>
                <a:cubicBezTo>
                  <a:pt x="26" y="71"/>
                  <a:pt x="25" y="70"/>
                  <a:pt x="24" y="69"/>
                </a:cubicBezTo>
                <a:cubicBezTo>
                  <a:pt x="24" y="69"/>
                  <a:pt x="23" y="70"/>
                  <a:pt x="23" y="69"/>
                </a:cubicBezTo>
                <a:cubicBezTo>
                  <a:pt x="22" y="69"/>
                  <a:pt x="22" y="69"/>
                  <a:pt x="22" y="68"/>
                </a:cubicBezTo>
                <a:cubicBezTo>
                  <a:pt x="22" y="68"/>
                  <a:pt x="22" y="67"/>
                  <a:pt x="22" y="66"/>
                </a:cubicBezTo>
                <a:cubicBezTo>
                  <a:pt x="22" y="66"/>
                  <a:pt x="21" y="66"/>
                  <a:pt x="21" y="65"/>
                </a:cubicBezTo>
                <a:cubicBezTo>
                  <a:pt x="21" y="65"/>
                  <a:pt x="21" y="64"/>
                  <a:pt x="21" y="63"/>
                </a:cubicBezTo>
                <a:cubicBezTo>
                  <a:pt x="20" y="64"/>
                  <a:pt x="18" y="66"/>
                  <a:pt x="18" y="64"/>
                </a:cubicBezTo>
                <a:cubicBezTo>
                  <a:pt x="18" y="61"/>
                  <a:pt x="19" y="59"/>
                  <a:pt x="20" y="58"/>
                </a:cubicBezTo>
                <a:cubicBezTo>
                  <a:pt x="19" y="58"/>
                  <a:pt x="19" y="58"/>
                  <a:pt x="19" y="58"/>
                </a:cubicBezTo>
                <a:cubicBezTo>
                  <a:pt x="18" y="57"/>
                  <a:pt x="18" y="56"/>
                  <a:pt x="18" y="56"/>
                </a:cubicBezTo>
                <a:cubicBezTo>
                  <a:pt x="18" y="56"/>
                  <a:pt x="16" y="56"/>
                  <a:pt x="17" y="55"/>
                </a:cubicBezTo>
                <a:cubicBezTo>
                  <a:pt x="17" y="53"/>
                  <a:pt x="18" y="52"/>
                  <a:pt x="19" y="51"/>
                </a:cubicBezTo>
                <a:cubicBezTo>
                  <a:pt x="19" y="50"/>
                  <a:pt x="19" y="49"/>
                  <a:pt x="19" y="49"/>
                </a:cubicBezTo>
                <a:cubicBezTo>
                  <a:pt x="19" y="50"/>
                  <a:pt x="19" y="50"/>
                  <a:pt x="19" y="50"/>
                </a:cubicBezTo>
                <a:cubicBezTo>
                  <a:pt x="17" y="49"/>
                  <a:pt x="17" y="51"/>
                  <a:pt x="17" y="52"/>
                </a:cubicBezTo>
                <a:cubicBezTo>
                  <a:pt x="16" y="51"/>
                  <a:pt x="16" y="53"/>
                  <a:pt x="15" y="54"/>
                </a:cubicBezTo>
                <a:cubicBezTo>
                  <a:pt x="13" y="54"/>
                  <a:pt x="10" y="56"/>
                  <a:pt x="10" y="60"/>
                </a:cubicBezTo>
                <a:cubicBezTo>
                  <a:pt x="10" y="58"/>
                  <a:pt x="9" y="60"/>
                  <a:pt x="9" y="61"/>
                </a:cubicBezTo>
                <a:cubicBezTo>
                  <a:pt x="8" y="61"/>
                  <a:pt x="7" y="60"/>
                  <a:pt x="7" y="60"/>
                </a:cubicBezTo>
                <a:cubicBezTo>
                  <a:pt x="10" y="55"/>
                  <a:pt x="13" y="51"/>
                  <a:pt x="17" y="46"/>
                </a:cubicBezTo>
                <a:cubicBezTo>
                  <a:pt x="17" y="44"/>
                  <a:pt x="17" y="42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4" y="35"/>
                  <a:pt x="28" y="29"/>
                  <a:pt x="33" y="23"/>
                </a:cubicBezTo>
                <a:cubicBezTo>
                  <a:pt x="34" y="22"/>
                  <a:pt x="33" y="21"/>
                  <a:pt x="32" y="20"/>
                </a:cubicBezTo>
                <a:cubicBezTo>
                  <a:pt x="34" y="19"/>
                  <a:pt x="33" y="18"/>
                  <a:pt x="34" y="18"/>
                </a:cubicBezTo>
                <a:cubicBezTo>
                  <a:pt x="35" y="19"/>
                  <a:pt x="37" y="18"/>
                  <a:pt x="37" y="20"/>
                </a:cubicBezTo>
                <a:cubicBezTo>
                  <a:pt x="55" y="1"/>
                  <a:pt x="55" y="1"/>
                  <a:pt x="55" y="1"/>
                </a:cubicBezTo>
                <a:cubicBezTo>
                  <a:pt x="55" y="0"/>
                  <a:pt x="56" y="1"/>
                  <a:pt x="56" y="1"/>
                </a:cubicBezTo>
                <a:cubicBezTo>
                  <a:pt x="55" y="2"/>
                  <a:pt x="57" y="3"/>
                  <a:pt x="56" y="3"/>
                </a:cubicBezTo>
                <a:cubicBezTo>
                  <a:pt x="56" y="4"/>
                  <a:pt x="55" y="4"/>
                  <a:pt x="54" y="5"/>
                </a:cubicBezTo>
                <a:cubicBezTo>
                  <a:pt x="54" y="4"/>
                  <a:pt x="54" y="4"/>
                  <a:pt x="54" y="4"/>
                </a:cubicBezTo>
                <a:cubicBezTo>
                  <a:pt x="55" y="3"/>
                  <a:pt x="55" y="3"/>
                  <a:pt x="55" y="3"/>
                </a:cubicBezTo>
                <a:cubicBezTo>
                  <a:pt x="54" y="4"/>
                  <a:pt x="54" y="4"/>
                  <a:pt x="54" y="4"/>
                </a:cubicBezTo>
                <a:cubicBezTo>
                  <a:pt x="54" y="5"/>
                  <a:pt x="54" y="5"/>
                  <a:pt x="54" y="5"/>
                </a:cubicBezTo>
                <a:cubicBezTo>
                  <a:pt x="54" y="5"/>
                  <a:pt x="54" y="6"/>
                  <a:pt x="52" y="6"/>
                </a:cubicBezTo>
                <a:cubicBezTo>
                  <a:pt x="52" y="6"/>
                  <a:pt x="52" y="7"/>
                  <a:pt x="51" y="8"/>
                </a:cubicBezTo>
                <a:cubicBezTo>
                  <a:pt x="52" y="9"/>
                  <a:pt x="51" y="10"/>
                  <a:pt x="50" y="10"/>
                </a:cubicBezTo>
                <a:cubicBezTo>
                  <a:pt x="49" y="11"/>
                  <a:pt x="49" y="12"/>
                  <a:pt x="47" y="13"/>
                </a:cubicBezTo>
                <a:cubicBezTo>
                  <a:pt x="50" y="13"/>
                  <a:pt x="52" y="12"/>
                  <a:pt x="53" y="11"/>
                </a:cubicBezTo>
                <a:cubicBezTo>
                  <a:pt x="62" y="8"/>
                  <a:pt x="71" y="6"/>
                  <a:pt x="78" y="2"/>
                </a:cubicBezTo>
                <a:cubicBezTo>
                  <a:pt x="84" y="1"/>
                  <a:pt x="88" y="1"/>
                  <a:pt x="94" y="1"/>
                </a:cubicBezTo>
                <a:cubicBezTo>
                  <a:pt x="95" y="1"/>
                  <a:pt x="97" y="2"/>
                  <a:pt x="98" y="2"/>
                </a:cubicBezTo>
                <a:cubicBezTo>
                  <a:pt x="104" y="2"/>
                  <a:pt x="109" y="3"/>
                  <a:pt x="115" y="5"/>
                </a:cubicBezTo>
                <a:cubicBezTo>
                  <a:pt x="115" y="4"/>
                  <a:pt x="115" y="4"/>
                  <a:pt x="116" y="4"/>
                </a:cubicBezTo>
                <a:cubicBezTo>
                  <a:pt x="119" y="5"/>
                  <a:pt x="122" y="5"/>
                  <a:pt x="125" y="7"/>
                </a:cubicBezTo>
                <a:cubicBezTo>
                  <a:pt x="127" y="9"/>
                  <a:pt x="130" y="10"/>
                  <a:pt x="133" y="11"/>
                </a:cubicBezTo>
                <a:cubicBezTo>
                  <a:pt x="136" y="13"/>
                  <a:pt x="139" y="14"/>
                  <a:pt x="141" y="16"/>
                </a:cubicBezTo>
                <a:cubicBezTo>
                  <a:pt x="142" y="17"/>
                  <a:pt x="140" y="19"/>
                  <a:pt x="142" y="19"/>
                </a:cubicBezTo>
                <a:cubicBezTo>
                  <a:pt x="143" y="20"/>
                  <a:pt x="143" y="18"/>
                  <a:pt x="144" y="18"/>
                </a:cubicBezTo>
                <a:cubicBezTo>
                  <a:pt x="150" y="21"/>
                  <a:pt x="154" y="27"/>
                  <a:pt x="156" y="34"/>
                </a:cubicBezTo>
                <a:cubicBezTo>
                  <a:pt x="156" y="34"/>
                  <a:pt x="157" y="35"/>
                  <a:pt x="158" y="37"/>
                </a:cubicBezTo>
                <a:cubicBezTo>
                  <a:pt x="159" y="39"/>
                  <a:pt x="161" y="40"/>
                  <a:pt x="162" y="43"/>
                </a:cubicBezTo>
                <a:cubicBezTo>
                  <a:pt x="162" y="44"/>
                  <a:pt x="162" y="46"/>
                  <a:pt x="161" y="46"/>
                </a:cubicBezTo>
                <a:cubicBezTo>
                  <a:pt x="161" y="49"/>
                  <a:pt x="162" y="51"/>
                  <a:pt x="164" y="53"/>
                </a:cubicBezTo>
                <a:cubicBezTo>
                  <a:pt x="165" y="55"/>
                  <a:pt x="164" y="57"/>
                  <a:pt x="164" y="60"/>
                </a:cubicBezTo>
                <a:cubicBezTo>
                  <a:pt x="163" y="62"/>
                  <a:pt x="163" y="64"/>
                  <a:pt x="162" y="66"/>
                </a:cubicBezTo>
                <a:cubicBezTo>
                  <a:pt x="163" y="67"/>
                  <a:pt x="163" y="68"/>
                  <a:pt x="162" y="70"/>
                </a:cubicBezTo>
                <a:cubicBezTo>
                  <a:pt x="160" y="84"/>
                  <a:pt x="150" y="91"/>
                  <a:pt x="142" y="98"/>
                </a:cubicBezTo>
                <a:cubicBezTo>
                  <a:pt x="140" y="101"/>
                  <a:pt x="137" y="102"/>
                  <a:pt x="135" y="104"/>
                </a:cubicBezTo>
                <a:cubicBezTo>
                  <a:pt x="135" y="105"/>
                  <a:pt x="136" y="106"/>
                  <a:pt x="136" y="107"/>
                </a:cubicBezTo>
                <a:cubicBezTo>
                  <a:pt x="135" y="108"/>
                  <a:pt x="134" y="108"/>
                  <a:pt x="133" y="109"/>
                </a:cubicBezTo>
                <a:cubicBezTo>
                  <a:pt x="132" y="109"/>
                  <a:pt x="132" y="109"/>
                  <a:pt x="131" y="110"/>
                </a:cubicBezTo>
                <a:cubicBezTo>
                  <a:pt x="134" y="110"/>
                  <a:pt x="137" y="109"/>
                  <a:pt x="140" y="111"/>
                </a:cubicBezTo>
                <a:cubicBezTo>
                  <a:pt x="140" y="111"/>
                  <a:pt x="141" y="112"/>
                  <a:pt x="141" y="112"/>
                </a:cubicBezTo>
                <a:cubicBezTo>
                  <a:pt x="141" y="113"/>
                  <a:pt x="140" y="114"/>
                  <a:pt x="139" y="115"/>
                </a:cubicBezTo>
                <a:cubicBezTo>
                  <a:pt x="138" y="115"/>
                  <a:pt x="138" y="114"/>
                  <a:pt x="137" y="115"/>
                </a:cubicBezTo>
                <a:cubicBezTo>
                  <a:pt x="150" y="117"/>
                  <a:pt x="150" y="117"/>
                  <a:pt x="150" y="117"/>
                </a:cubicBezTo>
                <a:cubicBezTo>
                  <a:pt x="149" y="119"/>
                  <a:pt x="151" y="120"/>
                  <a:pt x="151" y="121"/>
                </a:cubicBezTo>
                <a:cubicBezTo>
                  <a:pt x="153" y="120"/>
                  <a:pt x="155" y="121"/>
                  <a:pt x="156" y="122"/>
                </a:cubicBezTo>
                <a:cubicBezTo>
                  <a:pt x="160" y="123"/>
                  <a:pt x="164" y="124"/>
                  <a:pt x="167" y="124"/>
                </a:cubicBezTo>
                <a:cubicBezTo>
                  <a:pt x="168" y="124"/>
                  <a:pt x="168" y="124"/>
                  <a:pt x="168" y="125"/>
                </a:cubicBezTo>
                <a:cubicBezTo>
                  <a:pt x="167" y="128"/>
                  <a:pt x="164" y="131"/>
                  <a:pt x="164" y="135"/>
                </a:cubicBezTo>
                <a:cubicBezTo>
                  <a:pt x="164" y="135"/>
                  <a:pt x="163" y="135"/>
                  <a:pt x="163" y="136"/>
                </a:cubicBezTo>
                <a:cubicBezTo>
                  <a:pt x="160" y="145"/>
                  <a:pt x="156" y="152"/>
                  <a:pt x="153" y="160"/>
                </a:cubicBezTo>
                <a:cubicBezTo>
                  <a:pt x="153" y="166"/>
                  <a:pt x="150" y="172"/>
                  <a:pt x="147" y="177"/>
                </a:cubicBezTo>
                <a:cubicBezTo>
                  <a:pt x="147" y="177"/>
                  <a:pt x="147" y="178"/>
                  <a:pt x="147" y="178"/>
                </a:cubicBezTo>
                <a:cubicBezTo>
                  <a:pt x="147" y="179"/>
                  <a:pt x="146" y="180"/>
                  <a:pt x="145" y="181"/>
                </a:cubicBezTo>
                <a:cubicBezTo>
                  <a:pt x="148" y="180"/>
                  <a:pt x="151" y="178"/>
                  <a:pt x="153" y="176"/>
                </a:cubicBezTo>
                <a:cubicBezTo>
                  <a:pt x="154" y="175"/>
                  <a:pt x="156" y="174"/>
                  <a:pt x="157" y="174"/>
                </a:cubicBezTo>
                <a:cubicBezTo>
                  <a:pt x="158" y="174"/>
                  <a:pt x="158" y="175"/>
                  <a:pt x="158" y="175"/>
                </a:cubicBezTo>
                <a:cubicBezTo>
                  <a:pt x="156" y="176"/>
                  <a:pt x="155" y="178"/>
                  <a:pt x="153" y="179"/>
                </a:cubicBezTo>
                <a:cubicBezTo>
                  <a:pt x="153" y="180"/>
                  <a:pt x="152" y="181"/>
                  <a:pt x="152" y="181"/>
                </a:cubicBezTo>
                <a:cubicBezTo>
                  <a:pt x="147" y="185"/>
                  <a:pt x="147" y="185"/>
                  <a:pt x="147" y="185"/>
                </a:cubicBezTo>
                <a:cubicBezTo>
                  <a:pt x="148" y="185"/>
                  <a:pt x="148" y="186"/>
                  <a:pt x="147" y="187"/>
                </a:cubicBezTo>
                <a:cubicBezTo>
                  <a:pt x="148" y="186"/>
                  <a:pt x="149" y="187"/>
                  <a:pt x="148" y="188"/>
                </a:cubicBezTo>
                <a:cubicBezTo>
                  <a:pt x="144" y="190"/>
                  <a:pt x="140" y="192"/>
                  <a:pt x="136" y="194"/>
                </a:cubicBezTo>
                <a:cubicBezTo>
                  <a:pt x="135" y="196"/>
                  <a:pt x="133" y="197"/>
                  <a:pt x="131" y="197"/>
                </a:cubicBezTo>
                <a:cubicBezTo>
                  <a:pt x="126" y="201"/>
                  <a:pt x="122" y="205"/>
                  <a:pt x="118" y="209"/>
                </a:cubicBezTo>
                <a:cubicBezTo>
                  <a:pt x="112" y="213"/>
                  <a:pt x="112" y="213"/>
                  <a:pt x="112" y="213"/>
                </a:cubicBezTo>
                <a:cubicBezTo>
                  <a:pt x="112" y="213"/>
                  <a:pt x="111" y="212"/>
                  <a:pt x="111" y="212"/>
                </a:cubicBezTo>
                <a:cubicBezTo>
                  <a:pt x="114" y="208"/>
                  <a:pt x="117" y="206"/>
                  <a:pt x="120" y="203"/>
                </a:cubicBezTo>
                <a:cubicBezTo>
                  <a:pt x="117" y="204"/>
                  <a:pt x="113" y="207"/>
                  <a:pt x="110" y="208"/>
                </a:cubicBezTo>
                <a:cubicBezTo>
                  <a:pt x="109" y="209"/>
                  <a:pt x="109" y="209"/>
                  <a:pt x="108" y="209"/>
                </a:cubicBezTo>
                <a:cubicBezTo>
                  <a:pt x="108" y="209"/>
                  <a:pt x="107" y="208"/>
                  <a:pt x="108" y="207"/>
                </a:cubicBezTo>
                <a:cubicBezTo>
                  <a:pt x="110" y="206"/>
                  <a:pt x="113" y="204"/>
                  <a:pt x="115" y="202"/>
                </a:cubicBezTo>
                <a:cubicBezTo>
                  <a:pt x="114" y="202"/>
                  <a:pt x="113" y="201"/>
                  <a:pt x="112" y="202"/>
                </a:cubicBezTo>
                <a:cubicBezTo>
                  <a:pt x="110" y="203"/>
                  <a:pt x="107" y="205"/>
                  <a:pt x="105" y="206"/>
                </a:cubicBezTo>
                <a:cubicBezTo>
                  <a:pt x="104" y="206"/>
                  <a:pt x="103" y="206"/>
                  <a:pt x="103" y="205"/>
                </a:cubicBezTo>
                <a:cubicBezTo>
                  <a:pt x="103" y="203"/>
                  <a:pt x="104" y="202"/>
                  <a:pt x="105" y="201"/>
                </a:cubicBezTo>
                <a:cubicBezTo>
                  <a:pt x="104" y="201"/>
                  <a:pt x="103" y="202"/>
                  <a:pt x="102" y="201"/>
                </a:cubicBezTo>
                <a:cubicBezTo>
                  <a:pt x="101" y="199"/>
                  <a:pt x="98" y="200"/>
                  <a:pt x="97" y="201"/>
                </a:cubicBezTo>
                <a:cubicBezTo>
                  <a:pt x="96" y="201"/>
                  <a:pt x="96" y="201"/>
                  <a:pt x="95" y="201"/>
                </a:cubicBezTo>
                <a:cubicBezTo>
                  <a:pt x="95" y="201"/>
                  <a:pt x="94" y="200"/>
                  <a:pt x="94" y="200"/>
                </a:cubicBezTo>
                <a:cubicBezTo>
                  <a:pt x="88" y="199"/>
                  <a:pt x="88" y="199"/>
                  <a:pt x="88" y="199"/>
                </a:cubicBezTo>
                <a:cubicBezTo>
                  <a:pt x="88" y="199"/>
                  <a:pt x="87" y="200"/>
                  <a:pt x="87" y="199"/>
                </a:cubicBezTo>
                <a:cubicBezTo>
                  <a:pt x="85" y="198"/>
                  <a:pt x="81" y="198"/>
                  <a:pt x="80" y="198"/>
                </a:cubicBezTo>
                <a:cubicBezTo>
                  <a:pt x="79" y="199"/>
                  <a:pt x="79" y="197"/>
                  <a:pt x="80" y="196"/>
                </a:cubicBezTo>
                <a:cubicBezTo>
                  <a:pt x="77" y="195"/>
                  <a:pt x="75" y="198"/>
                  <a:pt x="74" y="198"/>
                </a:cubicBezTo>
                <a:cubicBezTo>
                  <a:pt x="73" y="197"/>
                  <a:pt x="73" y="197"/>
                  <a:pt x="73" y="196"/>
                </a:cubicBezTo>
                <a:cubicBezTo>
                  <a:pt x="69" y="195"/>
                  <a:pt x="66" y="195"/>
                  <a:pt x="63" y="194"/>
                </a:cubicBezTo>
                <a:cubicBezTo>
                  <a:pt x="61" y="195"/>
                  <a:pt x="60" y="197"/>
                  <a:pt x="59" y="198"/>
                </a:cubicBezTo>
                <a:cubicBezTo>
                  <a:pt x="58" y="198"/>
                  <a:pt x="58" y="197"/>
                  <a:pt x="58" y="196"/>
                </a:cubicBezTo>
                <a:cubicBezTo>
                  <a:pt x="57" y="195"/>
                  <a:pt x="58" y="194"/>
                  <a:pt x="58" y="193"/>
                </a:cubicBezTo>
                <a:cubicBezTo>
                  <a:pt x="57" y="192"/>
                  <a:pt x="56" y="192"/>
                  <a:pt x="55" y="192"/>
                </a:cubicBezTo>
                <a:cubicBezTo>
                  <a:pt x="54" y="192"/>
                  <a:pt x="54" y="193"/>
                  <a:pt x="53" y="193"/>
                </a:cubicBezTo>
                <a:cubicBezTo>
                  <a:pt x="52" y="193"/>
                  <a:pt x="52" y="192"/>
                  <a:pt x="52" y="191"/>
                </a:cubicBezTo>
                <a:cubicBezTo>
                  <a:pt x="51" y="190"/>
                  <a:pt x="50" y="192"/>
                  <a:pt x="50" y="192"/>
                </a:cubicBezTo>
                <a:cubicBezTo>
                  <a:pt x="49" y="193"/>
                  <a:pt x="48" y="194"/>
                  <a:pt x="47" y="193"/>
                </a:cubicBezTo>
                <a:cubicBezTo>
                  <a:pt x="46" y="192"/>
                  <a:pt x="47" y="191"/>
                  <a:pt x="47" y="190"/>
                </a:cubicBezTo>
                <a:cubicBezTo>
                  <a:pt x="47" y="189"/>
                  <a:pt x="46" y="190"/>
                  <a:pt x="45" y="190"/>
                </a:cubicBezTo>
                <a:cubicBezTo>
                  <a:pt x="44" y="192"/>
                  <a:pt x="42" y="194"/>
                  <a:pt x="41" y="195"/>
                </a:cubicBezTo>
                <a:cubicBezTo>
                  <a:pt x="40" y="195"/>
                  <a:pt x="40" y="194"/>
                  <a:pt x="39" y="194"/>
                </a:cubicBezTo>
                <a:cubicBezTo>
                  <a:pt x="39" y="193"/>
                  <a:pt x="40" y="193"/>
                  <a:pt x="40" y="192"/>
                </a:cubicBezTo>
                <a:cubicBezTo>
                  <a:pt x="39" y="192"/>
                  <a:pt x="37" y="192"/>
                  <a:pt x="38" y="190"/>
                </a:cubicBezTo>
                <a:cubicBezTo>
                  <a:pt x="38" y="190"/>
                  <a:pt x="38" y="189"/>
                  <a:pt x="38" y="188"/>
                </a:cubicBezTo>
                <a:cubicBezTo>
                  <a:pt x="33" y="188"/>
                  <a:pt x="33" y="188"/>
                  <a:pt x="33" y="188"/>
                </a:cubicBezTo>
                <a:cubicBezTo>
                  <a:pt x="32" y="188"/>
                  <a:pt x="32" y="190"/>
                  <a:pt x="31" y="190"/>
                </a:cubicBezTo>
                <a:cubicBezTo>
                  <a:pt x="30" y="190"/>
                  <a:pt x="30" y="189"/>
                  <a:pt x="30" y="189"/>
                </a:cubicBezTo>
                <a:cubicBezTo>
                  <a:pt x="30" y="189"/>
                  <a:pt x="30" y="188"/>
                  <a:pt x="30" y="187"/>
                </a:cubicBezTo>
                <a:cubicBezTo>
                  <a:pt x="27" y="187"/>
                  <a:pt x="27" y="187"/>
                  <a:pt x="27" y="187"/>
                </a:cubicBezTo>
                <a:cubicBezTo>
                  <a:pt x="27" y="188"/>
                  <a:pt x="26" y="189"/>
                  <a:pt x="25" y="189"/>
                </a:cubicBezTo>
                <a:cubicBezTo>
                  <a:pt x="25" y="189"/>
                  <a:pt x="25" y="188"/>
                  <a:pt x="24" y="188"/>
                </a:cubicBezTo>
                <a:cubicBezTo>
                  <a:pt x="25" y="189"/>
                  <a:pt x="25" y="190"/>
                  <a:pt x="25" y="191"/>
                </a:cubicBezTo>
                <a:cubicBezTo>
                  <a:pt x="25" y="192"/>
                  <a:pt x="24" y="192"/>
                  <a:pt x="23" y="192"/>
                </a:cubicBezTo>
                <a:cubicBezTo>
                  <a:pt x="23" y="192"/>
                  <a:pt x="22" y="191"/>
                  <a:pt x="22" y="191"/>
                </a:cubicBezTo>
                <a:cubicBezTo>
                  <a:pt x="17" y="195"/>
                  <a:pt x="13" y="199"/>
                  <a:pt x="9" y="205"/>
                </a:cubicBezTo>
                <a:cubicBezTo>
                  <a:pt x="9" y="205"/>
                  <a:pt x="8" y="205"/>
                  <a:pt x="8" y="205"/>
                </a:cubicBezTo>
                <a:cubicBezTo>
                  <a:pt x="7" y="205"/>
                  <a:pt x="7" y="204"/>
                  <a:pt x="7" y="204"/>
                </a:cubicBezTo>
                <a:cubicBezTo>
                  <a:pt x="12" y="198"/>
                  <a:pt x="16" y="193"/>
                  <a:pt x="21" y="188"/>
                </a:cubicBezTo>
                <a:cubicBezTo>
                  <a:pt x="20" y="187"/>
                  <a:pt x="20" y="186"/>
                  <a:pt x="20" y="185"/>
                </a:cubicBezTo>
                <a:cubicBezTo>
                  <a:pt x="19" y="186"/>
                  <a:pt x="19" y="186"/>
                  <a:pt x="18" y="186"/>
                </a:cubicBezTo>
                <a:cubicBezTo>
                  <a:pt x="17" y="185"/>
                  <a:pt x="15" y="183"/>
                  <a:pt x="16" y="181"/>
                </a:cubicBezTo>
                <a:cubicBezTo>
                  <a:pt x="14" y="174"/>
                  <a:pt x="13" y="165"/>
                  <a:pt x="15" y="155"/>
                </a:cubicBezTo>
                <a:cubicBezTo>
                  <a:pt x="15" y="153"/>
                  <a:pt x="13" y="154"/>
                  <a:pt x="14" y="152"/>
                </a:cubicBezTo>
                <a:cubicBezTo>
                  <a:pt x="14" y="151"/>
                  <a:pt x="15" y="151"/>
                  <a:pt x="15" y="150"/>
                </a:cubicBezTo>
                <a:cubicBezTo>
                  <a:pt x="14" y="149"/>
                  <a:pt x="14" y="149"/>
                  <a:pt x="13" y="149"/>
                </a:cubicBezTo>
                <a:cubicBezTo>
                  <a:pt x="12" y="149"/>
                  <a:pt x="12" y="149"/>
                  <a:pt x="12" y="150"/>
                </a:cubicBezTo>
                <a:cubicBezTo>
                  <a:pt x="12" y="151"/>
                  <a:pt x="13" y="151"/>
                  <a:pt x="12" y="151"/>
                </a:cubicBezTo>
                <a:cubicBezTo>
                  <a:pt x="11" y="151"/>
                  <a:pt x="11" y="152"/>
                  <a:pt x="10" y="152"/>
                </a:cubicBezTo>
                <a:cubicBezTo>
                  <a:pt x="8" y="152"/>
                  <a:pt x="9" y="150"/>
                  <a:pt x="9" y="149"/>
                </a:cubicBezTo>
                <a:close/>
              </a:path>
            </a:pathLst>
          </a:custGeom>
          <a:solidFill>
            <a:srgbClr val="FBD5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数字3"/>
          <p:cNvSpPr>
            <a:spLocks noChangeAspect="1" noEditPoints="1"/>
          </p:cNvSpPr>
          <p:nvPr>
            <p:custDataLst>
              <p:tags r:id="rId4"/>
            </p:custDataLst>
          </p:nvPr>
        </p:nvSpPr>
        <p:spPr bwMode="auto">
          <a:xfrm>
            <a:off x="7876457" y="1760568"/>
            <a:ext cx="450898" cy="701700"/>
          </a:xfrm>
          <a:custGeom>
            <a:avLst/>
            <a:gdLst>
              <a:gd name="T0" fmla="*/ 45 w 137"/>
              <a:gd name="T1" fmla="*/ 91 h 215"/>
              <a:gd name="T2" fmla="*/ 54 w 137"/>
              <a:gd name="T3" fmla="*/ 198 h 215"/>
              <a:gd name="T4" fmla="*/ 90 w 137"/>
              <a:gd name="T5" fmla="*/ 12 h 215"/>
              <a:gd name="T6" fmla="*/ 99 w 137"/>
              <a:gd name="T7" fmla="*/ 15 h 215"/>
              <a:gd name="T8" fmla="*/ 14 w 137"/>
              <a:gd name="T9" fmla="*/ 174 h 215"/>
              <a:gd name="T10" fmla="*/ 16 w 137"/>
              <a:gd name="T11" fmla="*/ 162 h 215"/>
              <a:gd name="T12" fmla="*/ 41 w 137"/>
              <a:gd name="T13" fmla="*/ 118 h 215"/>
              <a:gd name="T14" fmla="*/ 33 w 137"/>
              <a:gd name="T15" fmla="*/ 71 h 215"/>
              <a:gd name="T16" fmla="*/ 14 w 137"/>
              <a:gd name="T17" fmla="*/ 174 h 215"/>
              <a:gd name="T18" fmla="*/ 74 w 137"/>
              <a:gd name="T19" fmla="*/ 14 h 215"/>
              <a:gd name="T20" fmla="*/ 104 w 137"/>
              <a:gd name="T21" fmla="*/ 98 h 215"/>
              <a:gd name="T22" fmla="*/ 37 w 137"/>
              <a:gd name="T23" fmla="*/ 205 h 215"/>
              <a:gd name="T24" fmla="*/ 12 w 137"/>
              <a:gd name="T25" fmla="*/ 171 h 215"/>
              <a:gd name="T26" fmla="*/ 29 w 137"/>
              <a:gd name="T27" fmla="*/ 62 h 215"/>
              <a:gd name="T28" fmla="*/ 46 w 137"/>
              <a:gd name="T29" fmla="*/ 96 h 215"/>
              <a:gd name="T30" fmla="*/ 33 w 137"/>
              <a:gd name="T31" fmla="*/ 204 h 215"/>
              <a:gd name="T32" fmla="*/ 80 w 137"/>
              <a:gd name="T33" fmla="*/ 58 h 215"/>
              <a:gd name="T34" fmla="*/ 85 w 137"/>
              <a:gd name="T35" fmla="*/ 192 h 215"/>
              <a:gd name="T36" fmla="*/ 64 w 137"/>
              <a:gd name="T37" fmla="*/ 126 h 215"/>
              <a:gd name="T38" fmla="*/ 82 w 137"/>
              <a:gd name="T39" fmla="*/ 69 h 215"/>
              <a:gd name="T40" fmla="*/ 46 w 137"/>
              <a:gd name="T41" fmla="*/ 93 h 215"/>
              <a:gd name="T42" fmla="*/ 16 w 137"/>
              <a:gd name="T43" fmla="*/ 196 h 215"/>
              <a:gd name="T44" fmla="*/ 61 w 137"/>
              <a:gd name="T45" fmla="*/ 125 h 215"/>
              <a:gd name="T46" fmla="*/ 117 w 137"/>
              <a:gd name="T47" fmla="*/ 98 h 215"/>
              <a:gd name="T48" fmla="*/ 114 w 137"/>
              <a:gd name="T49" fmla="*/ 40 h 215"/>
              <a:gd name="T50" fmla="*/ 53 w 137"/>
              <a:gd name="T51" fmla="*/ 194 h 215"/>
              <a:gd name="T52" fmla="*/ 79 w 137"/>
              <a:gd name="T53" fmla="*/ 15 h 215"/>
              <a:gd name="T54" fmla="*/ 31 w 137"/>
              <a:gd name="T55" fmla="*/ 66 h 215"/>
              <a:gd name="T56" fmla="*/ 26 w 137"/>
              <a:gd name="T57" fmla="*/ 54 h 215"/>
              <a:gd name="T58" fmla="*/ 44 w 137"/>
              <a:gd name="T59" fmla="*/ 206 h 215"/>
              <a:gd name="T60" fmla="*/ 72 w 137"/>
              <a:gd name="T61" fmla="*/ 134 h 215"/>
              <a:gd name="T62" fmla="*/ 23 w 137"/>
              <a:gd name="T63" fmla="*/ 186 h 215"/>
              <a:gd name="T64" fmla="*/ 39 w 137"/>
              <a:gd name="T65" fmla="*/ 192 h 215"/>
              <a:gd name="T66" fmla="*/ 89 w 137"/>
              <a:gd name="T67" fmla="*/ 190 h 215"/>
              <a:gd name="T68" fmla="*/ 77 w 137"/>
              <a:gd name="T69" fmla="*/ 194 h 215"/>
              <a:gd name="T70" fmla="*/ 36 w 137"/>
              <a:gd name="T71" fmla="*/ 64 h 215"/>
              <a:gd name="T72" fmla="*/ 31 w 137"/>
              <a:gd name="T73" fmla="*/ 70 h 215"/>
              <a:gd name="T74" fmla="*/ 110 w 137"/>
              <a:gd name="T75" fmla="*/ 119 h 215"/>
              <a:gd name="T76" fmla="*/ 109 w 137"/>
              <a:gd name="T77" fmla="*/ 108 h 215"/>
              <a:gd name="T78" fmla="*/ 85 w 137"/>
              <a:gd name="T79" fmla="*/ 92 h 215"/>
              <a:gd name="T80" fmla="*/ 106 w 137"/>
              <a:gd name="T81" fmla="*/ 41 h 215"/>
              <a:gd name="T82" fmla="*/ 95 w 137"/>
              <a:gd name="T83" fmla="*/ 32 h 215"/>
              <a:gd name="T84" fmla="*/ 91 w 137"/>
              <a:gd name="T85" fmla="*/ 32 h 215"/>
              <a:gd name="T86" fmla="*/ 94 w 137"/>
              <a:gd name="T87" fmla="*/ 11 h 215"/>
              <a:gd name="T88" fmla="*/ 81 w 137"/>
              <a:gd name="T89" fmla="*/ 16 h 215"/>
              <a:gd name="T90" fmla="*/ 57 w 137"/>
              <a:gd name="T91" fmla="*/ 31 h 215"/>
              <a:gd name="T92" fmla="*/ 45 w 137"/>
              <a:gd name="T93" fmla="*/ 33 h 215"/>
              <a:gd name="T94" fmla="*/ 88 w 137"/>
              <a:gd name="T95" fmla="*/ 59 h 215"/>
              <a:gd name="T96" fmla="*/ 32 w 137"/>
              <a:gd name="T97" fmla="*/ 158 h 215"/>
              <a:gd name="T98" fmla="*/ 125 w 137"/>
              <a:gd name="T99" fmla="*/ 113 h 215"/>
              <a:gd name="T100" fmla="*/ 122 w 137"/>
              <a:gd name="T101" fmla="*/ 125 h 215"/>
              <a:gd name="T102" fmla="*/ 111 w 137"/>
              <a:gd name="T103" fmla="*/ 146 h 215"/>
              <a:gd name="T104" fmla="*/ 119 w 137"/>
              <a:gd name="T105" fmla="*/ 121 h 215"/>
              <a:gd name="T106" fmla="*/ 34 w 137"/>
              <a:gd name="T107" fmla="*/ 17 h 215"/>
              <a:gd name="T108" fmla="*/ 106 w 137"/>
              <a:gd name="T109" fmla="*/ 84 h 215"/>
              <a:gd name="T110" fmla="*/ 125 w 137"/>
              <a:gd name="T111" fmla="*/ 168 h 215"/>
              <a:gd name="T112" fmla="*/ 22 w 137"/>
              <a:gd name="T113" fmla="*/ 210 h 215"/>
              <a:gd name="T114" fmla="*/ 7 w 137"/>
              <a:gd name="T115" fmla="*/ 203 h 215"/>
              <a:gd name="T116" fmla="*/ 8 w 137"/>
              <a:gd name="T117" fmla="*/ 161 h 215"/>
              <a:gd name="T118" fmla="*/ 57 w 137"/>
              <a:gd name="T119" fmla="*/ 129 h 215"/>
              <a:gd name="T120" fmla="*/ 50 w 137"/>
              <a:gd name="T121" fmla="*/ 82 h 215"/>
              <a:gd name="T122" fmla="*/ 29 w 137"/>
              <a:gd name="T123" fmla="*/ 91 h 215"/>
              <a:gd name="T124" fmla="*/ 22 w 137"/>
              <a:gd name="T125" fmla="*/ 67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7" h="215">
                <a:moveTo>
                  <a:pt x="123" y="111"/>
                </a:moveTo>
                <a:cubicBezTo>
                  <a:pt x="124" y="111"/>
                  <a:pt x="124" y="110"/>
                  <a:pt x="125" y="109"/>
                </a:cubicBezTo>
                <a:cubicBezTo>
                  <a:pt x="124" y="109"/>
                  <a:pt x="123" y="110"/>
                  <a:pt x="123" y="111"/>
                </a:cubicBezTo>
                <a:close/>
                <a:moveTo>
                  <a:pt x="79" y="11"/>
                </a:moveTo>
                <a:cubicBezTo>
                  <a:pt x="79" y="11"/>
                  <a:pt x="79" y="11"/>
                  <a:pt x="80" y="10"/>
                </a:cubicBezTo>
                <a:cubicBezTo>
                  <a:pt x="79" y="10"/>
                  <a:pt x="79" y="10"/>
                  <a:pt x="78" y="10"/>
                </a:cubicBezTo>
                <a:cubicBezTo>
                  <a:pt x="79" y="11"/>
                  <a:pt x="78" y="11"/>
                  <a:pt x="78" y="12"/>
                </a:cubicBezTo>
                <a:cubicBezTo>
                  <a:pt x="79" y="12"/>
                  <a:pt x="79" y="11"/>
                  <a:pt x="79" y="11"/>
                </a:cubicBezTo>
                <a:close/>
                <a:moveTo>
                  <a:pt x="45" y="91"/>
                </a:moveTo>
                <a:cubicBezTo>
                  <a:pt x="46" y="91"/>
                  <a:pt x="46" y="90"/>
                  <a:pt x="46" y="89"/>
                </a:cubicBezTo>
                <a:cubicBezTo>
                  <a:pt x="46" y="90"/>
                  <a:pt x="45" y="91"/>
                  <a:pt x="45" y="91"/>
                </a:cubicBezTo>
                <a:close/>
                <a:moveTo>
                  <a:pt x="66" y="122"/>
                </a:moveTo>
                <a:cubicBezTo>
                  <a:pt x="67" y="121"/>
                  <a:pt x="67" y="121"/>
                  <a:pt x="68" y="120"/>
                </a:cubicBezTo>
                <a:cubicBezTo>
                  <a:pt x="68" y="120"/>
                  <a:pt x="67" y="120"/>
                  <a:pt x="67" y="120"/>
                </a:cubicBezTo>
                <a:lnTo>
                  <a:pt x="66" y="122"/>
                </a:lnTo>
                <a:close/>
                <a:moveTo>
                  <a:pt x="71" y="24"/>
                </a:moveTo>
                <a:cubicBezTo>
                  <a:pt x="72" y="23"/>
                  <a:pt x="73" y="22"/>
                  <a:pt x="73" y="21"/>
                </a:cubicBezTo>
                <a:cubicBezTo>
                  <a:pt x="72" y="21"/>
                  <a:pt x="71" y="23"/>
                  <a:pt x="71" y="24"/>
                </a:cubicBezTo>
                <a:close/>
                <a:moveTo>
                  <a:pt x="37" y="71"/>
                </a:moveTo>
                <a:cubicBezTo>
                  <a:pt x="36" y="71"/>
                  <a:pt x="35" y="72"/>
                  <a:pt x="35" y="73"/>
                </a:cubicBezTo>
                <a:cubicBezTo>
                  <a:pt x="35" y="72"/>
                  <a:pt x="37" y="72"/>
                  <a:pt x="37" y="71"/>
                </a:cubicBezTo>
                <a:close/>
                <a:moveTo>
                  <a:pt x="54" y="198"/>
                </a:moveTo>
                <a:cubicBezTo>
                  <a:pt x="54" y="198"/>
                  <a:pt x="53" y="199"/>
                  <a:pt x="53" y="199"/>
                </a:cubicBezTo>
                <a:cubicBezTo>
                  <a:pt x="53" y="200"/>
                  <a:pt x="53" y="200"/>
                  <a:pt x="53" y="200"/>
                </a:cubicBezTo>
                <a:cubicBezTo>
                  <a:pt x="52" y="200"/>
                  <a:pt x="52" y="200"/>
                  <a:pt x="52" y="200"/>
                </a:cubicBezTo>
                <a:cubicBezTo>
                  <a:pt x="52" y="201"/>
                  <a:pt x="52" y="201"/>
                  <a:pt x="52" y="201"/>
                </a:cubicBezTo>
                <a:cubicBezTo>
                  <a:pt x="52" y="200"/>
                  <a:pt x="52" y="200"/>
                  <a:pt x="52" y="200"/>
                </a:cubicBezTo>
                <a:cubicBezTo>
                  <a:pt x="53" y="200"/>
                  <a:pt x="53" y="200"/>
                  <a:pt x="53" y="200"/>
                </a:cubicBezTo>
                <a:cubicBezTo>
                  <a:pt x="53" y="199"/>
                  <a:pt x="53" y="199"/>
                  <a:pt x="53" y="199"/>
                </a:cubicBezTo>
                <a:cubicBezTo>
                  <a:pt x="54" y="199"/>
                  <a:pt x="54" y="199"/>
                  <a:pt x="54" y="198"/>
                </a:cubicBezTo>
                <a:close/>
                <a:moveTo>
                  <a:pt x="90" y="12"/>
                </a:moveTo>
                <a:cubicBezTo>
                  <a:pt x="90" y="11"/>
                  <a:pt x="91" y="11"/>
                  <a:pt x="92" y="10"/>
                </a:cubicBezTo>
                <a:cubicBezTo>
                  <a:pt x="90" y="9"/>
                  <a:pt x="90" y="11"/>
                  <a:pt x="90" y="12"/>
                </a:cubicBezTo>
                <a:close/>
                <a:moveTo>
                  <a:pt x="109" y="95"/>
                </a:moveTo>
                <a:cubicBezTo>
                  <a:pt x="110" y="95"/>
                  <a:pt x="110" y="95"/>
                  <a:pt x="110" y="95"/>
                </a:cubicBezTo>
                <a:cubicBezTo>
                  <a:pt x="111" y="94"/>
                  <a:pt x="111" y="94"/>
                  <a:pt x="110" y="94"/>
                </a:cubicBezTo>
                <a:cubicBezTo>
                  <a:pt x="110" y="94"/>
                  <a:pt x="109" y="96"/>
                  <a:pt x="109" y="95"/>
                </a:cubicBezTo>
                <a:close/>
                <a:moveTo>
                  <a:pt x="95" y="13"/>
                </a:moveTo>
                <a:cubicBezTo>
                  <a:pt x="96" y="12"/>
                  <a:pt x="97" y="12"/>
                  <a:pt x="97" y="11"/>
                </a:cubicBezTo>
                <a:cubicBezTo>
                  <a:pt x="95" y="10"/>
                  <a:pt x="95" y="12"/>
                  <a:pt x="95" y="13"/>
                </a:cubicBezTo>
                <a:close/>
                <a:moveTo>
                  <a:pt x="99" y="15"/>
                </a:moveTo>
                <a:cubicBezTo>
                  <a:pt x="100" y="15"/>
                  <a:pt x="100" y="14"/>
                  <a:pt x="101" y="13"/>
                </a:cubicBezTo>
                <a:cubicBezTo>
                  <a:pt x="101" y="12"/>
                  <a:pt x="100" y="13"/>
                  <a:pt x="99" y="14"/>
                </a:cubicBezTo>
                <a:cubicBezTo>
                  <a:pt x="99" y="14"/>
                  <a:pt x="99" y="15"/>
                  <a:pt x="99" y="15"/>
                </a:cubicBezTo>
                <a:close/>
                <a:moveTo>
                  <a:pt x="5" y="172"/>
                </a:moveTo>
                <a:cubicBezTo>
                  <a:pt x="6" y="172"/>
                  <a:pt x="6" y="172"/>
                  <a:pt x="7" y="172"/>
                </a:cubicBezTo>
                <a:cubicBezTo>
                  <a:pt x="8" y="171"/>
                  <a:pt x="7" y="171"/>
                  <a:pt x="6" y="170"/>
                </a:cubicBezTo>
                <a:cubicBezTo>
                  <a:pt x="7" y="171"/>
                  <a:pt x="5" y="171"/>
                  <a:pt x="5" y="172"/>
                </a:cubicBezTo>
                <a:close/>
                <a:moveTo>
                  <a:pt x="14" y="174"/>
                </a:moveTo>
                <a:cubicBezTo>
                  <a:pt x="13" y="174"/>
                  <a:pt x="13" y="174"/>
                  <a:pt x="13" y="175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11" y="176"/>
                  <a:pt x="11" y="177"/>
                  <a:pt x="11" y="177"/>
                </a:cubicBezTo>
                <a:cubicBezTo>
                  <a:pt x="11" y="177"/>
                  <a:pt x="12" y="176"/>
                  <a:pt x="12" y="176"/>
                </a:cubicBezTo>
                <a:cubicBezTo>
                  <a:pt x="13" y="175"/>
                  <a:pt x="13" y="175"/>
                  <a:pt x="13" y="175"/>
                </a:cubicBezTo>
                <a:cubicBezTo>
                  <a:pt x="13" y="175"/>
                  <a:pt x="13" y="174"/>
                  <a:pt x="14" y="174"/>
                </a:cubicBezTo>
                <a:close/>
                <a:moveTo>
                  <a:pt x="58" y="120"/>
                </a:moveTo>
                <a:cubicBezTo>
                  <a:pt x="58" y="121"/>
                  <a:pt x="58" y="121"/>
                  <a:pt x="58" y="121"/>
                </a:cubicBezTo>
                <a:cubicBezTo>
                  <a:pt x="57" y="121"/>
                  <a:pt x="57" y="122"/>
                  <a:pt x="56" y="122"/>
                </a:cubicBezTo>
                <a:cubicBezTo>
                  <a:pt x="56" y="123"/>
                  <a:pt x="55" y="124"/>
                  <a:pt x="56" y="124"/>
                </a:cubicBezTo>
                <a:cubicBezTo>
                  <a:pt x="56" y="123"/>
                  <a:pt x="57" y="122"/>
                  <a:pt x="58" y="121"/>
                </a:cubicBezTo>
                <a:lnTo>
                  <a:pt x="58" y="120"/>
                </a:lnTo>
                <a:close/>
                <a:moveTo>
                  <a:pt x="32" y="152"/>
                </a:moveTo>
                <a:cubicBezTo>
                  <a:pt x="33" y="151"/>
                  <a:pt x="33" y="150"/>
                  <a:pt x="33" y="149"/>
                </a:cubicBezTo>
                <a:cubicBezTo>
                  <a:pt x="32" y="150"/>
                  <a:pt x="32" y="152"/>
                  <a:pt x="31" y="153"/>
                </a:cubicBezTo>
                <a:cubicBezTo>
                  <a:pt x="32" y="153"/>
                  <a:pt x="32" y="152"/>
                  <a:pt x="32" y="152"/>
                </a:cubicBezTo>
                <a:close/>
                <a:moveTo>
                  <a:pt x="16" y="162"/>
                </a:moveTo>
                <a:cubicBezTo>
                  <a:pt x="16" y="162"/>
                  <a:pt x="15" y="163"/>
                  <a:pt x="15" y="163"/>
                </a:cubicBezTo>
                <a:cubicBezTo>
                  <a:pt x="15" y="164"/>
                  <a:pt x="15" y="164"/>
                  <a:pt x="15" y="164"/>
                </a:cubicBezTo>
                <a:cubicBezTo>
                  <a:pt x="14" y="164"/>
                  <a:pt x="13" y="165"/>
                  <a:pt x="13" y="166"/>
                </a:cubicBezTo>
                <a:cubicBezTo>
                  <a:pt x="14" y="165"/>
                  <a:pt x="14" y="164"/>
                  <a:pt x="15" y="164"/>
                </a:cubicBezTo>
                <a:cubicBezTo>
                  <a:pt x="15" y="163"/>
                  <a:pt x="15" y="163"/>
                  <a:pt x="15" y="163"/>
                </a:cubicBezTo>
                <a:cubicBezTo>
                  <a:pt x="16" y="163"/>
                  <a:pt x="16" y="162"/>
                  <a:pt x="16" y="162"/>
                </a:cubicBezTo>
                <a:close/>
                <a:moveTo>
                  <a:pt x="46" y="107"/>
                </a:moveTo>
                <a:cubicBezTo>
                  <a:pt x="45" y="107"/>
                  <a:pt x="47" y="106"/>
                  <a:pt x="47" y="105"/>
                </a:cubicBezTo>
                <a:cubicBezTo>
                  <a:pt x="46" y="105"/>
                  <a:pt x="45" y="107"/>
                  <a:pt x="45" y="108"/>
                </a:cubicBezTo>
                <a:cubicBezTo>
                  <a:pt x="45" y="108"/>
                  <a:pt x="46" y="108"/>
                  <a:pt x="46" y="107"/>
                </a:cubicBezTo>
                <a:close/>
                <a:moveTo>
                  <a:pt x="41" y="118"/>
                </a:moveTo>
                <a:cubicBezTo>
                  <a:pt x="41" y="118"/>
                  <a:pt x="40" y="119"/>
                  <a:pt x="40" y="119"/>
                </a:cubicBezTo>
                <a:cubicBezTo>
                  <a:pt x="39" y="120"/>
                  <a:pt x="38" y="122"/>
                  <a:pt x="39" y="122"/>
                </a:cubicBezTo>
                <a:cubicBezTo>
                  <a:pt x="39" y="121"/>
                  <a:pt x="40" y="120"/>
                  <a:pt x="40" y="119"/>
                </a:cubicBezTo>
                <a:cubicBezTo>
                  <a:pt x="41" y="119"/>
                  <a:pt x="41" y="119"/>
                  <a:pt x="41" y="118"/>
                </a:cubicBezTo>
                <a:close/>
                <a:moveTo>
                  <a:pt x="46" y="115"/>
                </a:moveTo>
                <a:cubicBezTo>
                  <a:pt x="47" y="115"/>
                  <a:pt x="48" y="114"/>
                  <a:pt x="48" y="112"/>
                </a:cubicBezTo>
                <a:cubicBezTo>
                  <a:pt x="49" y="111"/>
                  <a:pt x="47" y="112"/>
                  <a:pt x="47" y="113"/>
                </a:cubicBezTo>
                <a:cubicBezTo>
                  <a:pt x="47" y="114"/>
                  <a:pt x="46" y="114"/>
                  <a:pt x="46" y="115"/>
                </a:cubicBezTo>
                <a:close/>
                <a:moveTo>
                  <a:pt x="33" y="73"/>
                </a:moveTo>
                <a:cubicBezTo>
                  <a:pt x="33" y="72"/>
                  <a:pt x="34" y="71"/>
                  <a:pt x="34" y="70"/>
                </a:cubicBezTo>
                <a:cubicBezTo>
                  <a:pt x="33" y="70"/>
                  <a:pt x="34" y="71"/>
                  <a:pt x="33" y="71"/>
                </a:cubicBezTo>
                <a:cubicBezTo>
                  <a:pt x="32" y="72"/>
                  <a:pt x="31" y="73"/>
                  <a:pt x="32" y="75"/>
                </a:cubicBezTo>
                <a:cubicBezTo>
                  <a:pt x="32" y="74"/>
                  <a:pt x="33" y="73"/>
                  <a:pt x="33" y="73"/>
                </a:cubicBezTo>
                <a:close/>
                <a:moveTo>
                  <a:pt x="64" y="63"/>
                </a:moveTo>
                <a:cubicBezTo>
                  <a:pt x="65" y="62"/>
                  <a:pt x="67" y="61"/>
                  <a:pt x="67" y="59"/>
                </a:cubicBezTo>
                <a:cubicBezTo>
                  <a:pt x="66" y="60"/>
                  <a:pt x="66" y="60"/>
                  <a:pt x="65" y="61"/>
                </a:cubicBezTo>
                <a:cubicBezTo>
                  <a:pt x="65" y="62"/>
                  <a:pt x="64" y="62"/>
                  <a:pt x="64" y="63"/>
                </a:cubicBezTo>
                <a:close/>
                <a:moveTo>
                  <a:pt x="54" y="198"/>
                </a:moveTo>
                <a:cubicBezTo>
                  <a:pt x="55" y="197"/>
                  <a:pt x="57" y="196"/>
                  <a:pt x="58" y="195"/>
                </a:cubicBezTo>
                <a:cubicBezTo>
                  <a:pt x="56" y="195"/>
                  <a:pt x="56" y="195"/>
                  <a:pt x="56" y="195"/>
                </a:cubicBezTo>
                <a:cubicBezTo>
                  <a:pt x="56" y="196"/>
                  <a:pt x="54" y="197"/>
                  <a:pt x="54" y="198"/>
                </a:cubicBezTo>
                <a:close/>
                <a:moveTo>
                  <a:pt x="14" y="174"/>
                </a:moveTo>
                <a:cubicBezTo>
                  <a:pt x="18" y="170"/>
                  <a:pt x="18" y="170"/>
                  <a:pt x="18" y="170"/>
                </a:cubicBezTo>
                <a:cubicBezTo>
                  <a:pt x="16" y="170"/>
                  <a:pt x="15" y="172"/>
                  <a:pt x="14" y="174"/>
                </a:cubicBezTo>
                <a:close/>
                <a:moveTo>
                  <a:pt x="60" y="66"/>
                </a:moveTo>
                <a:cubicBezTo>
                  <a:pt x="60" y="65"/>
                  <a:pt x="62" y="64"/>
                  <a:pt x="63" y="62"/>
                </a:cubicBezTo>
                <a:cubicBezTo>
                  <a:pt x="62" y="62"/>
                  <a:pt x="62" y="63"/>
                  <a:pt x="61" y="63"/>
                </a:cubicBezTo>
                <a:cubicBezTo>
                  <a:pt x="61" y="64"/>
                  <a:pt x="58" y="67"/>
                  <a:pt x="60" y="66"/>
                </a:cubicBezTo>
                <a:close/>
                <a:moveTo>
                  <a:pt x="74" y="14"/>
                </a:moveTo>
                <a:cubicBezTo>
                  <a:pt x="74" y="13"/>
                  <a:pt x="76" y="12"/>
                  <a:pt x="76" y="11"/>
                </a:cubicBezTo>
                <a:cubicBezTo>
                  <a:pt x="76" y="11"/>
                  <a:pt x="75" y="11"/>
                  <a:pt x="75" y="11"/>
                </a:cubicBezTo>
                <a:cubicBezTo>
                  <a:pt x="74" y="13"/>
                  <a:pt x="73" y="14"/>
                  <a:pt x="73" y="15"/>
                </a:cubicBezTo>
                <a:cubicBezTo>
                  <a:pt x="73" y="15"/>
                  <a:pt x="74" y="15"/>
                  <a:pt x="74" y="14"/>
                </a:cubicBezTo>
                <a:close/>
                <a:moveTo>
                  <a:pt x="69" y="126"/>
                </a:moveTo>
                <a:cubicBezTo>
                  <a:pt x="72" y="124"/>
                  <a:pt x="72" y="124"/>
                  <a:pt x="72" y="124"/>
                </a:cubicBezTo>
                <a:cubicBezTo>
                  <a:pt x="72" y="124"/>
                  <a:pt x="71" y="123"/>
                  <a:pt x="71" y="123"/>
                </a:cubicBezTo>
                <a:cubicBezTo>
                  <a:pt x="70" y="124"/>
                  <a:pt x="69" y="125"/>
                  <a:pt x="69" y="126"/>
                </a:cubicBezTo>
                <a:close/>
                <a:moveTo>
                  <a:pt x="25" y="191"/>
                </a:moveTo>
                <a:cubicBezTo>
                  <a:pt x="26" y="190"/>
                  <a:pt x="28" y="189"/>
                  <a:pt x="29" y="188"/>
                </a:cubicBezTo>
                <a:cubicBezTo>
                  <a:pt x="28" y="187"/>
                  <a:pt x="27" y="188"/>
                  <a:pt x="27" y="189"/>
                </a:cubicBezTo>
                <a:cubicBezTo>
                  <a:pt x="26" y="190"/>
                  <a:pt x="25" y="190"/>
                  <a:pt x="25" y="191"/>
                </a:cubicBezTo>
                <a:close/>
                <a:moveTo>
                  <a:pt x="105" y="98"/>
                </a:moveTo>
                <a:cubicBezTo>
                  <a:pt x="107" y="97"/>
                  <a:pt x="107" y="95"/>
                  <a:pt x="108" y="94"/>
                </a:cubicBezTo>
                <a:cubicBezTo>
                  <a:pt x="107" y="95"/>
                  <a:pt x="105" y="96"/>
                  <a:pt x="104" y="98"/>
                </a:cubicBezTo>
                <a:cubicBezTo>
                  <a:pt x="104" y="98"/>
                  <a:pt x="105" y="98"/>
                  <a:pt x="105" y="98"/>
                </a:cubicBezTo>
                <a:close/>
                <a:moveTo>
                  <a:pt x="129" y="164"/>
                </a:moveTo>
                <a:cubicBezTo>
                  <a:pt x="129" y="161"/>
                  <a:pt x="130" y="158"/>
                  <a:pt x="130" y="155"/>
                </a:cubicBezTo>
                <a:cubicBezTo>
                  <a:pt x="129" y="158"/>
                  <a:pt x="129" y="162"/>
                  <a:pt x="128" y="165"/>
                </a:cubicBezTo>
                <a:cubicBezTo>
                  <a:pt x="129" y="165"/>
                  <a:pt x="129" y="164"/>
                  <a:pt x="129" y="164"/>
                </a:cubicBezTo>
                <a:close/>
                <a:moveTo>
                  <a:pt x="54" y="22"/>
                </a:moveTo>
                <a:cubicBezTo>
                  <a:pt x="55" y="20"/>
                  <a:pt x="57" y="18"/>
                  <a:pt x="58" y="16"/>
                </a:cubicBezTo>
                <a:cubicBezTo>
                  <a:pt x="57" y="17"/>
                  <a:pt x="56" y="17"/>
                  <a:pt x="56" y="17"/>
                </a:cubicBezTo>
                <a:cubicBezTo>
                  <a:pt x="55" y="19"/>
                  <a:pt x="54" y="21"/>
                  <a:pt x="54" y="22"/>
                </a:cubicBezTo>
                <a:close/>
                <a:moveTo>
                  <a:pt x="43" y="200"/>
                </a:moveTo>
                <a:cubicBezTo>
                  <a:pt x="41" y="202"/>
                  <a:pt x="39" y="203"/>
                  <a:pt x="37" y="205"/>
                </a:cubicBezTo>
                <a:cubicBezTo>
                  <a:pt x="38" y="205"/>
                  <a:pt x="38" y="206"/>
                  <a:pt x="39" y="205"/>
                </a:cubicBezTo>
                <a:cubicBezTo>
                  <a:pt x="40" y="203"/>
                  <a:pt x="42" y="202"/>
                  <a:pt x="43" y="200"/>
                </a:cubicBezTo>
                <a:close/>
                <a:moveTo>
                  <a:pt x="21" y="161"/>
                </a:moveTo>
                <a:cubicBezTo>
                  <a:pt x="20" y="161"/>
                  <a:pt x="20" y="161"/>
                  <a:pt x="20" y="161"/>
                </a:cubicBezTo>
                <a:cubicBezTo>
                  <a:pt x="19" y="162"/>
                  <a:pt x="19" y="162"/>
                  <a:pt x="19" y="163"/>
                </a:cubicBezTo>
                <a:cubicBezTo>
                  <a:pt x="18" y="163"/>
                  <a:pt x="18" y="163"/>
                  <a:pt x="18" y="163"/>
                </a:cubicBezTo>
                <a:cubicBezTo>
                  <a:pt x="17" y="164"/>
                  <a:pt x="16" y="165"/>
                  <a:pt x="15" y="167"/>
                </a:cubicBezTo>
                <a:cubicBezTo>
                  <a:pt x="15" y="167"/>
                  <a:pt x="15" y="167"/>
                  <a:pt x="15" y="168"/>
                </a:cubicBezTo>
                <a:cubicBezTo>
                  <a:pt x="14" y="168"/>
                  <a:pt x="14" y="168"/>
                  <a:pt x="13" y="169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12" y="170"/>
                  <a:pt x="12" y="170"/>
                  <a:pt x="12" y="171"/>
                </a:cubicBezTo>
                <a:cubicBezTo>
                  <a:pt x="13" y="171"/>
                  <a:pt x="13" y="170"/>
                  <a:pt x="13" y="170"/>
                </a:cubicBezTo>
                <a:cubicBezTo>
                  <a:pt x="13" y="169"/>
                  <a:pt x="13" y="169"/>
                  <a:pt x="13" y="169"/>
                </a:cubicBezTo>
                <a:cubicBezTo>
                  <a:pt x="14" y="169"/>
                  <a:pt x="14" y="168"/>
                  <a:pt x="15" y="168"/>
                </a:cubicBezTo>
                <a:cubicBezTo>
                  <a:pt x="16" y="166"/>
                  <a:pt x="18" y="165"/>
                  <a:pt x="18" y="163"/>
                </a:cubicBezTo>
                <a:cubicBezTo>
                  <a:pt x="19" y="163"/>
                  <a:pt x="19" y="163"/>
                  <a:pt x="19" y="163"/>
                </a:cubicBezTo>
                <a:cubicBezTo>
                  <a:pt x="20" y="163"/>
                  <a:pt x="20" y="162"/>
                  <a:pt x="20" y="161"/>
                </a:cubicBezTo>
                <a:lnTo>
                  <a:pt x="21" y="161"/>
                </a:lnTo>
                <a:close/>
                <a:moveTo>
                  <a:pt x="29" y="62"/>
                </a:moveTo>
                <a:cubicBezTo>
                  <a:pt x="30" y="60"/>
                  <a:pt x="31" y="58"/>
                  <a:pt x="33" y="55"/>
                </a:cubicBezTo>
                <a:cubicBezTo>
                  <a:pt x="31" y="56"/>
                  <a:pt x="31" y="57"/>
                  <a:pt x="30" y="58"/>
                </a:cubicBezTo>
                <a:cubicBezTo>
                  <a:pt x="29" y="59"/>
                  <a:pt x="28" y="61"/>
                  <a:pt x="29" y="62"/>
                </a:cubicBezTo>
                <a:close/>
                <a:moveTo>
                  <a:pt x="27" y="56"/>
                </a:moveTo>
                <a:cubicBezTo>
                  <a:pt x="29" y="54"/>
                  <a:pt x="30" y="51"/>
                  <a:pt x="32" y="48"/>
                </a:cubicBezTo>
                <a:cubicBezTo>
                  <a:pt x="30" y="51"/>
                  <a:pt x="28" y="53"/>
                  <a:pt x="26" y="56"/>
                </a:cubicBezTo>
                <a:cubicBezTo>
                  <a:pt x="26" y="56"/>
                  <a:pt x="26" y="57"/>
                  <a:pt x="27" y="56"/>
                </a:cubicBezTo>
                <a:close/>
                <a:moveTo>
                  <a:pt x="116" y="112"/>
                </a:moveTo>
                <a:cubicBezTo>
                  <a:pt x="119" y="110"/>
                  <a:pt x="121" y="107"/>
                  <a:pt x="123" y="106"/>
                </a:cubicBezTo>
                <a:cubicBezTo>
                  <a:pt x="124" y="105"/>
                  <a:pt x="122" y="105"/>
                  <a:pt x="122" y="106"/>
                </a:cubicBezTo>
                <a:cubicBezTo>
                  <a:pt x="120" y="108"/>
                  <a:pt x="118" y="109"/>
                  <a:pt x="117" y="111"/>
                </a:cubicBezTo>
                <a:cubicBezTo>
                  <a:pt x="116" y="111"/>
                  <a:pt x="116" y="112"/>
                  <a:pt x="116" y="112"/>
                </a:cubicBezTo>
                <a:close/>
                <a:moveTo>
                  <a:pt x="38" y="107"/>
                </a:moveTo>
                <a:cubicBezTo>
                  <a:pt x="41" y="104"/>
                  <a:pt x="44" y="100"/>
                  <a:pt x="46" y="96"/>
                </a:cubicBezTo>
                <a:cubicBezTo>
                  <a:pt x="44" y="100"/>
                  <a:pt x="41" y="103"/>
                  <a:pt x="38" y="107"/>
                </a:cubicBezTo>
                <a:close/>
                <a:moveTo>
                  <a:pt x="24" y="45"/>
                </a:moveTo>
                <a:cubicBezTo>
                  <a:pt x="27" y="41"/>
                  <a:pt x="27" y="41"/>
                  <a:pt x="27" y="41"/>
                </a:cubicBezTo>
                <a:cubicBezTo>
                  <a:pt x="28" y="40"/>
                  <a:pt x="29" y="39"/>
                  <a:pt x="29" y="38"/>
                </a:cubicBezTo>
                <a:cubicBezTo>
                  <a:pt x="27" y="40"/>
                  <a:pt x="24" y="43"/>
                  <a:pt x="23" y="46"/>
                </a:cubicBezTo>
                <a:cubicBezTo>
                  <a:pt x="24" y="47"/>
                  <a:pt x="24" y="46"/>
                  <a:pt x="24" y="45"/>
                </a:cubicBezTo>
                <a:close/>
                <a:moveTo>
                  <a:pt x="33" y="204"/>
                </a:moveTo>
                <a:cubicBezTo>
                  <a:pt x="34" y="204"/>
                  <a:pt x="34" y="204"/>
                  <a:pt x="34" y="204"/>
                </a:cubicBezTo>
                <a:cubicBezTo>
                  <a:pt x="36" y="202"/>
                  <a:pt x="37" y="201"/>
                  <a:pt x="39" y="198"/>
                </a:cubicBezTo>
                <a:cubicBezTo>
                  <a:pt x="34" y="202"/>
                  <a:pt x="34" y="202"/>
                  <a:pt x="34" y="202"/>
                </a:cubicBezTo>
                <a:cubicBezTo>
                  <a:pt x="34" y="202"/>
                  <a:pt x="32" y="204"/>
                  <a:pt x="33" y="204"/>
                </a:cubicBezTo>
                <a:close/>
                <a:moveTo>
                  <a:pt x="39" y="111"/>
                </a:moveTo>
                <a:cubicBezTo>
                  <a:pt x="42" y="107"/>
                  <a:pt x="44" y="104"/>
                  <a:pt x="47" y="100"/>
                </a:cubicBezTo>
                <a:cubicBezTo>
                  <a:pt x="44" y="103"/>
                  <a:pt x="42" y="106"/>
                  <a:pt x="40" y="109"/>
                </a:cubicBezTo>
                <a:cubicBezTo>
                  <a:pt x="39" y="109"/>
                  <a:pt x="39" y="110"/>
                  <a:pt x="39" y="111"/>
                </a:cubicBezTo>
                <a:close/>
                <a:moveTo>
                  <a:pt x="80" y="58"/>
                </a:moveTo>
                <a:cubicBezTo>
                  <a:pt x="81" y="59"/>
                  <a:pt x="81" y="59"/>
                  <a:pt x="81" y="59"/>
                </a:cubicBezTo>
                <a:cubicBezTo>
                  <a:pt x="83" y="60"/>
                  <a:pt x="83" y="61"/>
                  <a:pt x="85" y="62"/>
                </a:cubicBezTo>
                <a:cubicBezTo>
                  <a:pt x="85" y="62"/>
                  <a:pt x="85" y="61"/>
                  <a:pt x="85" y="61"/>
                </a:cubicBezTo>
                <a:cubicBezTo>
                  <a:pt x="85" y="60"/>
                  <a:pt x="84" y="59"/>
                  <a:pt x="83" y="59"/>
                </a:cubicBezTo>
                <a:cubicBezTo>
                  <a:pt x="82" y="58"/>
                  <a:pt x="80" y="57"/>
                  <a:pt x="78" y="58"/>
                </a:cubicBezTo>
                <a:cubicBezTo>
                  <a:pt x="79" y="58"/>
                  <a:pt x="80" y="58"/>
                  <a:pt x="80" y="58"/>
                </a:cubicBezTo>
                <a:close/>
                <a:moveTo>
                  <a:pt x="66" y="203"/>
                </a:moveTo>
                <a:cubicBezTo>
                  <a:pt x="74" y="194"/>
                  <a:pt x="74" y="194"/>
                  <a:pt x="74" y="194"/>
                </a:cubicBezTo>
                <a:cubicBezTo>
                  <a:pt x="74" y="194"/>
                  <a:pt x="73" y="194"/>
                  <a:pt x="73" y="195"/>
                </a:cubicBezTo>
                <a:lnTo>
                  <a:pt x="66" y="203"/>
                </a:lnTo>
                <a:close/>
                <a:moveTo>
                  <a:pt x="57" y="201"/>
                </a:moveTo>
                <a:cubicBezTo>
                  <a:pt x="63" y="196"/>
                  <a:pt x="63" y="196"/>
                  <a:pt x="63" y="196"/>
                </a:cubicBezTo>
                <a:cubicBezTo>
                  <a:pt x="64" y="196"/>
                  <a:pt x="64" y="195"/>
                  <a:pt x="65" y="195"/>
                </a:cubicBezTo>
                <a:cubicBezTo>
                  <a:pt x="63" y="195"/>
                  <a:pt x="62" y="195"/>
                  <a:pt x="61" y="196"/>
                </a:cubicBezTo>
                <a:lnTo>
                  <a:pt x="57" y="201"/>
                </a:lnTo>
                <a:close/>
                <a:moveTo>
                  <a:pt x="77" y="200"/>
                </a:moveTo>
                <a:cubicBezTo>
                  <a:pt x="80" y="197"/>
                  <a:pt x="82" y="195"/>
                  <a:pt x="85" y="192"/>
                </a:cubicBezTo>
                <a:cubicBezTo>
                  <a:pt x="84" y="192"/>
                  <a:pt x="83" y="193"/>
                  <a:pt x="82" y="193"/>
                </a:cubicBezTo>
                <a:cubicBezTo>
                  <a:pt x="81" y="195"/>
                  <a:pt x="79" y="197"/>
                  <a:pt x="77" y="199"/>
                </a:cubicBezTo>
                <a:cubicBezTo>
                  <a:pt x="78" y="199"/>
                  <a:pt x="77" y="200"/>
                  <a:pt x="77" y="200"/>
                </a:cubicBezTo>
                <a:close/>
                <a:moveTo>
                  <a:pt x="69" y="68"/>
                </a:moveTo>
                <a:cubicBezTo>
                  <a:pt x="69" y="68"/>
                  <a:pt x="69" y="68"/>
                  <a:pt x="69" y="68"/>
                </a:cubicBezTo>
                <a:cubicBezTo>
                  <a:pt x="70" y="66"/>
                  <a:pt x="71" y="64"/>
                  <a:pt x="73" y="61"/>
                </a:cubicBezTo>
                <a:cubicBezTo>
                  <a:pt x="70" y="63"/>
                  <a:pt x="69" y="65"/>
                  <a:pt x="67" y="67"/>
                </a:cubicBezTo>
                <a:cubicBezTo>
                  <a:pt x="67" y="68"/>
                  <a:pt x="68" y="68"/>
                  <a:pt x="69" y="68"/>
                </a:cubicBezTo>
                <a:close/>
                <a:moveTo>
                  <a:pt x="65" y="127"/>
                </a:moveTo>
                <a:cubicBezTo>
                  <a:pt x="67" y="125"/>
                  <a:pt x="68" y="124"/>
                  <a:pt x="70" y="121"/>
                </a:cubicBezTo>
                <a:cubicBezTo>
                  <a:pt x="67" y="123"/>
                  <a:pt x="66" y="124"/>
                  <a:pt x="64" y="126"/>
                </a:cubicBezTo>
                <a:lnTo>
                  <a:pt x="65" y="127"/>
                </a:lnTo>
                <a:close/>
                <a:moveTo>
                  <a:pt x="64" y="67"/>
                </a:moveTo>
                <a:cubicBezTo>
                  <a:pt x="66" y="65"/>
                  <a:pt x="67" y="62"/>
                  <a:pt x="69" y="60"/>
                </a:cubicBezTo>
                <a:cubicBezTo>
                  <a:pt x="67" y="62"/>
                  <a:pt x="65" y="64"/>
                  <a:pt x="63" y="67"/>
                </a:cubicBezTo>
                <a:cubicBezTo>
                  <a:pt x="63" y="67"/>
                  <a:pt x="64" y="67"/>
                  <a:pt x="64" y="67"/>
                </a:cubicBezTo>
                <a:close/>
                <a:moveTo>
                  <a:pt x="101" y="23"/>
                </a:moveTo>
                <a:cubicBezTo>
                  <a:pt x="107" y="17"/>
                  <a:pt x="107" y="17"/>
                  <a:pt x="107" y="17"/>
                </a:cubicBezTo>
                <a:cubicBezTo>
                  <a:pt x="107" y="16"/>
                  <a:pt x="106" y="16"/>
                  <a:pt x="105" y="16"/>
                </a:cubicBezTo>
                <a:cubicBezTo>
                  <a:pt x="104" y="19"/>
                  <a:pt x="102" y="20"/>
                  <a:pt x="101" y="23"/>
                </a:cubicBezTo>
                <a:close/>
                <a:moveTo>
                  <a:pt x="78" y="72"/>
                </a:moveTo>
                <a:cubicBezTo>
                  <a:pt x="79" y="71"/>
                  <a:pt x="81" y="70"/>
                  <a:pt x="82" y="69"/>
                </a:cubicBezTo>
                <a:cubicBezTo>
                  <a:pt x="82" y="68"/>
                  <a:pt x="83" y="66"/>
                  <a:pt x="83" y="65"/>
                </a:cubicBezTo>
                <a:cubicBezTo>
                  <a:pt x="83" y="64"/>
                  <a:pt x="83" y="63"/>
                  <a:pt x="82" y="63"/>
                </a:cubicBezTo>
                <a:cubicBezTo>
                  <a:pt x="82" y="64"/>
                  <a:pt x="83" y="64"/>
                  <a:pt x="83" y="65"/>
                </a:cubicBezTo>
                <a:cubicBezTo>
                  <a:pt x="81" y="68"/>
                  <a:pt x="80" y="70"/>
                  <a:pt x="78" y="72"/>
                </a:cubicBezTo>
                <a:close/>
                <a:moveTo>
                  <a:pt x="38" y="117"/>
                </a:moveTo>
                <a:cubicBezTo>
                  <a:pt x="41" y="115"/>
                  <a:pt x="43" y="112"/>
                  <a:pt x="45" y="108"/>
                </a:cubicBezTo>
                <a:cubicBezTo>
                  <a:pt x="45" y="108"/>
                  <a:pt x="44" y="108"/>
                  <a:pt x="44" y="108"/>
                </a:cubicBezTo>
                <a:cubicBezTo>
                  <a:pt x="42" y="111"/>
                  <a:pt x="39" y="114"/>
                  <a:pt x="38" y="117"/>
                </a:cubicBezTo>
                <a:close/>
                <a:moveTo>
                  <a:pt x="39" y="102"/>
                </a:moveTo>
                <a:cubicBezTo>
                  <a:pt x="39" y="102"/>
                  <a:pt x="40" y="102"/>
                  <a:pt x="40" y="102"/>
                </a:cubicBezTo>
                <a:cubicBezTo>
                  <a:pt x="42" y="99"/>
                  <a:pt x="44" y="96"/>
                  <a:pt x="46" y="93"/>
                </a:cubicBezTo>
                <a:cubicBezTo>
                  <a:pt x="40" y="100"/>
                  <a:pt x="40" y="100"/>
                  <a:pt x="40" y="100"/>
                </a:cubicBezTo>
                <a:cubicBezTo>
                  <a:pt x="39" y="101"/>
                  <a:pt x="38" y="102"/>
                  <a:pt x="38" y="104"/>
                </a:cubicBezTo>
                <a:cubicBezTo>
                  <a:pt x="39" y="104"/>
                  <a:pt x="39" y="103"/>
                  <a:pt x="39" y="102"/>
                </a:cubicBezTo>
                <a:close/>
                <a:moveTo>
                  <a:pt x="111" y="111"/>
                </a:moveTo>
                <a:cubicBezTo>
                  <a:pt x="114" y="108"/>
                  <a:pt x="118" y="106"/>
                  <a:pt x="121" y="103"/>
                </a:cubicBezTo>
                <a:cubicBezTo>
                  <a:pt x="121" y="103"/>
                  <a:pt x="121" y="101"/>
                  <a:pt x="120" y="102"/>
                </a:cubicBezTo>
                <a:cubicBezTo>
                  <a:pt x="117" y="105"/>
                  <a:pt x="114" y="108"/>
                  <a:pt x="111" y="111"/>
                </a:cubicBezTo>
                <a:close/>
                <a:moveTo>
                  <a:pt x="16" y="197"/>
                </a:moveTo>
                <a:cubicBezTo>
                  <a:pt x="26" y="188"/>
                  <a:pt x="26" y="188"/>
                  <a:pt x="26" y="188"/>
                </a:cubicBezTo>
                <a:cubicBezTo>
                  <a:pt x="27" y="187"/>
                  <a:pt x="26" y="187"/>
                  <a:pt x="25" y="187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5" y="196"/>
                  <a:pt x="16" y="198"/>
                  <a:pt x="16" y="197"/>
                </a:cubicBezTo>
                <a:close/>
                <a:moveTo>
                  <a:pt x="49" y="207"/>
                </a:moveTo>
                <a:cubicBezTo>
                  <a:pt x="50" y="207"/>
                  <a:pt x="50" y="206"/>
                  <a:pt x="50" y="206"/>
                </a:cubicBezTo>
                <a:cubicBezTo>
                  <a:pt x="52" y="204"/>
                  <a:pt x="55" y="201"/>
                  <a:pt x="57" y="199"/>
                </a:cubicBezTo>
                <a:cubicBezTo>
                  <a:pt x="48" y="206"/>
                  <a:pt x="48" y="206"/>
                  <a:pt x="48" y="206"/>
                </a:cubicBezTo>
                <a:cubicBezTo>
                  <a:pt x="47" y="207"/>
                  <a:pt x="49" y="206"/>
                  <a:pt x="49" y="207"/>
                </a:cubicBezTo>
                <a:close/>
                <a:moveTo>
                  <a:pt x="10" y="185"/>
                </a:moveTo>
                <a:cubicBezTo>
                  <a:pt x="13" y="181"/>
                  <a:pt x="16" y="177"/>
                  <a:pt x="19" y="174"/>
                </a:cubicBezTo>
                <a:cubicBezTo>
                  <a:pt x="16" y="177"/>
                  <a:pt x="12" y="181"/>
                  <a:pt x="9" y="186"/>
                </a:cubicBezTo>
                <a:cubicBezTo>
                  <a:pt x="10" y="186"/>
                  <a:pt x="10" y="185"/>
                  <a:pt x="10" y="185"/>
                </a:cubicBezTo>
                <a:close/>
                <a:moveTo>
                  <a:pt x="61" y="125"/>
                </a:moveTo>
                <a:cubicBezTo>
                  <a:pt x="61" y="125"/>
                  <a:pt x="61" y="124"/>
                  <a:pt x="61" y="124"/>
                </a:cubicBezTo>
                <a:cubicBezTo>
                  <a:pt x="63" y="123"/>
                  <a:pt x="64" y="121"/>
                  <a:pt x="65" y="119"/>
                </a:cubicBezTo>
                <a:cubicBezTo>
                  <a:pt x="63" y="120"/>
                  <a:pt x="61" y="122"/>
                  <a:pt x="59" y="125"/>
                </a:cubicBezTo>
                <a:lnTo>
                  <a:pt x="61" y="125"/>
                </a:lnTo>
                <a:close/>
                <a:moveTo>
                  <a:pt x="36" y="198"/>
                </a:moveTo>
                <a:cubicBezTo>
                  <a:pt x="39" y="196"/>
                  <a:pt x="42" y="194"/>
                  <a:pt x="44" y="193"/>
                </a:cubicBezTo>
                <a:cubicBezTo>
                  <a:pt x="41" y="192"/>
                  <a:pt x="41" y="192"/>
                  <a:pt x="41" y="192"/>
                </a:cubicBezTo>
                <a:cubicBezTo>
                  <a:pt x="40" y="194"/>
                  <a:pt x="38" y="196"/>
                  <a:pt x="36" y="198"/>
                </a:cubicBezTo>
                <a:close/>
                <a:moveTo>
                  <a:pt x="110" y="106"/>
                </a:moveTo>
                <a:cubicBezTo>
                  <a:pt x="113" y="104"/>
                  <a:pt x="115" y="102"/>
                  <a:pt x="117" y="100"/>
                </a:cubicBezTo>
                <a:cubicBezTo>
                  <a:pt x="119" y="99"/>
                  <a:pt x="118" y="98"/>
                  <a:pt x="117" y="98"/>
                </a:cubicBezTo>
                <a:cubicBezTo>
                  <a:pt x="115" y="100"/>
                  <a:pt x="111" y="104"/>
                  <a:pt x="110" y="106"/>
                </a:cubicBezTo>
                <a:close/>
                <a:moveTo>
                  <a:pt x="64" y="22"/>
                </a:moveTo>
                <a:cubicBezTo>
                  <a:pt x="66" y="19"/>
                  <a:pt x="69" y="15"/>
                  <a:pt x="72" y="12"/>
                </a:cubicBezTo>
                <a:cubicBezTo>
                  <a:pt x="70" y="12"/>
                  <a:pt x="69" y="12"/>
                  <a:pt x="68" y="14"/>
                </a:cubicBezTo>
                <a:cubicBezTo>
                  <a:pt x="67" y="16"/>
                  <a:pt x="66" y="19"/>
                  <a:pt x="64" y="21"/>
                </a:cubicBezTo>
                <a:cubicBezTo>
                  <a:pt x="64" y="21"/>
                  <a:pt x="64" y="22"/>
                  <a:pt x="64" y="22"/>
                </a:cubicBezTo>
                <a:close/>
                <a:moveTo>
                  <a:pt x="114" y="40"/>
                </a:moveTo>
                <a:cubicBezTo>
                  <a:pt x="114" y="39"/>
                  <a:pt x="116" y="38"/>
                  <a:pt x="117" y="38"/>
                </a:cubicBezTo>
                <a:cubicBezTo>
                  <a:pt x="118" y="37"/>
                  <a:pt x="117" y="35"/>
                  <a:pt x="117" y="34"/>
                </a:cubicBezTo>
                <a:cubicBezTo>
                  <a:pt x="115" y="36"/>
                  <a:pt x="114" y="38"/>
                  <a:pt x="113" y="40"/>
                </a:cubicBezTo>
                <a:cubicBezTo>
                  <a:pt x="113" y="41"/>
                  <a:pt x="113" y="41"/>
                  <a:pt x="114" y="40"/>
                </a:cubicBezTo>
                <a:close/>
                <a:moveTo>
                  <a:pt x="45" y="124"/>
                </a:moveTo>
                <a:cubicBezTo>
                  <a:pt x="48" y="122"/>
                  <a:pt x="50" y="119"/>
                  <a:pt x="53" y="116"/>
                </a:cubicBezTo>
                <a:cubicBezTo>
                  <a:pt x="52" y="116"/>
                  <a:pt x="51" y="116"/>
                  <a:pt x="51" y="117"/>
                </a:cubicBezTo>
                <a:cubicBezTo>
                  <a:pt x="43" y="124"/>
                  <a:pt x="43" y="124"/>
                  <a:pt x="43" y="124"/>
                </a:cubicBezTo>
                <a:cubicBezTo>
                  <a:pt x="44" y="124"/>
                  <a:pt x="44" y="124"/>
                  <a:pt x="45" y="124"/>
                </a:cubicBezTo>
                <a:close/>
                <a:moveTo>
                  <a:pt x="12" y="187"/>
                </a:moveTo>
                <a:cubicBezTo>
                  <a:pt x="19" y="182"/>
                  <a:pt x="19" y="182"/>
                  <a:pt x="19" y="182"/>
                </a:cubicBezTo>
                <a:cubicBezTo>
                  <a:pt x="20" y="182"/>
                  <a:pt x="18" y="180"/>
                  <a:pt x="19" y="179"/>
                </a:cubicBezTo>
                <a:cubicBezTo>
                  <a:pt x="16" y="182"/>
                  <a:pt x="14" y="184"/>
                  <a:pt x="12" y="187"/>
                </a:cubicBezTo>
                <a:close/>
                <a:moveTo>
                  <a:pt x="49" y="197"/>
                </a:moveTo>
                <a:cubicBezTo>
                  <a:pt x="53" y="194"/>
                  <a:pt x="53" y="194"/>
                  <a:pt x="53" y="194"/>
                </a:cubicBezTo>
                <a:cubicBezTo>
                  <a:pt x="50" y="194"/>
                  <a:pt x="48" y="194"/>
                  <a:pt x="45" y="193"/>
                </a:cubicBezTo>
                <a:cubicBezTo>
                  <a:pt x="46" y="193"/>
                  <a:pt x="46" y="194"/>
                  <a:pt x="45" y="195"/>
                </a:cubicBezTo>
                <a:cubicBezTo>
                  <a:pt x="44" y="196"/>
                  <a:pt x="43" y="197"/>
                  <a:pt x="42" y="198"/>
                </a:cubicBezTo>
                <a:cubicBezTo>
                  <a:pt x="44" y="197"/>
                  <a:pt x="46" y="195"/>
                  <a:pt x="48" y="194"/>
                </a:cubicBezTo>
                <a:cubicBezTo>
                  <a:pt x="49" y="194"/>
                  <a:pt x="50" y="195"/>
                  <a:pt x="49" y="196"/>
                </a:cubicBezTo>
                <a:cubicBezTo>
                  <a:pt x="49" y="196"/>
                  <a:pt x="49" y="197"/>
                  <a:pt x="49" y="197"/>
                </a:cubicBezTo>
                <a:close/>
                <a:moveTo>
                  <a:pt x="58" y="23"/>
                </a:moveTo>
                <a:cubicBezTo>
                  <a:pt x="61" y="19"/>
                  <a:pt x="63" y="16"/>
                  <a:pt x="66" y="13"/>
                </a:cubicBezTo>
                <a:cubicBezTo>
                  <a:pt x="64" y="14"/>
                  <a:pt x="62" y="14"/>
                  <a:pt x="61" y="15"/>
                </a:cubicBezTo>
                <a:cubicBezTo>
                  <a:pt x="60" y="18"/>
                  <a:pt x="59" y="20"/>
                  <a:pt x="58" y="23"/>
                </a:cubicBezTo>
                <a:close/>
                <a:moveTo>
                  <a:pt x="79" y="15"/>
                </a:moveTo>
                <a:cubicBezTo>
                  <a:pt x="80" y="14"/>
                  <a:pt x="82" y="13"/>
                  <a:pt x="83" y="12"/>
                </a:cubicBezTo>
                <a:cubicBezTo>
                  <a:pt x="84" y="12"/>
                  <a:pt x="84" y="13"/>
                  <a:pt x="84" y="13"/>
                </a:cubicBezTo>
                <a:cubicBezTo>
                  <a:pt x="84" y="12"/>
                  <a:pt x="87" y="12"/>
                  <a:pt x="87" y="10"/>
                </a:cubicBezTo>
                <a:cubicBezTo>
                  <a:pt x="85" y="10"/>
                  <a:pt x="83" y="10"/>
                  <a:pt x="82" y="10"/>
                </a:cubicBezTo>
                <a:cubicBezTo>
                  <a:pt x="81" y="11"/>
                  <a:pt x="80" y="13"/>
                  <a:pt x="79" y="15"/>
                </a:cubicBezTo>
                <a:close/>
                <a:moveTo>
                  <a:pt x="27" y="199"/>
                </a:moveTo>
                <a:cubicBezTo>
                  <a:pt x="30" y="195"/>
                  <a:pt x="34" y="192"/>
                  <a:pt x="38" y="191"/>
                </a:cubicBezTo>
                <a:cubicBezTo>
                  <a:pt x="34" y="190"/>
                  <a:pt x="34" y="190"/>
                  <a:pt x="34" y="190"/>
                </a:cubicBezTo>
                <a:cubicBezTo>
                  <a:pt x="32" y="192"/>
                  <a:pt x="30" y="195"/>
                  <a:pt x="27" y="198"/>
                </a:cubicBezTo>
                <a:cubicBezTo>
                  <a:pt x="27" y="198"/>
                  <a:pt x="27" y="198"/>
                  <a:pt x="27" y="199"/>
                </a:cubicBezTo>
                <a:close/>
                <a:moveTo>
                  <a:pt x="31" y="66"/>
                </a:moveTo>
                <a:cubicBezTo>
                  <a:pt x="31" y="66"/>
                  <a:pt x="32" y="65"/>
                  <a:pt x="32" y="65"/>
                </a:cubicBezTo>
                <a:cubicBezTo>
                  <a:pt x="34" y="63"/>
                  <a:pt x="35" y="60"/>
                  <a:pt x="36" y="58"/>
                </a:cubicBezTo>
                <a:cubicBezTo>
                  <a:pt x="34" y="60"/>
                  <a:pt x="32" y="62"/>
                  <a:pt x="30" y="65"/>
                </a:cubicBezTo>
                <a:cubicBezTo>
                  <a:pt x="29" y="66"/>
                  <a:pt x="30" y="68"/>
                  <a:pt x="31" y="68"/>
                </a:cubicBezTo>
                <a:cubicBezTo>
                  <a:pt x="31" y="68"/>
                  <a:pt x="31" y="67"/>
                  <a:pt x="31" y="66"/>
                </a:cubicBezTo>
                <a:close/>
                <a:moveTo>
                  <a:pt x="70" y="69"/>
                </a:moveTo>
                <a:cubicBezTo>
                  <a:pt x="73" y="68"/>
                  <a:pt x="75" y="66"/>
                  <a:pt x="76" y="64"/>
                </a:cubicBezTo>
                <a:cubicBezTo>
                  <a:pt x="76" y="63"/>
                  <a:pt x="75" y="62"/>
                  <a:pt x="74" y="61"/>
                </a:cubicBezTo>
                <a:cubicBezTo>
                  <a:pt x="71" y="68"/>
                  <a:pt x="71" y="68"/>
                  <a:pt x="71" y="68"/>
                </a:cubicBezTo>
                <a:cubicBezTo>
                  <a:pt x="71" y="68"/>
                  <a:pt x="70" y="70"/>
                  <a:pt x="70" y="69"/>
                </a:cubicBezTo>
                <a:close/>
                <a:moveTo>
                  <a:pt x="26" y="54"/>
                </a:moveTo>
                <a:cubicBezTo>
                  <a:pt x="26" y="53"/>
                  <a:pt x="26" y="53"/>
                  <a:pt x="27" y="52"/>
                </a:cubicBezTo>
                <a:cubicBezTo>
                  <a:pt x="28" y="50"/>
                  <a:pt x="30" y="48"/>
                  <a:pt x="32" y="45"/>
                </a:cubicBezTo>
                <a:cubicBezTo>
                  <a:pt x="32" y="45"/>
                  <a:pt x="32" y="43"/>
                  <a:pt x="31" y="44"/>
                </a:cubicBezTo>
                <a:cubicBezTo>
                  <a:pt x="25" y="51"/>
                  <a:pt x="25" y="51"/>
                  <a:pt x="25" y="51"/>
                </a:cubicBezTo>
                <a:cubicBezTo>
                  <a:pt x="24" y="52"/>
                  <a:pt x="25" y="53"/>
                  <a:pt x="26" y="54"/>
                </a:cubicBezTo>
                <a:close/>
                <a:moveTo>
                  <a:pt x="84" y="201"/>
                </a:moveTo>
                <a:cubicBezTo>
                  <a:pt x="89" y="196"/>
                  <a:pt x="94" y="191"/>
                  <a:pt x="97" y="186"/>
                </a:cubicBezTo>
                <a:cubicBezTo>
                  <a:pt x="93" y="190"/>
                  <a:pt x="89" y="195"/>
                  <a:pt x="84" y="201"/>
                </a:cubicBezTo>
                <a:cubicBezTo>
                  <a:pt x="85" y="201"/>
                  <a:pt x="84" y="202"/>
                  <a:pt x="84" y="201"/>
                </a:cubicBezTo>
                <a:close/>
                <a:moveTo>
                  <a:pt x="43" y="206"/>
                </a:moveTo>
                <a:cubicBezTo>
                  <a:pt x="44" y="206"/>
                  <a:pt x="44" y="206"/>
                  <a:pt x="44" y="206"/>
                </a:cubicBezTo>
                <a:cubicBezTo>
                  <a:pt x="52" y="197"/>
                  <a:pt x="52" y="197"/>
                  <a:pt x="52" y="197"/>
                </a:cubicBezTo>
                <a:cubicBezTo>
                  <a:pt x="53" y="197"/>
                  <a:pt x="53" y="197"/>
                  <a:pt x="52" y="197"/>
                </a:cubicBezTo>
                <a:cubicBezTo>
                  <a:pt x="49" y="200"/>
                  <a:pt x="45" y="202"/>
                  <a:pt x="42" y="206"/>
                </a:cubicBezTo>
                <a:cubicBezTo>
                  <a:pt x="42" y="206"/>
                  <a:pt x="43" y="206"/>
                  <a:pt x="43" y="206"/>
                </a:cubicBezTo>
                <a:close/>
                <a:moveTo>
                  <a:pt x="72" y="134"/>
                </a:moveTo>
                <a:cubicBezTo>
                  <a:pt x="74" y="134"/>
                  <a:pt x="74" y="132"/>
                  <a:pt x="74" y="131"/>
                </a:cubicBezTo>
                <a:cubicBezTo>
                  <a:pt x="74" y="131"/>
                  <a:pt x="72" y="130"/>
                  <a:pt x="72" y="130"/>
                </a:cubicBezTo>
                <a:cubicBezTo>
                  <a:pt x="71" y="129"/>
                  <a:pt x="72" y="127"/>
                  <a:pt x="72" y="126"/>
                </a:cubicBezTo>
                <a:cubicBezTo>
                  <a:pt x="71" y="127"/>
                  <a:pt x="69" y="128"/>
                  <a:pt x="68" y="129"/>
                </a:cubicBezTo>
                <a:cubicBezTo>
                  <a:pt x="68" y="129"/>
                  <a:pt x="69" y="130"/>
                  <a:pt x="70" y="130"/>
                </a:cubicBezTo>
                <a:cubicBezTo>
                  <a:pt x="71" y="131"/>
                  <a:pt x="72" y="133"/>
                  <a:pt x="72" y="134"/>
                </a:cubicBezTo>
                <a:close/>
                <a:moveTo>
                  <a:pt x="100" y="31"/>
                </a:moveTo>
                <a:cubicBezTo>
                  <a:pt x="103" y="28"/>
                  <a:pt x="106" y="24"/>
                  <a:pt x="110" y="21"/>
                </a:cubicBezTo>
                <a:cubicBezTo>
                  <a:pt x="111" y="20"/>
                  <a:pt x="109" y="19"/>
                  <a:pt x="108" y="18"/>
                </a:cubicBezTo>
                <a:cubicBezTo>
                  <a:pt x="106" y="23"/>
                  <a:pt x="102" y="28"/>
                  <a:pt x="100" y="31"/>
                </a:cubicBezTo>
                <a:close/>
                <a:moveTo>
                  <a:pt x="103" y="34"/>
                </a:moveTo>
                <a:cubicBezTo>
                  <a:pt x="106" y="32"/>
                  <a:pt x="109" y="28"/>
                  <a:pt x="113" y="25"/>
                </a:cubicBezTo>
                <a:cubicBezTo>
                  <a:pt x="113" y="25"/>
                  <a:pt x="112" y="24"/>
                  <a:pt x="112" y="22"/>
                </a:cubicBezTo>
                <a:cubicBezTo>
                  <a:pt x="109" y="27"/>
                  <a:pt x="105" y="30"/>
                  <a:pt x="103" y="34"/>
                </a:cubicBezTo>
                <a:close/>
                <a:moveTo>
                  <a:pt x="13" y="196"/>
                </a:moveTo>
                <a:cubicBezTo>
                  <a:pt x="17" y="193"/>
                  <a:pt x="20" y="189"/>
                  <a:pt x="24" y="186"/>
                </a:cubicBezTo>
                <a:cubicBezTo>
                  <a:pt x="24" y="186"/>
                  <a:pt x="23" y="185"/>
                  <a:pt x="23" y="186"/>
                </a:cubicBezTo>
                <a:cubicBezTo>
                  <a:pt x="19" y="188"/>
                  <a:pt x="15" y="192"/>
                  <a:pt x="11" y="195"/>
                </a:cubicBezTo>
                <a:lnTo>
                  <a:pt x="13" y="196"/>
                </a:lnTo>
                <a:close/>
                <a:moveTo>
                  <a:pt x="44" y="71"/>
                </a:moveTo>
                <a:cubicBezTo>
                  <a:pt x="45" y="70"/>
                  <a:pt x="47" y="69"/>
                  <a:pt x="49" y="69"/>
                </a:cubicBezTo>
                <a:cubicBezTo>
                  <a:pt x="50" y="69"/>
                  <a:pt x="51" y="67"/>
                  <a:pt x="52" y="65"/>
                </a:cubicBezTo>
                <a:cubicBezTo>
                  <a:pt x="53" y="65"/>
                  <a:pt x="55" y="63"/>
                  <a:pt x="54" y="63"/>
                </a:cubicBezTo>
                <a:cubicBezTo>
                  <a:pt x="53" y="64"/>
                  <a:pt x="50" y="64"/>
                  <a:pt x="49" y="64"/>
                </a:cubicBezTo>
                <a:cubicBezTo>
                  <a:pt x="47" y="65"/>
                  <a:pt x="45" y="68"/>
                  <a:pt x="44" y="70"/>
                </a:cubicBezTo>
                <a:cubicBezTo>
                  <a:pt x="43" y="71"/>
                  <a:pt x="43" y="72"/>
                  <a:pt x="44" y="71"/>
                </a:cubicBezTo>
                <a:close/>
                <a:moveTo>
                  <a:pt x="28" y="203"/>
                </a:moveTo>
                <a:cubicBezTo>
                  <a:pt x="32" y="200"/>
                  <a:pt x="36" y="196"/>
                  <a:pt x="39" y="192"/>
                </a:cubicBezTo>
                <a:cubicBezTo>
                  <a:pt x="34" y="194"/>
                  <a:pt x="30" y="198"/>
                  <a:pt x="26" y="202"/>
                </a:cubicBezTo>
                <a:cubicBezTo>
                  <a:pt x="27" y="202"/>
                  <a:pt x="28" y="202"/>
                  <a:pt x="28" y="203"/>
                </a:cubicBezTo>
                <a:close/>
                <a:moveTo>
                  <a:pt x="106" y="39"/>
                </a:moveTo>
                <a:cubicBezTo>
                  <a:pt x="110" y="37"/>
                  <a:pt x="113" y="35"/>
                  <a:pt x="116" y="32"/>
                </a:cubicBezTo>
                <a:cubicBezTo>
                  <a:pt x="116" y="31"/>
                  <a:pt x="115" y="29"/>
                  <a:pt x="114" y="28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07" y="39"/>
                  <a:pt x="105" y="40"/>
                  <a:pt x="106" y="39"/>
                </a:cubicBezTo>
                <a:close/>
                <a:moveTo>
                  <a:pt x="76" y="204"/>
                </a:moveTo>
                <a:cubicBezTo>
                  <a:pt x="77" y="203"/>
                  <a:pt x="80" y="203"/>
                  <a:pt x="81" y="203"/>
                </a:cubicBezTo>
                <a:cubicBezTo>
                  <a:pt x="84" y="198"/>
                  <a:pt x="88" y="194"/>
                  <a:pt x="92" y="190"/>
                </a:cubicBezTo>
                <a:cubicBezTo>
                  <a:pt x="90" y="189"/>
                  <a:pt x="89" y="190"/>
                  <a:pt x="89" y="190"/>
                </a:cubicBezTo>
                <a:lnTo>
                  <a:pt x="76" y="204"/>
                </a:lnTo>
                <a:close/>
                <a:moveTo>
                  <a:pt x="22" y="200"/>
                </a:moveTo>
                <a:cubicBezTo>
                  <a:pt x="22" y="200"/>
                  <a:pt x="23" y="200"/>
                  <a:pt x="23" y="200"/>
                </a:cubicBezTo>
                <a:cubicBezTo>
                  <a:pt x="26" y="196"/>
                  <a:pt x="29" y="193"/>
                  <a:pt x="32" y="189"/>
                </a:cubicBezTo>
                <a:cubicBezTo>
                  <a:pt x="32" y="189"/>
                  <a:pt x="31" y="189"/>
                  <a:pt x="31" y="189"/>
                </a:cubicBezTo>
                <a:cubicBezTo>
                  <a:pt x="27" y="192"/>
                  <a:pt x="23" y="195"/>
                  <a:pt x="19" y="199"/>
                </a:cubicBezTo>
                <a:cubicBezTo>
                  <a:pt x="20" y="199"/>
                  <a:pt x="21" y="199"/>
                  <a:pt x="22" y="200"/>
                </a:cubicBezTo>
                <a:close/>
                <a:moveTo>
                  <a:pt x="66" y="205"/>
                </a:moveTo>
                <a:cubicBezTo>
                  <a:pt x="67" y="205"/>
                  <a:pt x="70" y="205"/>
                  <a:pt x="71" y="204"/>
                </a:cubicBezTo>
                <a:cubicBezTo>
                  <a:pt x="74" y="201"/>
                  <a:pt x="77" y="197"/>
                  <a:pt x="80" y="193"/>
                </a:cubicBezTo>
                <a:cubicBezTo>
                  <a:pt x="79" y="194"/>
                  <a:pt x="77" y="193"/>
                  <a:pt x="77" y="194"/>
                </a:cubicBezTo>
                <a:cubicBezTo>
                  <a:pt x="73" y="198"/>
                  <a:pt x="70" y="201"/>
                  <a:pt x="66" y="205"/>
                </a:cubicBezTo>
                <a:cubicBezTo>
                  <a:pt x="66" y="205"/>
                  <a:pt x="65" y="206"/>
                  <a:pt x="66" y="205"/>
                </a:cubicBezTo>
                <a:close/>
                <a:moveTo>
                  <a:pt x="55" y="207"/>
                </a:moveTo>
                <a:cubicBezTo>
                  <a:pt x="57" y="206"/>
                  <a:pt x="59" y="206"/>
                  <a:pt x="60" y="206"/>
                </a:cubicBezTo>
                <a:cubicBezTo>
                  <a:pt x="70" y="195"/>
                  <a:pt x="70" y="195"/>
                  <a:pt x="70" y="195"/>
                </a:cubicBezTo>
                <a:cubicBezTo>
                  <a:pt x="69" y="195"/>
                  <a:pt x="68" y="194"/>
                  <a:pt x="67" y="195"/>
                </a:cubicBezTo>
                <a:cubicBezTo>
                  <a:pt x="55" y="205"/>
                  <a:pt x="55" y="205"/>
                  <a:pt x="55" y="205"/>
                </a:cubicBezTo>
                <a:cubicBezTo>
                  <a:pt x="55" y="205"/>
                  <a:pt x="54" y="207"/>
                  <a:pt x="55" y="207"/>
                </a:cubicBezTo>
                <a:close/>
                <a:moveTo>
                  <a:pt x="32" y="70"/>
                </a:moveTo>
                <a:cubicBezTo>
                  <a:pt x="32" y="70"/>
                  <a:pt x="33" y="69"/>
                  <a:pt x="33" y="69"/>
                </a:cubicBezTo>
                <a:cubicBezTo>
                  <a:pt x="34" y="67"/>
                  <a:pt x="35" y="65"/>
                  <a:pt x="36" y="64"/>
                </a:cubicBezTo>
                <a:cubicBezTo>
                  <a:pt x="37" y="63"/>
                  <a:pt x="38" y="61"/>
                  <a:pt x="40" y="61"/>
                </a:cubicBezTo>
                <a:cubicBezTo>
                  <a:pt x="40" y="60"/>
                  <a:pt x="41" y="59"/>
                  <a:pt x="41" y="59"/>
                </a:cubicBezTo>
                <a:cubicBezTo>
                  <a:pt x="40" y="54"/>
                  <a:pt x="38" y="50"/>
                  <a:pt x="34" y="47"/>
                </a:cubicBezTo>
                <a:cubicBezTo>
                  <a:pt x="33" y="51"/>
                  <a:pt x="30" y="55"/>
                  <a:pt x="27" y="59"/>
                </a:cubicBezTo>
                <a:cubicBezTo>
                  <a:pt x="30" y="56"/>
                  <a:pt x="32" y="53"/>
                  <a:pt x="34" y="51"/>
                </a:cubicBezTo>
                <a:cubicBezTo>
                  <a:pt x="35" y="51"/>
                  <a:pt x="36" y="51"/>
                  <a:pt x="36" y="51"/>
                </a:cubicBezTo>
                <a:cubicBezTo>
                  <a:pt x="35" y="54"/>
                  <a:pt x="34" y="56"/>
                  <a:pt x="33" y="59"/>
                </a:cubicBezTo>
                <a:cubicBezTo>
                  <a:pt x="34" y="58"/>
                  <a:pt x="35" y="57"/>
                  <a:pt x="36" y="56"/>
                </a:cubicBezTo>
                <a:cubicBezTo>
                  <a:pt x="36" y="55"/>
                  <a:pt x="38" y="55"/>
                  <a:pt x="38" y="56"/>
                </a:cubicBezTo>
                <a:cubicBezTo>
                  <a:pt x="39" y="57"/>
                  <a:pt x="38" y="59"/>
                  <a:pt x="37" y="60"/>
                </a:cubicBezTo>
                <a:cubicBezTo>
                  <a:pt x="35" y="64"/>
                  <a:pt x="33" y="67"/>
                  <a:pt x="31" y="70"/>
                </a:cubicBezTo>
                <a:cubicBezTo>
                  <a:pt x="32" y="70"/>
                  <a:pt x="32" y="70"/>
                  <a:pt x="32" y="70"/>
                </a:cubicBezTo>
                <a:close/>
                <a:moveTo>
                  <a:pt x="89" y="200"/>
                </a:moveTo>
                <a:cubicBezTo>
                  <a:pt x="99" y="194"/>
                  <a:pt x="108" y="185"/>
                  <a:pt x="114" y="171"/>
                </a:cubicBezTo>
                <a:cubicBezTo>
                  <a:pt x="105" y="179"/>
                  <a:pt x="97" y="190"/>
                  <a:pt x="89" y="200"/>
                </a:cubicBezTo>
                <a:close/>
                <a:moveTo>
                  <a:pt x="124" y="113"/>
                </a:moveTo>
                <a:cubicBezTo>
                  <a:pt x="124" y="113"/>
                  <a:pt x="123" y="113"/>
                  <a:pt x="123" y="113"/>
                </a:cubicBezTo>
                <a:cubicBezTo>
                  <a:pt x="119" y="116"/>
                  <a:pt x="115" y="119"/>
                  <a:pt x="111" y="123"/>
                </a:cubicBezTo>
                <a:cubicBezTo>
                  <a:pt x="111" y="123"/>
                  <a:pt x="109" y="123"/>
                  <a:pt x="109" y="122"/>
                </a:cubicBezTo>
                <a:cubicBezTo>
                  <a:pt x="109" y="122"/>
                  <a:pt x="110" y="121"/>
                  <a:pt x="110" y="121"/>
                </a:cubicBezTo>
                <a:cubicBezTo>
                  <a:pt x="114" y="117"/>
                  <a:pt x="118" y="114"/>
                  <a:pt x="122" y="109"/>
                </a:cubicBezTo>
                <a:cubicBezTo>
                  <a:pt x="117" y="113"/>
                  <a:pt x="114" y="116"/>
                  <a:pt x="110" y="119"/>
                </a:cubicBezTo>
                <a:cubicBezTo>
                  <a:pt x="109" y="119"/>
                  <a:pt x="108" y="118"/>
                  <a:pt x="109" y="117"/>
                </a:cubicBezTo>
                <a:cubicBezTo>
                  <a:pt x="112" y="114"/>
                  <a:pt x="115" y="111"/>
                  <a:pt x="118" y="107"/>
                </a:cubicBezTo>
                <a:cubicBezTo>
                  <a:pt x="119" y="107"/>
                  <a:pt x="119" y="107"/>
                  <a:pt x="119" y="106"/>
                </a:cubicBezTo>
                <a:cubicBezTo>
                  <a:pt x="118" y="106"/>
                  <a:pt x="118" y="107"/>
                  <a:pt x="118" y="107"/>
                </a:cubicBezTo>
                <a:cubicBezTo>
                  <a:pt x="118" y="107"/>
                  <a:pt x="118" y="107"/>
                  <a:pt x="118" y="107"/>
                </a:cubicBezTo>
                <a:cubicBezTo>
                  <a:pt x="113" y="111"/>
                  <a:pt x="113" y="111"/>
                  <a:pt x="113" y="111"/>
                </a:cubicBezTo>
                <a:cubicBezTo>
                  <a:pt x="111" y="113"/>
                  <a:pt x="109" y="114"/>
                  <a:pt x="108" y="115"/>
                </a:cubicBezTo>
                <a:cubicBezTo>
                  <a:pt x="107" y="115"/>
                  <a:pt x="106" y="114"/>
                  <a:pt x="107" y="113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9" y="101"/>
                  <a:pt x="120" y="100"/>
                  <a:pt x="119" y="101"/>
                </a:cubicBezTo>
                <a:cubicBezTo>
                  <a:pt x="115" y="104"/>
                  <a:pt x="112" y="106"/>
                  <a:pt x="109" y="108"/>
                </a:cubicBezTo>
                <a:cubicBezTo>
                  <a:pt x="108" y="109"/>
                  <a:pt x="106" y="108"/>
                  <a:pt x="107" y="107"/>
                </a:cubicBezTo>
                <a:cubicBezTo>
                  <a:pt x="109" y="104"/>
                  <a:pt x="112" y="101"/>
                  <a:pt x="115" y="98"/>
                </a:cubicBezTo>
                <a:cubicBezTo>
                  <a:pt x="112" y="100"/>
                  <a:pt x="110" y="102"/>
                  <a:pt x="107" y="103"/>
                </a:cubicBezTo>
                <a:cubicBezTo>
                  <a:pt x="106" y="104"/>
                  <a:pt x="106" y="103"/>
                  <a:pt x="106" y="102"/>
                </a:cubicBezTo>
                <a:cubicBezTo>
                  <a:pt x="108" y="100"/>
                  <a:pt x="111" y="98"/>
                  <a:pt x="114" y="94"/>
                </a:cubicBezTo>
                <a:cubicBezTo>
                  <a:pt x="110" y="96"/>
                  <a:pt x="108" y="98"/>
                  <a:pt x="105" y="100"/>
                </a:cubicBezTo>
                <a:cubicBezTo>
                  <a:pt x="104" y="100"/>
                  <a:pt x="102" y="98"/>
                  <a:pt x="103" y="97"/>
                </a:cubicBezTo>
                <a:cubicBezTo>
                  <a:pt x="107" y="93"/>
                  <a:pt x="107" y="93"/>
                  <a:pt x="107" y="93"/>
                </a:cubicBezTo>
                <a:cubicBezTo>
                  <a:pt x="105" y="92"/>
                  <a:pt x="102" y="92"/>
                  <a:pt x="100" y="91"/>
                </a:cubicBezTo>
                <a:cubicBezTo>
                  <a:pt x="94" y="90"/>
                  <a:pt x="89" y="92"/>
                  <a:pt x="86" y="94"/>
                </a:cubicBezTo>
                <a:cubicBezTo>
                  <a:pt x="85" y="94"/>
                  <a:pt x="84" y="92"/>
                  <a:pt x="85" y="92"/>
                </a:cubicBezTo>
                <a:cubicBezTo>
                  <a:pt x="95" y="86"/>
                  <a:pt x="95" y="86"/>
                  <a:pt x="95" y="86"/>
                </a:cubicBezTo>
                <a:cubicBezTo>
                  <a:pt x="96" y="86"/>
                  <a:pt x="96" y="84"/>
                  <a:pt x="97" y="83"/>
                </a:cubicBezTo>
                <a:cubicBezTo>
                  <a:pt x="100" y="79"/>
                  <a:pt x="103" y="75"/>
                  <a:pt x="106" y="72"/>
                </a:cubicBezTo>
                <a:cubicBezTo>
                  <a:pt x="110" y="67"/>
                  <a:pt x="112" y="62"/>
                  <a:pt x="115" y="57"/>
                </a:cubicBezTo>
                <a:cubicBezTo>
                  <a:pt x="118" y="51"/>
                  <a:pt x="119" y="43"/>
                  <a:pt x="118" y="38"/>
                </a:cubicBezTo>
                <a:cubicBezTo>
                  <a:pt x="116" y="39"/>
                  <a:pt x="114" y="42"/>
                  <a:pt x="112" y="42"/>
                </a:cubicBezTo>
                <a:cubicBezTo>
                  <a:pt x="112" y="41"/>
                  <a:pt x="112" y="40"/>
                  <a:pt x="112" y="40"/>
                </a:cubicBezTo>
                <a:cubicBezTo>
                  <a:pt x="112" y="38"/>
                  <a:pt x="113" y="36"/>
                  <a:pt x="114" y="35"/>
                </a:cubicBezTo>
                <a:cubicBezTo>
                  <a:pt x="115" y="34"/>
                  <a:pt x="115" y="34"/>
                  <a:pt x="115" y="34"/>
                </a:cubicBezTo>
                <a:cubicBezTo>
                  <a:pt x="114" y="35"/>
                  <a:pt x="114" y="35"/>
                  <a:pt x="114" y="35"/>
                </a:cubicBezTo>
                <a:cubicBezTo>
                  <a:pt x="112" y="37"/>
                  <a:pt x="109" y="39"/>
                  <a:pt x="106" y="41"/>
                </a:cubicBezTo>
                <a:cubicBezTo>
                  <a:pt x="106" y="41"/>
                  <a:pt x="104" y="41"/>
                  <a:pt x="105" y="40"/>
                </a:cubicBezTo>
                <a:cubicBezTo>
                  <a:pt x="107" y="36"/>
                  <a:pt x="110" y="32"/>
                  <a:pt x="113" y="28"/>
                </a:cubicBezTo>
                <a:cubicBezTo>
                  <a:pt x="113" y="28"/>
                  <a:pt x="115" y="27"/>
                  <a:pt x="113" y="25"/>
                </a:cubicBezTo>
                <a:cubicBezTo>
                  <a:pt x="110" y="30"/>
                  <a:pt x="106" y="34"/>
                  <a:pt x="102" y="37"/>
                </a:cubicBezTo>
                <a:cubicBezTo>
                  <a:pt x="101" y="36"/>
                  <a:pt x="100" y="36"/>
                  <a:pt x="101" y="35"/>
                </a:cubicBezTo>
                <a:cubicBezTo>
                  <a:pt x="102" y="33"/>
                  <a:pt x="103" y="32"/>
                  <a:pt x="104" y="30"/>
                </a:cubicBezTo>
                <a:cubicBezTo>
                  <a:pt x="106" y="27"/>
                  <a:pt x="109" y="26"/>
                  <a:pt x="111" y="22"/>
                </a:cubicBezTo>
                <a:cubicBezTo>
                  <a:pt x="106" y="26"/>
                  <a:pt x="101" y="31"/>
                  <a:pt x="97" y="36"/>
                </a:cubicBezTo>
                <a:cubicBezTo>
                  <a:pt x="96" y="37"/>
                  <a:pt x="95" y="34"/>
                  <a:pt x="96" y="34"/>
                </a:cubicBezTo>
                <a:cubicBezTo>
                  <a:pt x="99" y="29"/>
                  <a:pt x="103" y="24"/>
                  <a:pt x="106" y="19"/>
                </a:cubicBezTo>
                <a:cubicBezTo>
                  <a:pt x="95" y="32"/>
                  <a:pt x="95" y="32"/>
                  <a:pt x="95" y="32"/>
                </a:cubicBezTo>
                <a:cubicBezTo>
                  <a:pt x="94" y="33"/>
                  <a:pt x="93" y="33"/>
                  <a:pt x="93" y="32"/>
                </a:cubicBezTo>
                <a:cubicBezTo>
                  <a:pt x="92" y="30"/>
                  <a:pt x="94" y="29"/>
                  <a:pt x="95" y="28"/>
                </a:cubicBezTo>
                <a:cubicBezTo>
                  <a:pt x="95" y="27"/>
                  <a:pt x="96" y="27"/>
                  <a:pt x="96" y="26"/>
                </a:cubicBezTo>
                <a:cubicBezTo>
                  <a:pt x="98" y="25"/>
                  <a:pt x="99" y="23"/>
                  <a:pt x="100" y="21"/>
                </a:cubicBezTo>
                <a:cubicBezTo>
                  <a:pt x="100" y="21"/>
                  <a:pt x="101" y="20"/>
                  <a:pt x="101" y="20"/>
                </a:cubicBezTo>
                <a:cubicBezTo>
                  <a:pt x="101" y="20"/>
                  <a:pt x="102" y="19"/>
                  <a:pt x="102" y="18"/>
                </a:cubicBezTo>
                <a:cubicBezTo>
                  <a:pt x="102" y="18"/>
                  <a:pt x="101" y="19"/>
                  <a:pt x="101" y="20"/>
                </a:cubicBezTo>
                <a:cubicBezTo>
                  <a:pt x="99" y="21"/>
                  <a:pt x="98" y="23"/>
                  <a:pt x="96" y="25"/>
                </a:cubicBezTo>
                <a:cubicBezTo>
                  <a:pt x="96" y="25"/>
                  <a:pt x="96" y="26"/>
                  <a:pt x="96" y="26"/>
                </a:cubicBezTo>
                <a:cubicBezTo>
                  <a:pt x="95" y="26"/>
                  <a:pt x="95" y="27"/>
                  <a:pt x="95" y="28"/>
                </a:cubicBezTo>
                <a:cubicBezTo>
                  <a:pt x="91" y="32"/>
                  <a:pt x="91" y="32"/>
                  <a:pt x="91" y="32"/>
                </a:cubicBezTo>
                <a:cubicBezTo>
                  <a:pt x="90" y="33"/>
                  <a:pt x="90" y="32"/>
                  <a:pt x="89" y="32"/>
                </a:cubicBezTo>
                <a:cubicBezTo>
                  <a:pt x="89" y="32"/>
                  <a:pt x="89" y="31"/>
                  <a:pt x="89" y="30"/>
                </a:cubicBezTo>
                <a:cubicBezTo>
                  <a:pt x="93" y="25"/>
                  <a:pt x="98" y="20"/>
                  <a:pt x="101" y="15"/>
                </a:cubicBezTo>
                <a:cubicBezTo>
                  <a:pt x="87" y="31"/>
                  <a:pt x="87" y="31"/>
                  <a:pt x="87" y="31"/>
                </a:cubicBezTo>
                <a:cubicBezTo>
                  <a:pt x="87" y="31"/>
                  <a:pt x="86" y="31"/>
                  <a:pt x="86" y="30"/>
                </a:cubicBezTo>
                <a:cubicBezTo>
                  <a:pt x="85" y="29"/>
                  <a:pt x="86" y="29"/>
                  <a:pt x="87" y="28"/>
                </a:cubicBezTo>
                <a:cubicBezTo>
                  <a:pt x="91" y="23"/>
                  <a:pt x="95" y="18"/>
                  <a:pt x="99" y="11"/>
                </a:cubicBezTo>
                <a:cubicBezTo>
                  <a:pt x="98" y="12"/>
                  <a:pt x="98" y="12"/>
                  <a:pt x="97" y="13"/>
                </a:cubicBezTo>
                <a:cubicBezTo>
                  <a:pt x="92" y="18"/>
                  <a:pt x="87" y="24"/>
                  <a:pt x="82" y="30"/>
                </a:cubicBezTo>
                <a:cubicBezTo>
                  <a:pt x="81" y="30"/>
                  <a:pt x="81" y="29"/>
                  <a:pt x="80" y="29"/>
                </a:cubicBezTo>
                <a:cubicBezTo>
                  <a:pt x="85" y="23"/>
                  <a:pt x="90" y="17"/>
                  <a:pt x="94" y="11"/>
                </a:cubicBezTo>
                <a:cubicBezTo>
                  <a:pt x="95" y="10"/>
                  <a:pt x="93" y="11"/>
                  <a:pt x="93" y="11"/>
                </a:cubicBezTo>
                <a:cubicBezTo>
                  <a:pt x="87" y="16"/>
                  <a:pt x="83" y="23"/>
                  <a:pt x="78" y="28"/>
                </a:cubicBezTo>
                <a:cubicBezTo>
                  <a:pt x="77" y="29"/>
                  <a:pt x="76" y="28"/>
                  <a:pt x="76" y="27"/>
                </a:cubicBezTo>
                <a:cubicBezTo>
                  <a:pt x="80" y="22"/>
                  <a:pt x="84" y="17"/>
                  <a:pt x="88" y="12"/>
                </a:cubicBezTo>
                <a:cubicBezTo>
                  <a:pt x="88" y="11"/>
                  <a:pt x="88" y="11"/>
                  <a:pt x="88" y="11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7" y="12"/>
                  <a:pt x="87" y="12"/>
                </a:cubicBezTo>
                <a:cubicBezTo>
                  <a:pt x="82" y="17"/>
                  <a:pt x="77" y="24"/>
                  <a:pt x="73" y="29"/>
                </a:cubicBezTo>
                <a:cubicBezTo>
                  <a:pt x="72" y="30"/>
                  <a:pt x="71" y="30"/>
                  <a:pt x="70" y="30"/>
                </a:cubicBezTo>
                <a:cubicBezTo>
                  <a:pt x="71" y="29"/>
                  <a:pt x="71" y="28"/>
                  <a:pt x="72" y="27"/>
                </a:cubicBezTo>
                <a:cubicBezTo>
                  <a:pt x="75" y="24"/>
                  <a:pt x="78" y="20"/>
                  <a:pt x="81" y="16"/>
                </a:cubicBezTo>
                <a:cubicBezTo>
                  <a:pt x="79" y="17"/>
                  <a:pt x="75" y="23"/>
                  <a:pt x="72" y="26"/>
                </a:cubicBezTo>
                <a:cubicBezTo>
                  <a:pt x="72" y="26"/>
                  <a:pt x="72" y="27"/>
                  <a:pt x="72" y="27"/>
                </a:cubicBezTo>
                <a:cubicBezTo>
                  <a:pt x="70" y="28"/>
                  <a:pt x="70" y="29"/>
                  <a:pt x="69" y="30"/>
                </a:cubicBezTo>
                <a:cubicBezTo>
                  <a:pt x="67" y="28"/>
                  <a:pt x="67" y="28"/>
                  <a:pt x="67" y="28"/>
                </a:cubicBezTo>
                <a:cubicBezTo>
                  <a:pt x="71" y="20"/>
                  <a:pt x="71" y="20"/>
                  <a:pt x="71" y="20"/>
                </a:cubicBezTo>
                <a:cubicBezTo>
                  <a:pt x="69" y="23"/>
                  <a:pt x="66" y="26"/>
                  <a:pt x="64" y="29"/>
                </a:cubicBezTo>
                <a:cubicBezTo>
                  <a:pt x="63" y="29"/>
                  <a:pt x="64" y="28"/>
                  <a:pt x="64" y="27"/>
                </a:cubicBezTo>
                <a:cubicBezTo>
                  <a:pt x="66" y="23"/>
                  <a:pt x="69" y="19"/>
                  <a:pt x="71" y="15"/>
                </a:cubicBezTo>
                <a:cubicBezTo>
                  <a:pt x="66" y="20"/>
                  <a:pt x="62" y="27"/>
                  <a:pt x="58" y="33"/>
                </a:cubicBezTo>
                <a:cubicBezTo>
                  <a:pt x="58" y="34"/>
                  <a:pt x="57" y="33"/>
                  <a:pt x="57" y="32"/>
                </a:cubicBezTo>
                <a:cubicBezTo>
                  <a:pt x="57" y="32"/>
                  <a:pt x="57" y="31"/>
                  <a:pt x="57" y="31"/>
                </a:cubicBezTo>
                <a:cubicBezTo>
                  <a:pt x="60" y="25"/>
                  <a:pt x="63" y="20"/>
                  <a:pt x="66" y="15"/>
                </a:cubicBezTo>
                <a:cubicBezTo>
                  <a:pt x="62" y="19"/>
                  <a:pt x="59" y="24"/>
                  <a:pt x="56" y="29"/>
                </a:cubicBezTo>
                <a:cubicBezTo>
                  <a:pt x="56" y="30"/>
                  <a:pt x="54" y="30"/>
                  <a:pt x="54" y="29"/>
                </a:cubicBezTo>
                <a:cubicBezTo>
                  <a:pt x="56" y="25"/>
                  <a:pt x="57" y="21"/>
                  <a:pt x="59" y="18"/>
                </a:cubicBezTo>
                <a:cubicBezTo>
                  <a:pt x="56" y="21"/>
                  <a:pt x="53" y="26"/>
                  <a:pt x="51" y="31"/>
                </a:cubicBezTo>
                <a:cubicBezTo>
                  <a:pt x="51" y="32"/>
                  <a:pt x="50" y="32"/>
                  <a:pt x="49" y="31"/>
                </a:cubicBezTo>
                <a:cubicBezTo>
                  <a:pt x="49" y="29"/>
                  <a:pt x="50" y="27"/>
                  <a:pt x="51" y="26"/>
                </a:cubicBezTo>
                <a:cubicBezTo>
                  <a:pt x="49" y="28"/>
                  <a:pt x="49" y="30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3"/>
                </a:cubicBezTo>
                <a:cubicBezTo>
                  <a:pt x="47" y="33"/>
                  <a:pt x="45" y="34"/>
                  <a:pt x="45" y="33"/>
                </a:cubicBezTo>
                <a:cubicBezTo>
                  <a:pt x="46" y="31"/>
                  <a:pt x="47" y="27"/>
                  <a:pt x="48" y="25"/>
                </a:cubicBezTo>
                <a:cubicBezTo>
                  <a:pt x="48" y="24"/>
                  <a:pt x="50" y="22"/>
                  <a:pt x="50" y="21"/>
                </a:cubicBezTo>
                <a:cubicBezTo>
                  <a:pt x="48" y="24"/>
                  <a:pt x="46" y="27"/>
                  <a:pt x="45" y="30"/>
                </a:cubicBezTo>
                <a:cubicBezTo>
                  <a:pt x="45" y="31"/>
                  <a:pt x="44" y="32"/>
                  <a:pt x="44" y="31"/>
                </a:cubicBezTo>
                <a:cubicBezTo>
                  <a:pt x="43" y="30"/>
                  <a:pt x="43" y="28"/>
                  <a:pt x="43" y="28"/>
                </a:cubicBezTo>
                <a:cubicBezTo>
                  <a:pt x="43" y="27"/>
                  <a:pt x="42" y="28"/>
                  <a:pt x="42" y="28"/>
                </a:cubicBezTo>
                <a:cubicBezTo>
                  <a:pt x="40" y="30"/>
                  <a:pt x="38" y="33"/>
                  <a:pt x="38" y="36"/>
                </a:cubicBezTo>
                <a:cubicBezTo>
                  <a:pt x="42" y="43"/>
                  <a:pt x="46" y="49"/>
                  <a:pt x="48" y="57"/>
                </a:cubicBezTo>
                <a:cubicBezTo>
                  <a:pt x="51" y="57"/>
                  <a:pt x="53" y="55"/>
                  <a:pt x="56" y="55"/>
                </a:cubicBezTo>
                <a:cubicBezTo>
                  <a:pt x="64" y="53"/>
                  <a:pt x="74" y="51"/>
                  <a:pt x="83" y="56"/>
                </a:cubicBezTo>
                <a:cubicBezTo>
                  <a:pt x="85" y="57"/>
                  <a:pt x="87" y="58"/>
                  <a:pt x="88" y="59"/>
                </a:cubicBezTo>
                <a:cubicBezTo>
                  <a:pt x="87" y="63"/>
                  <a:pt x="86" y="67"/>
                  <a:pt x="85" y="69"/>
                </a:cubicBezTo>
                <a:cubicBezTo>
                  <a:pt x="85" y="69"/>
                  <a:pt x="85" y="69"/>
                  <a:pt x="85" y="68"/>
                </a:cubicBezTo>
                <a:cubicBezTo>
                  <a:pt x="81" y="76"/>
                  <a:pt x="76" y="80"/>
                  <a:pt x="70" y="83"/>
                </a:cubicBezTo>
                <a:cubicBezTo>
                  <a:pt x="66" y="85"/>
                  <a:pt x="61" y="86"/>
                  <a:pt x="56" y="88"/>
                </a:cubicBezTo>
                <a:cubicBezTo>
                  <a:pt x="55" y="88"/>
                  <a:pt x="53" y="89"/>
                  <a:pt x="53" y="90"/>
                </a:cubicBezTo>
                <a:cubicBezTo>
                  <a:pt x="54" y="96"/>
                  <a:pt x="55" y="102"/>
                  <a:pt x="56" y="109"/>
                </a:cubicBezTo>
                <a:cubicBezTo>
                  <a:pt x="67" y="111"/>
                  <a:pt x="73" y="116"/>
                  <a:pt x="78" y="122"/>
                </a:cubicBezTo>
                <a:cubicBezTo>
                  <a:pt x="82" y="127"/>
                  <a:pt x="81" y="139"/>
                  <a:pt x="75" y="143"/>
                </a:cubicBezTo>
                <a:cubicBezTo>
                  <a:pt x="66" y="150"/>
                  <a:pt x="54" y="153"/>
                  <a:pt x="40" y="150"/>
                </a:cubicBezTo>
                <a:cubicBezTo>
                  <a:pt x="38" y="150"/>
                  <a:pt x="37" y="150"/>
                  <a:pt x="36" y="150"/>
                </a:cubicBezTo>
                <a:cubicBezTo>
                  <a:pt x="35" y="154"/>
                  <a:pt x="33" y="155"/>
                  <a:pt x="32" y="158"/>
                </a:cubicBezTo>
                <a:cubicBezTo>
                  <a:pt x="32" y="159"/>
                  <a:pt x="30" y="159"/>
                  <a:pt x="31" y="160"/>
                </a:cubicBezTo>
                <a:cubicBezTo>
                  <a:pt x="31" y="160"/>
                  <a:pt x="30" y="160"/>
                  <a:pt x="31" y="161"/>
                </a:cubicBezTo>
                <a:cubicBezTo>
                  <a:pt x="31" y="162"/>
                  <a:pt x="30" y="161"/>
                  <a:pt x="30" y="162"/>
                </a:cubicBezTo>
                <a:cubicBezTo>
                  <a:pt x="28" y="166"/>
                  <a:pt x="27" y="172"/>
                  <a:pt x="27" y="176"/>
                </a:cubicBezTo>
                <a:cubicBezTo>
                  <a:pt x="28" y="176"/>
                  <a:pt x="29" y="174"/>
                  <a:pt x="30" y="174"/>
                </a:cubicBezTo>
                <a:cubicBezTo>
                  <a:pt x="31" y="174"/>
                  <a:pt x="32" y="175"/>
                  <a:pt x="31" y="175"/>
                </a:cubicBezTo>
                <a:cubicBezTo>
                  <a:pt x="30" y="177"/>
                  <a:pt x="28" y="178"/>
                  <a:pt x="27" y="180"/>
                </a:cubicBezTo>
                <a:cubicBezTo>
                  <a:pt x="36" y="183"/>
                  <a:pt x="48" y="187"/>
                  <a:pt x="57" y="187"/>
                </a:cubicBezTo>
                <a:cubicBezTo>
                  <a:pt x="74" y="188"/>
                  <a:pt x="88" y="185"/>
                  <a:pt x="99" y="176"/>
                </a:cubicBezTo>
                <a:cubicBezTo>
                  <a:pt x="112" y="165"/>
                  <a:pt x="123" y="143"/>
                  <a:pt x="126" y="119"/>
                </a:cubicBezTo>
                <a:cubicBezTo>
                  <a:pt x="126" y="117"/>
                  <a:pt x="126" y="115"/>
                  <a:pt x="125" y="113"/>
                </a:cubicBezTo>
                <a:cubicBezTo>
                  <a:pt x="123" y="115"/>
                  <a:pt x="121" y="117"/>
                  <a:pt x="120" y="119"/>
                </a:cubicBezTo>
                <a:cubicBezTo>
                  <a:pt x="119" y="119"/>
                  <a:pt x="118" y="119"/>
                  <a:pt x="118" y="120"/>
                </a:cubicBezTo>
                <a:cubicBezTo>
                  <a:pt x="118" y="121"/>
                  <a:pt x="118" y="121"/>
                  <a:pt x="118" y="121"/>
                </a:cubicBezTo>
                <a:cubicBezTo>
                  <a:pt x="118" y="120"/>
                  <a:pt x="118" y="120"/>
                  <a:pt x="118" y="120"/>
                </a:cubicBezTo>
                <a:cubicBezTo>
                  <a:pt x="119" y="120"/>
                  <a:pt x="120" y="120"/>
                  <a:pt x="120" y="119"/>
                </a:cubicBezTo>
                <a:cubicBezTo>
                  <a:pt x="121" y="118"/>
                  <a:pt x="123" y="116"/>
                  <a:pt x="126" y="115"/>
                </a:cubicBezTo>
                <a:cubicBezTo>
                  <a:pt x="124" y="120"/>
                  <a:pt x="120" y="123"/>
                  <a:pt x="117" y="126"/>
                </a:cubicBezTo>
                <a:cubicBezTo>
                  <a:pt x="117" y="126"/>
                  <a:pt x="117" y="126"/>
                  <a:pt x="117" y="127"/>
                </a:cubicBezTo>
                <a:cubicBezTo>
                  <a:pt x="117" y="127"/>
                  <a:pt x="117" y="126"/>
                  <a:pt x="117" y="126"/>
                </a:cubicBezTo>
                <a:cubicBezTo>
                  <a:pt x="119" y="125"/>
                  <a:pt x="120" y="124"/>
                  <a:pt x="121" y="124"/>
                </a:cubicBezTo>
                <a:cubicBezTo>
                  <a:pt x="123" y="124"/>
                  <a:pt x="122" y="125"/>
                  <a:pt x="122" y="125"/>
                </a:cubicBezTo>
                <a:cubicBezTo>
                  <a:pt x="119" y="130"/>
                  <a:pt x="115" y="134"/>
                  <a:pt x="111" y="138"/>
                </a:cubicBezTo>
                <a:cubicBezTo>
                  <a:pt x="113" y="137"/>
                  <a:pt x="115" y="135"/>
                  <a:pt x="117" y="135"/>
                </a:cubicBezTo>
                <a:cubicBezTo>
                  <a:pt x="117" y="134"/>
                  <a:pt x="118" y="135"/>
                  <a:pt x="118" y="136"/>
                </a:cubicBezTo>
                <a:cubicBezTo>
                  <a:pt x="116" y="138"/>
                  <a:pt x="114" y="141"/>
                  <a:pt x="111" y="144"/>
                </a:cubicBezTo>
                <a:cubicBezTo>
                  <a:pt x="113" y="144"/>
                  <a:pt x="113" y="143"/>
                  <a:pt x="114" y="143"/>
                </a:cubicBezTo>
                <a:cubicBezTo>
                  <a:pt x="115" y="143"/>
                  <a:pt x="116" y="144"/>
                  <a:pt x="115" y="145"/>
                </a:cubicBezTo>
                <a:cubicBezTo>
                  <a:pt x="113" y="147"/>
                  <a:pt x="111" y="150"/>
                  <a:pt x="109" y="153"/>
                </a:cubicBezTo>
                <a:cubicBezTo>
                  <a:pt x="108" y="153"/>
                  <a:pt x="109" y="155"/>
                  <a:pt x="108" y="154"/>
                </a:cubicBezTo>
                <a:cubicBezTo>
                  <a:pt x="108" y="153"/>
                  <a:pt x="107" y="152"/>
                  <a:pt x="108" y="151"/>
                </a:cubicBezTo>
                <a:cubicBezTo>
                  <a:pt x="110" y="149"/>
                  <a:pt x="112" y="147"/>
                  <a:pt x="113" y="144"/>
                </a:cubicBezTo>
                <a:cubicBezTo>
                  <a:pt x="112" y="145"/>
                  <a:pt x="111" y="146"/>
                  <a:pt x="111" y="146"/>
                </a:cubicBezTo>
                <a:cubicBezTo>
                  <a:pt x="109" y="145"/>
                  <a:pt x="110" y="144"/>
                  <a:pt x="111" y="143"/>
                </a:cubicBezTo>
                <a:cubicBezTo>
                  <a:pt x="112" y="141"/>
                  <a:pt x="114" y="140"/>
                  <a:pt x="115" y="137"/>
                </a:cubicBezTo>
                <a:cubicBezTo>
                  <a:pt x="113" y="139"/>
                  <a:pt x="111" y="140"/>
                  <a:pt x="109" y="141"/>
                </a:cubicBezTo>
                <a:cubicBezTo>
                  <a:pt x="108" y="141"/>
                  <a:pt x="108" y="139"/>
                  <a:pt x="108" y="139"/>
                </a:cubicBezTo>
                <a:cubicBezTo>
                  <a:pt x="112" y="134"/>
                  <a:pt x="116" y="130"/>
                  <a:pt x="119" y="126"/>
                </a:cubicBezTo>
                <a:cubicBezTo>
                  <a:pt x="117" y="129"/>
                  <a:pt x="114" y="131"/>
                  <a:pt x="111" y="133"/>
                </a:cubicBezTo>
                <a:cubicBezTo>
                  <a:pt x="110" y="133"/>
                  <a:pt x="110" y="134"/>
                  <a:pt x="109" y="133"/>
                </a:cubicBezTo>
                <a:cubicBezTo>
                  <a:pt x="109" y="133"/>
                  <a:pt x="109" y="132"/>
                  <a:pt x="109" y="131"/>
                </a:cubicBezTo>
                <a:cubicBezTo>
                  <a:pt x="112" y="128"/>
                  <a:pt x="116" y="125"/>
                  <a:pt x="119" y="121"/>
                </a:cubicBezTo>
                <a:cubicBezTo>
                  <a:pt x="120" y="121"/>
                  <a:pt x="121" y="121"/>
                  <a:pt x="120" y="120"/>
                </a:cubicBezTo>
                <a:cubicBezTo>
                  <a:pt x="120" y="120"/>
                  <a:pt x="120" y="121"/>
                  <a:pt x="119" y="121"/>
                </a:cubicBezTo>
                <a:cubicBezTo>
                  <a:pt x="116" y="124"/>
                  <a:pt x="112" y="128"/>
                  <a:pt x="108" y="130"/>
                </a:cubicBezTo>
                <a:cubicBezTo>
                  <a:pt x="107" y="129"/>
                  <a:pt x="108" y="128"/>
                  <a:pt x="109" y="127"/>
                </a:cubicBezTo>
                <a:cubicBezTo>
                  <a:pt x="114" y="122"/>
                  <a:pt x="119" y="117"/>
                  <a:pt x="124" y="113"/>
                </a:cubicBezTo>
                <a:close/>
                <a:moveTo>
                  <a:pt x="19" y="54"/>
                </a:moveTo>
                <a:cubicBezTo>
                  <a:pt x="19" y="54"/>
                  <a:pt x="18" y="56"/>
                  <a:pt x="18" y="56"/>
                </a:cubicBezTo>
                <a:cubicBezTo>
                  <a:pt x="17" y="55"/>
                  <a:pt x="17" y="53"/>
                  <a:pt x="18" y="52"/>
                </a:cubicBezTo>
                <a:cubicBezTo>
                  <a:pt x="16" y="55"/>
                  <a:pt x="14" y="59"/>
                  <a:pt x="14" y="62"/>
                </a:cubicBezTo>
                <a:cubicBezTo>
                  <a:pt x="13" y="63"/>
                  <a:pt x="11" y="63"/>
                  <a:pt x="10" y="61"/>
                </a:cubicBezTo>
                <a:cubicBezTo>
                  <a:pt x="10" y="60"/>
                  <a:pt x="10" y="59"/>
                  <a:pt x="10" y="58"/>
                </a:cubicBezTo>
                <a:cubicBezTo>
                  <a:pt x="12" y="57"/>
                  <a:pt x="11" y="56"/>
                  <a:pt x="12" y="55"/>
                </a:cubicBezTo>
                <a:cubicBezTo>
                  <a:pt x="18" y="41"/>
                  <a:pt x="26" y="30"/>
                  <a:pt x="34" y="17"/>
                </a:cubicBezTo>
                <a:cubicBezTo>
                  <a:pt x="34" y="15"/>
                  <a:pt x="36" y="15"/>
                  <a:pt x="37" y="13"/>
                </a:cubicBezTo>
                <a:cubicBezTo>
                  <a:pt x="38" y="12"/>
                  <a:pt x="38" y="10"/>
                  <a:pt x="39" y="10"/>
                </a:cubicBezTo>
                <a:cubicBezTo>
                  <a:pt x="40" y="10"/>
                  <a:pt x="40" y="10"/>
                  <a:pt x="40" y="11"/>
                </a:cubicBezTo>
                <a:cubicBezTo>
                  <a:pt x="39" y="13"/>
                  <a:pt x="36" y="17"/>
                  <a:pt x="37" y="18"/>
                </a:cubicBezTo>
                <a:cubicBezTo>
                  <a:pt x="37" y="19"/>
                  <a:pt x="38" y="20"/>
                  <a:pt x="37" y="21"/>
                </a:cubicBezTo>
                <a:cubicBezTo>
                  <a:pt x="43" y="16"/>
                  <a:pt x="49" y="13"/>
                  <a:pt x="55" y="10"/>
                </a:cubicBezTo>
                <a:cubicBezTo>
                  <a:pt x="68" y="4"/>
                  <a:pt x="83" y="0"/>
                  <a:pt x="102" y="6"/>
                </a:cubicBezTo>
                <a:cubicBezTo>
                  <a:pt x="115" y="12"/>
                  <a:pt x="120" y="24"/>
                  <a:pt x="123" y="36"/>
                </a:cubicBezTo>
                <a:cubicBezTo>
                  <a:pt x="128" y="45"/>
                  <a:pt x="124" y="61"/>
                  <a:pt x="117" y="68"/>
                </a:cubicBezTo>
                <a:cubicBezTo>
                  <a:pt x="115" y="74"/>
                  <a:pt x="111" y="77"/>
                  <a:pt x="108" y="81"/>
                </a:cubicBezTo>
                <a:cubicBezTo>
                  <a:pt x="107" y="82"/>
                  <a:pt x="107" y="83"/>
                  <a:pt x="106" y="84"/>
                </a:cubicBezTo>
                <a:cubicBezTo>
                  <a:pt x="120" y="90"/>
                  <a:pt x="129" y="99"/>
                  <a:pt x="132" y="111"/>
                </a:cubicBezTo>
                <a:cubicBezTo>
                  <a:pt x="132" y="100"/>
                  <a:pt x="132" y="100"/>
                  <a:pt x="132" y="100"/>
                </a:cubicBezTo>
                <a:cubicBezTo>
                  <a:pt x="132" y="100"/>
                  <a:pt x="133" y="99"/>
                  <a:pt x="134" y="100"/>
                </a:cubicBezTo>
                <a:cubicBezTo>
                  <a:pt x="134" y="101"/>
                  <a:pt x="136" y="101"/>
                  <a:pt x="136" y="102"/>
                </a:cubicBezTo>
                <a:cubicBezTo>
                  <a:pt x="137" y="115"/>
                  <a:pt x="135" y="128"/>
                  <a:pt x="133" y="142"/>
                </a:cubicBezTo>
                <a:cubicBezTo>
                  <a:pt x="132" y="150"/>
                  <a:pt x="132" y="158"/>
                  <a:pt x="130" y="167"/>
                </a:cubicBezTo>
                <a:cubicBezTo>
                  <a:pt x="130" y="167"/>
                  <a:pt x="129" y="168"/>
                  <a:pt x="128" y="169"/>
                </a:cubicBezTo>
                <a:cubicBezTo>
                  <a:pt x="127" y="170"/>
                  <a:pt x="128" y="171"/>
                  <a:pt x="128" y="172"/>
                </a:cubicBezTo>
                <a:cubicBezTo>
                  <a:pt x="127" y="172"/>
                  <a:pt x="126" y="173"/>
                  <a:pt x="126" y="172"/>
                </a:cubicBezTo>
                <a:cubicBezTo>
                  <a:pt x="126" y="170"/>
                  <a:pt x="126" y="169"/>
                  <a:pt x="126" y="166"/>
                </a:cubicBezTo>
                <a:cubicBezTo>
                  <a:pt x="126" y="165"/>
                  <a:pt x="125" y="168"/>
                  <a:pt x="125" y="168"/>
                </a:cubicBezTo>
                <a:cubicBezTo>
                  <a:pt x="124" y="174"/>
                  <a:pt x="124" y="174"/>
                  <a:pt x="124" y="174"/>
                </a:cubicBezTo>
                <a:cubicBezTo>
                  <a:pt x="123" y="174"/>
                  <a:pt x="123" y="174"/>
                  <a:pt x="123" y="174"/>
                </a:cubicBezTo>
                <a:cubicBezTo>
                  <a:pt x="124" y="167"/>
                  <a:pt x="124" y="167"/>
                  <a:pt x="124" y="167"/>
                </a:cubicBezTo>
                <a:cubicBezTo>
                  <a:pt x="116" y="184"/>
                  <a:pt x="105" y="197"/>
                  <a:pt x="91" y="205"/>
                </a:cubicBezTo>
                <a:cubicBezTo>
                  <a:pt x="74" y="211"/>
                  <a:pt x="56" y="215"/>
                  <a:pt x="32" y="209"/>
                </a:cubicBezTo>
                <a:cubicBezTo>
                  <a:pt x="31" y="210"/>
                  <a:pt x="31" y="211"/>
                  <a:pt x="30" y="211"/>
                </a:cubicBezTo>
                <a:cubicBezTo>
                  <a:pt x="29" y="211"/>
                  <a:pt x="29" y="211"/>
                  <a:pt x="28" y="210"/>
                </a:cubicBezTo>
                <a:cubicBezTo>
                  <a:pt x="28" y="210"/>
                  <a:pt x="29" y="209"/>
                  <a:pt x="29" y="208"/>
                </a:cubicBezTo>
                <a:cubicBezTo>
                  <a:pt x="29" y="208"/>
                  <a:pt x="28" y="208"/>
                  <a:pt x="28" y="208"/>
                </a:cubicBezTo>
                <a:cubicBezTo>
                  <a:pt x="26" y="208"/>
                  <a:pt x="25" y="210"/>
                  <a:pt x="24" y="211"/>
                </a:cubicBezTo>
                <a:cubicBezTo>
                  <a:pt x="24" y="211"/>
                  <a:pt x="23" y="210"/>
                  <a:pt x="22" y="210"/>
                </a:cubicBezTo>
                <a:cubicBezTo>
                  <a:pt x="22" y="209"/>
                  <a:pt x="24" y="208"/>
                  <a:pt x="25" y="207"/>
                </a:cubicBezTo>
                <a:cubicBezTo>
                  <a:pt x="24" y="206"/>
                  <a:pt x="23" y="205"/>
                  <a:pt x="22" y="206"/>
                </a:cubicBezTo>
                <a:cubicBezTo>
                  <a:pt x="21" y="206"/>
                  <a:pt x="20" y="208"/>
                  <a:pt x="18" y="208"/>
                </a:cubicBezTo>
                <a:cubicBezTo>
                  <a:pt x="18" y="208"/>
                  <a:pt x="17" y="208"/>
                  <a:pt x="17" y="207"/>
                </a:cubicBezTo>
                <a:cubicBezTo>
                  <a:pt x="17" y="206"/>
                  <a:pt x="18" y="205"/>
                  <a:pt x="19" y="204"/>
                </a:cubicBezTo>
                <a:cubicBezTo>
                  <a:pt x="15" y="203"/>
                  <a:pt x="15" y="203"/>
                  <a:pt x="15" y="203"/>
                </a:cubicBezTo>
                <a:cubicBezTo>
                  <a:pt x="15" y="205"/>
                  <a:pt x="13" y="205"/>
                  <a:pt x="12" y="206"/>
                </a:cubicBezTo>
                <a:cubicBezTo>
                  <a:pt x="11" y="206"/>
                  <a:pt x="10" y="206"/>
                  <a:pt x="10" y="205"/>
                </a:cubicBezTo>
                <a:cubicBezTo>
                  <a:pt x="10" y="203"/>
                  <a:pt x="12" y="202"/>
                  <a:pt x="13" y="200"/>
                </a:cubicBezTo>
                <a:cubicBezTo>
                  <a:pt x="10" y="201"/>
                  <a:pt x="9" y="203"/>
                  <a:pt x="8" y="204"/>
                </a:cubicBezTo>
                <a:cubicBezTo>
                  <a:pt x="8" y="204"/>
                  <a:pt x="7" y="203"/>
                  <a:pt x="7" y="203"/>
                </a:cubicBezTo>
                <a:cubicBezTo>
                  <a:pt x="7" y="201"/>
                  <a:pt x="9" y="201"/>
                  <a:pt x="10" y="200"/>
                </a:cubicBezTo>
                <a:cubicBezTo>
                  <a:pt x="10" y="199"/>
                  <a:pt x="8" y="198"/>
                  <a:pt x="7" y="197"/>
                </a:cubicBezTo>
                <a:cubicBezTo>
                  <a:pt x="6" y="199"/>
                  <a:pt x="5" y="201"/>
                  <a:pt x="3" y="202"/>
                </a:cubicBezTo>
                <a:cubicBezTo>
                  <a:pt x="2" y="202"/>
                  <a:pt x="2" y="201"/>
                  <a:pt x="2" y="200"/>
                </a:cubicBezTo>
                <a:cubicBezTo>
                  <a:pt x="2" y="198"/>
                  <a:pt x="4" y="198"/>
                  <a:pt x="5" y="197"/>
                </a:cubicBezTo>
                <a:cubicBezTo>
                  <a:pt x="4" y="195"/>
                  <a:pt x="4" y="194"/>
                  <a:pt x="4" y="192"/>
                </a:cubicBezTo>
                <a:cubicBezTo>
                  <a:pt x="4" y="186"/>
                  <a:pt x="6" y="179"/>
                  <a:pt x="7" y="173"/>
                </a:cubicBezTo>
                <a:cubicBezTo>
                  <a:pt x="5" y="174"/>
                  <a:pt x="3" y="175"/>
                  <a:pt x="0" y="176"/>
                </a:cubicBezTo>
                <a:cubicBezTo>
                  <a:pt x="0" y="176"/>
                  <a:pt x="0" y="175"/>
                  <a:pt x="0" y="175"/>
                </a:cubicBezTo>
                <a:cubicBezTo>
                  <a:pt x="2" y="171"/>
                  <a:pt x="5" y="167"/>
                  <a:pt x="8" y="165"/>
                </a:cubicBezTo>
                <a:cubicBezTo>
                  <a:pt x="7" y="163"/>
                  <a:pt x="6" y="162"/>
                  <a:pt x="8" y="161"/>
                </a:cubicBezTo>
                <a:cubicBezTo>
                  <a:pt x="15" y="155"/>
                  <a:pt x="22" y="147"/>
                  <a:pt x="29" y="141"/>
                </a:cubicBezTo>
                <a:cubicBezTo>
                  <a:pt x="40" y="144"/>
                  <a:pt x="50" y="145"/>
                  <a:pt x="58" y="144"/>
                </a:cubicBezTo>
                <a:cubicBezTo>
                  <a:pt x="62" y="142"/>
                  <a:pt x="66" y="140"/>
                  <a:pt x="69" y="138"/>
                </a:cubicBezTo>
                <a:cubicBezTo>
                  <a:pt x="69" y="136"/>
                  <a:pt x="67" y="134"/>
                  <a:pt x="66" y="133"/>
                </a:cubicBezTo>
                <a:cubicBezTo>
                  <a:pt x="65" y="133"/>
                  <a:pt x="65" y="132"/>
                  <a:pt x="64" y="132"/>
                </a:cubicBezTo>
                <a:cubicBezTo>
                  <a:pt x="63" y="133"/>
                  <a:pt x="62" y="133"/>
                  <a:pt x="62" y="132"/>
                </a:cubicBezTo>
                <a:cubicBezTo>
                  <a:pt x="62" y="132"/>
                  <a:pt x="62" y="131"/>
                  <a:pt x="62" y="131"/>
                </a:cubicBezTo>
                <a:cubicBezTo>
                  <a:pt x="61" y="130"/>
                  <a:pt x="60" y="130"/>
                  <a:pt x="60" y="130"/>
                </a:cubicBezTo>
                <a:cubicBezTo>
                  <a:pt x="60" y="131"/>
                  <a:pt x="59" y="131"/>
                  <a:pt x="58" y="132"/>
                </a:cubicBezTo>
                <a:cubicBezTo>
                  <a:pt x="57" y="132"/>
                  <a:pt x="57" y="132"/>
                  <a:pt x="56" y="131"/>
                </a:cubicBezTo>
                <a:cubicBezTo>
                  <a:pt x="56" y="130"/>
                  <a:pt x="57" y="130"/>
                  <a:pt x="57" y="129"/>
                </a:cubicBezTo>
                <a:cubicBezTo>
                  <a:pt x="56" y="129"/>
                  <a:pt x="55" y="128"/>
                  <a:pt x="54" y="129"/>
                </a:cubicBezTo>
                <a:cubicBezTo>
                  <a:pt x="54" y="130"/>
                  <a:pt x="53" y="131"/>
                  <a:pt x="52" y="131"/>
                </a:cubicBezTo>
                <a:cubicBezTo>
                  <a:pt x="51" y="130"/>
                  <a:pt x="52" y="129"/>
                  <a:pt x="51" y="129"/>
                </a:cubicBezTo>
                <a:cubicBezTo>
                  <a:pt x="49" y="128"/>
                  <a:pt x="49" y="131"/>
                  <a:pt x="47" y="131"/>
                </a:cubicBezTo>
                <a:cubicBezTo>
                  <a:pt x="46" y="130"/>
                  <a:pt x="47" y="129"/>
                  <a:pt x="46" y="129"/>
                </a:cubicBezTo>
                <a:cubicBezTo>
                  <a:pt x="43" y="129"/>
                  <a:pt x="40" y="129"/>
                  <a:pt x="37" y="129"/>
                </a:cubicBezTo>
                <a:cubicBezTo>
                  <a:pt x="36" y="129"/>
                  <a:pt x="35" y="127"/>
                  <a:pt x="34" y="126"/>
                </a:cubicBezTo>
                <a:cubicBezTo>
                  <a:pt x="33" y="119"/>
                  <a:pt x="33" y="111"/>
                  <a:pt x="34" y="103"/>
                </a:cubicBezTo>
                <a:cubicBezTo>
                  <a:pt x="34" y="101"/>
                  <a:pt x="32" y="99"/>
                  <a:pt x="32" y="99"/>
                </a:cubicBezTo>
                <a:cubicBezTo>
                  <a:pt x="37" y="94"/>
                  <a:pt x="41" y="89"/>
                  <a:pt x="45" y="84"/>
                </a:cubicBezTo>
                <a:cubicBezTo>
                  <a:pt x="46" y="83"/>
                  <a:pt x="48" y="82"/>
                  <a:pt x="50" y="82"/>
                </a:cubicBezTo>
                <a:cubicBezTo>
                  <a:pt x="50" y="81"/>
                  <a:pt x="52" y="82"/>
                  <a:pt x="52" y="82"/>
                </a:cubicBezTo>
                <a:cubicBezTo>
                  <a:pt x="58" y="79"/>
                  <a:pt x="63" y="77"/>
                  <a:pt x="68" y="73"/>
                </a:cubicBezTo>
                <a:cubicBezTo>
                  <a:pt x="62" y="70"/>
                  <a:pt x="56" y="72"/>
                  <a:pt x="51" y="73"/>
                </a:cubicBezTo>
                <a:cubicBezTo>
                  <a:pt x="51" y="74"/>
                  <a:pt x="53" y="73"/>
                  <a:pt x="53" y="74"/>
                </a:cubicBezTo>
                <a:cubicBezTo>
                  <a:pt x="54" y="74"/>
                  <a:pt x="53" y="75"/>
                  <a:pt x="53" y="75"/>
                </a:cubicBezTo>
                <a:cubicBezTo>
                  <a:pt x="50" y="76"/>
                  <a:pt x="47" y="75"/>
                  <a:pt x="45" y="76"/>
                </a:cubicBezTo>
                <a:cubicBezTo>
                  <a:pt x="42" y="77"/>
                  <a:pt x="40" y="77"/>
                  <a:pt x="37" y="78"/>
                </a:cubicBezTo>
                <a:cubicBezTo>
                  <a:pt x="35" y="81"/>
                  <a:pt x="33" y="83"/>
                  <a:pt x="31" y="87"/>
                </a:cubicBezTo>
                <a:cubicBezTo>
                  <a:pt x="31" y="86"/>
                  <a:pt x="32" y="87"/>
                  <a:pt x="31" y="87"/>
                </a:cubicBezTo>
                <a:cubicBezTo>
                  <a:pt x="31" y="87"/>
                  <a:pt x="30" y="87"/>
                  <a:pt x="30" y="88"/>
                </a:cubicBezTo>
                <a:cubicBezTo>
                  <a:pt x="30" y="89"/>
                  <a:pt x="28" y="89"/>
                  <a:pt x="29" y="91"/>
                </a:cubicBezTo>
                <a:cubicBezTo>
                  <a:pt x="28" y="91"/>
                  <a:pt x="28" y="90"/>
                  <a:pt x="28" y="90"/>
                </a:cubicBezTo>
                <a:cubicBezTo>
                  <a:pt x="28" y="89"/>
                  <a:pt x="28" y="88"/>
                  <a:pt x="28" y="87"/>
                </a:cubicBezTo>
                <a:cubicBezTo>
                  <a:pt x="29" y="87"/>
                  <a:pt x="30" y="87"/>
                  <a:pt x="29" y="86"/>
                </a:cubicBezTo>
                <a:cubicBezTo>
                  <a:pt x="30" y="84"/>
                  <a:pt x="32" y="81"/>
                  <a:pt x="33" y="79"/>
                </a:cubicBezTo>
                <a:cubicBezTo>
                  <a:pt x="32" y="78"/>
                  <a:pt x="31" y="77"/>
                  <a:pt x="30" y="78"/>
                </a:cubicBezTo>
                <a:cubicBezTo>
                  <a:pt x="28" y="76"/>
                  <a:pt x="27" y="72"/>
                  <a:pt x="26" y="70"/>
                </a:cubicBezTo>
                <a:cubicBezTo>
                  <a:pt x="26" y="70"/>
                  <a:pt x="26" y="71"/>
                  <a:pt x="25" y="71"/>
                </a:cubicBezTo>
                <a:cubicBezTo>
                  <a:pt x="24" y="71"/>
                  <a:pt x="24" y="70"/>
                  <a:pt x="24" y="69"/>
                </a:cubicBezTo>
                <a:cubicBezTo>
                  <a:pt x="24" y="69"/>
                  <a:pt x="25" y="67"/>
                  <a:pt x="25" y="67"/>
                </a:cubicBezTo>
                <a:cubicBezTo>
                  <a:pt x="25" y="66"/>
                  <a:pt x="25" y="65"/>
                  <a:pt x="25" y="64"/>
                </a:cubicBezTo>
                <a:cubicBezTo>
                  <a:pt x="24" y="65"/>
                  <a:pt x="23" y="67"/>
                  <a:pt x="22" y="67"/>
                </a:cubicBezTo>
                <a:cubicBezTo>
                  <a:pt x="21" y="66"/>
                  <a:pt x="22" y="64"/>
                  <a:pt x="22" y="64"/>
                </a:cubicBezTo>
                <a:cubicBezTo>
                  <a:pt x="23" y="63"/>
                  <a:pt x="24" y="61"/>
                  <a:pt x="24" y="60"/>
                </a:cubicBezTo>
                <a:cubicBezTo>
                  <a:pt x="23" y="60"/>
                  <a:pt x="22" y="61"/>
                  <a:pt x="21" y="60"/>
                </a:cubicBezTo>
                <a:cubicBezTo>
                  <a:pt x="22" y="59"/>
                  <a:pt x="23" y="57"/>
                  <a:pt x="22" y="55"/>
                </a:cubicBezTo>
                <a:cubicBezTo>
                  <a:pt x="21" y="56"/>
                  <a:pt x="19" y="56"/>
                  <a:pt x="20" y="54"/>
                </a:cubicBezTo>
                <a:cubicBezTo>
                  <a:pt x="20" y="53"/>
                  <a:pt x="21" y="52"/>
                  <a:pt x="20" y="51"/>
                </a:cubicBezTo>
                <a:cubicBezTo>
                  <a:pt x="20" y="51"/>
                  <a:pt x="19" y="52"/>
                  <a:pt x="19" y="53"/>
                </a:cubicBezTo>
                <a:cubicBezTo>
                  <a:pt x="19" y="54"/>
                  <a:pt x="19" y="54"/>
                  <a:pt x="19" y="54"/>
                </a:cubicBezTo>
                <a:close/>
              </a:path>
            </a:pathLst>
          </a:custGeom>
          <a:solidFill>
            <a:srgbClr val="FBD529"/>
          </a:solidFill>
          <a:ln>
            <a:noFill/>
          </a:ln>
        </p:spPr>
        <p:txBody>
          <a:bodyPr/>
          <a:lstStyle/>
          <a:p>
            <a:pPr algn="ctr">
              <a:defRPr/>
            </a:pP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数字_4"/>
          <p:cNvSpPr>
            <a:spLocks noChangeAspect="1" noEditPoints="1"/>
          </p:cNvSpPr>
          <p:nvPr>
            <p:custDataLst>
              <p:tags r:id="rId5"/>
            </p:custDataLst>
          </p:nvPr>
        </p:nvSpPr>
        <p:spPr bwMode="auto">
          <a:xfrm>
            <a:off x="2155371" y="3707825"/>
            <a:ext cx="534498" cy="703070"/>
          </a:xfrm>
          <a:custGeom>
            <a:avLst/>
            <a:gdLst>
              <a:gd name="T0" fmla="*/ 17 w 153"/>
              <a:gd name="T1" fmla="*/ 103 h 199"/>
              <a:gd name="T2" fmla="*/ 77 w 153"/>
              <a:gd name="T3" fmla="*/ 43 h 199"/>
              <a:gd name="T4" fmla="*/ 24 w 153"/>
              <a:gd name="T5" fmla="*/ 70 h 199"/>
              <a:gd name="T6" fmla="*/ 77 w 153"/>
              <a:gd name="T7" fmla="*/ 26 h 199"/>
              <a:gd name="T8" fmla="*/ 25 w 153"/>
              <a:gd name="T9" fmla="*/ 90 h 199"/>
              <a:gd name="T10" fmla="*/ 78 w 153"/>
              <a:gd name="T11" fmla="*/ 35 h 199"/>
              <a:gd name="T12" fmla="*/ 24 w 153"/>
              <a:gd name="T13" fmla="*/ 85 h 199"/>
              <a:gd name="T14" fmla="*/ 83 w 153"/>
              <a:gd name="T15" fmla="*/ 31 h 199"/>
              <a:gd name="T16" fmla="*/ 32 w 153"/>
              <a:gd name="T17" fmla="*/ 44 h 199"/>
              <a:gd name="T18" fmla="*/ 24 w 153"/>
              <a:gd name="T19" fmla="*/ 73 h 199"/>
              <a:gd name="T20" fmla="*/ 23 w 153"/>
              <a:gd name="T21" fmla="*/ 76 h 199"/>
              <a:gd name="T22" fmla="*/ 22 w 153"/>
              <a:gd name="T23" fmla="*/ 84 h 199"/>
              <a:gd name="T24" fmla="*/ 15 w 153"/>
              <a:gd name="T25" fmla="*/ 95 h 199"/>
              <a:gd name="T26" fmla="*/ 110 w 153"/>
              <a:gd name="T27" fmla="*/ 174 h 199"/>
              <a:gd name="T28" fmla="*/ 30 w 153"/>
              <a:gd name="T29" fmla="*/ 35 h 199"/>
              <a:gd name="T30" fmla="*/ 28 w 153"/>
              <a:gd name="T31" fmla="*/ 39 h 199"/>
              <a:gd name="T32" fmla="*/ 33 w 153"/>
              <a:gd name="T33" fmla="*/ 31 h 199"/>
              <a:gd name="T34" fmla="*/ 111 w 153"/>
              <a:gd name="T35" fmla="*/ 168 h 199"/>
              <a:gd name="T36" fmla="*/ 17 w 153"/>
              <a:gd name="T37" fmla="*/ 111 h 199"/>
              <a:gd name="T38" fmla="*/ 112 w 153"/>
              <a:gd name="T39" fmla="*/ 19 h 199"/>
              <a:gd name="T40" fmla="*/ 60 w 153"/>
              <a:gd name="T41" fmla="*/ 122 h 199"/>
              <a:gd name="T42" fmla="*/ 129 w 153"/>
              <a:gd name="T43" fmla="*/ 107 h 199"/>
              <a:gd name="T44" fmla="*/ 76 w 153"/>
              <a:gd name="T45" fmla="*/ 151 h 199"/>
              <a:gd name="T46" fmla="*/ 71 w 153"/>
              <a:gd name="T47" fmla="*/ 162 h 199"/>
              <a:gd name="T48" fmla="*/ 77 w 153"/>
              <a:gd name="T49" fmla="*/ 162 h 199"/>
              <a:gd name="T50" fmla="*/ 71 w 153"/>
              <a:gd name="T51" fmla="*/ 180 h 199"/>
              <a:gd name="T52" fmla="*/ 83 w 153"/>
              <a:gd name="T53" fmla="*/ 37 h 199"/>
              <a:gd name="T54" fmla="*/ 101 w 153"/>
              <a:gd name="T55" fmla="*/ 163 h 199"/>
              <a:gd name="T56" fmla="*/ 111 w 153"/>
              <a:gd name="T57" fmla="*/ 177 h 199"/>
              <a:gd name="T58" fmla="*/ 47 w 153"/>
              <a:gd name="T59" fmla="*/ 121 h 199"/>
              <a:gd name="T60" fmla="*/ 76 w 153"/>
              <a:gd name="T61" fmla="*/ 103 h 199"/>
              <a:gd name="T62" fmla="*/ 79 w 153"/>
              <a:gd name="T63" fmla="*/ 61 h 199"/>
              <a:gd name="T64" fmla="*/ 68 w 153"/>
              <a:gd name="T65" fmla="*/ 107 h 199"/>
              <a:gd name="T66" fmla="*/ 136 w 153"/>
              <a:gd name="T67" fmla="*/ 102 h 199"/>
              <a:gd name="T68" fmla="*/ 124 w 153"/>
              <a:gd name="T69" fmla="*/ 108 h 199"/>
              <a:gd name="T70" fmla="*/ 112 w 153"/>
              <a:gd name="T71" fmla="*/ 154 h 199"/>
              <a:gd name="T72" fmla="*/ 112 w 153"/>
              <a:gd name="T73" fmla="*/ 127 h 199"/>
              <a:gd name="T74" fmla="*/ 112 w 153"/>
              <a:gd name="T75" fmla="*/ 124 h 199"/>
              <a:gd name="T76" fmla="*/ 111 w 153"/>
              <a:gd name="T77" fmla="*/ 152 h 199"/>
              <a:gd name="T78" fmla="*/ 75 w 153"/>
              <a:gd name="T79" fmla="*/ 149 h 199"/>
              <a:gd name="T80" fmla="*/ 92 w 153"/>
              <a:gd name="T81" fmla="*/ 180 h 199"/>
              <a:gd name="T82" fmla="*/ 74 w 153"/>
              <a:gd name="T83" fmla="*/ 180 h 199"/>
              <a:gd name="T84" fmla="*/ 32 w 153"/>
              <a:gd name="T85" fmla="*/ 123 h 199"/>
              <a:gd name="T86" fmla="*/ 101 w 153"/>
              <a:gd name="T87" fmla="*/ 34 h 199"/>
              <a:gd name="T88" fmla="*/ 102 w 153"/>
              <a:gd name="T89" fmla="*/ 22 h 199"/>
              <a:gd name="T90" fmla="*/ 87 w 153"/>
              <a:gd name="T91" fmla="*/ 30 h 199"/>
              <a:gd name="T92" fmla="*/ 63 w 153"/>
              <a:gd name="T93" fmla="*/ 20 h 199"/>
              <a:gd name="T94" fmla="*/ 35 w 153"/>
              <a:gd name="T95" fmla="*/ 47 h 199"/>
              <a:gd name="T96" fmla="*/ 86 w 153"/>
              <a:gd name="T97" fmla="*/ 160 h 199"/>
              <a:gd name="T98" fmla="*/ 124 w 153"/>
              <a:gd name="T99" fmla="*/ 158 h 199"/>
              <a:gd name="T100" fmla="*/ 110 w 153"/>
              <a:gd name="T101" fmla="*/ 26 h 199"/>
              <a:gd name="T102" fmla="*/ 105 w 153"/>
              <a:gd name="T103" fmla="*/ 48 h 199"/>
              <a:gd name="T104" fmla="*/ 108 w 153"/>
              <a:gd name="T105" fmla="*/ 55 h 199"/>
              <a:gd name="T106" fmla="*/ 100 w 153"/>
              <a:gd name="T107" fmla="*/ 44 h 199"/>
              <a:gd name="T108" fmla="*/ 4 w 153"/>
              <a:gd name="T109" fmla="*/ 136 h 199"/>
              <a:gd name="T110" fmla="*/ 12 w 153"/>
              <a:gd name="T111" fmla="*/ 38 h 199"/>
              <a:gd name="T112" fmla="*/ 64 w 153"/>
              <a:gd name="T113" fmla="*/ 17 h 199"/>
              <a:gd name="T114" fmla="*/ 70 w 153"/>
              <a:gd name="T115" fmla="*/ 24 h 199"/>
              <a:gd name="T116" fmla="*/ 127 w 153"/>
              <a:gd name="T117" fmla="*/ 63 h 199"/>
              <a:gd name="T118" fmla="*/ 147 w 153"/>
              <a:gd name="T119" fmla="*/ 109 h 199"/>
              <a:gd name="T120" fmla="*/ 133 w 153"/>
              <a:gd name="T121" fmla="*/ 144 h 199"/>
              <a:gd name="T122" fmla="*/ 120 w 153"/>
              <a:gd name="T123" fmla="*/ 181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3" h="199">
                <a:moveTo>
                  <a:pt x="85" y="17"/>
                </a:moveTo>
                <a:cubicBezTo>
                  <a:pt x="85" y="17"/>
                  <a:pt x="84" y="16"/>
                  <a:pt x="84" y="16"/>
                </a:cubicBezTo>
                <a:cubicBezTo>
                  <a:pt x="84" y="17"/>
                  <a:pt x="83" y="17"/>
                  <a:pt x="83" y="18"/>
                </a:cubicBezTo>
                <a:cubicBezTo>
                  <a:pt x="84" y="18"/>
                  <a:pt x="85" y="18"/>
                  <a:pt x="85" y="17"/>
                </a:cubicBezTo>
                <a:close/>
                <a:moveTo>
                  <a:pt x="19" y="101"/>
                </a:moveTo>
                <a:cubicBezTo>
                  <a:pt x="18" y="101"/>
                  <a:pt x="18" y="101"/>
                  <a:pt x="18" y="101"/>
                </a:cubicBezTo>
                <a:cubicBezTo>
                  <a:pt x="18" y="102"/>
                  <a:pt x="18" y="102"/>
                  <a:pt x="18" y="102"/>
                </a:cubicBezTo>
                <a:cubicBezTo>
                  <a:pt x="18" y="102"/>
                  <a:pt x="18" y="102"/>
                  <a:pt x="18" y="102"/>
                </a:cubicBezTo>
                <a:cubicBezTo>
                  <a:pt x="18" y="102"/>
                  <a:pt x="17" y="103"/>
                  <a:pt x="17" y="103"/>
                </a:cubicBezTo>
                <a:cubicBezTo>
                  <a:pt x="17" y="104"/>
                  <a:pt x="17" y="104"/>
                  <a:pt x="17" y="104"/>
                </a:cubicBezTo>
                <a:cubicBezTo>
                  <a:pt x="17" y="103"/>
                  <a:pt x="17" y="103"/>
                  <a:pt x="17" y="103"/>
                </a:cubicBezTo>
                <a:cubicBezTo>
                  <a:pt x="17" y="103"/>
                  <a:pt x="18" y="103"/>
                  <a:pt x="18" y="102"/>
                </a:cubicBezTo>
                <a:cubicBezTo>
                  <a:pt x="18" y="102"/>
                  <a:pt x="18" y="102"/>
                  <a:pt x="18" y="102"/>
                </a:cubicBezTo>
                <a:cubicBezTo>
                  <a:pt x="18" y="101"/>
                  <a:pt x="18" y="101"/>
                  <a:pt x="18" y="101"/>
                </a:cubicBezTo>
                <a:lnTo>
                  <a:pt x="19" y="101"/>
                </a:lnTo>
                <a:close/>
                <a:moveTo>
                  <a:pt x="76" y="45"/>
                </a:moveTo>
                <a:cubicBezTo>
                  <a:pt x="77" y="43"/>
                  <a:pt x="77" y="43"/>
                  <a:pt x="77" y="43"/>
                </a:cubicBezTo>
                <a:cubicBezTo>
                  <a:pt x="77" y="44"/>
                  <a:pt x="79" y="42"/>
                  <a:pt x="77" y="43"/>
                </a:cubicBezTo>
                <a:cubicBezTo>
                  <a:pt x="77" y="43"/>
                  <a:pt x="76" y="44"/>
                  <a:pt x="76" y="45"/>
                </a:cubicBezTo>
                <a:close/>
                <a:moveTo>
                  <a:pt x="52" y="119"/>
                </a:moveTo>
                <a:cubicBezTo>
                  <a:pt x="52" y="119"/>
                  <a:pt x="52" y="119"/>
                  <a:pt x="52" y="119"/>
                </a:cubicBezTo>
                <a:cubicBezTo>
                  <a:pt x="51" y="120"/>
                  <a:pt x="50" y="120"/>
                  <a:pt x="50" y="121"/>
                </a:cubicBezTo>
                <a:cubicBezTo>
                  <a:pt x="50" y="121"/>
                  <a:pt x="51" y="120"/>
                  <a:pt x="52" y="119"/>
                </a:cubicBezTo>
                <a:close/>
                <a:moveTo>
                  <a:pt x="26" y="67"/>
                </a:moveTo>
                <a:cubicBezTo>
                  <a:pt x="26" y="68"/>
                  <a:pt x="26" y="68"/>
                  <a:pt x="26" y="68"/>
                </a:cubicBezTo>
                <a:cubicBezTo>
                  <a:pt x="25" y="69"/>
                  <a:pt x="25" y="69"/>
                  <a:pt x="25" y="69"/>
                </a:cubicBezTo>
                <a:cubicBezTo>
                  <a:pt x="25" y="69"/>
                  <a:pt x="24" y="69"/>
                  <a:pt x="24" y="70"/>
                </a:cubicBezTo>
                <a:cubicBezTo>
                  <a:pt x="24" y="71"/>
                  <a:pt x="24" y="71"/>
                  <a:pt x="24" y="71"/>
                </a:cubicBezTo>
                <a:cubicBezTo>
                  <a:pt x="24" y="71"/>
                  <a:pt x="24" y="70"/>
                  <a:pt x="24" y="70"/>
                </a:cubicBezTo>
                <a:cubicBezTo>
                  <a:pt x="25" y="70"/>
                  <a:pt x="25" y="69"/>
                  <a:pt x="25" y="69"/>
                </a:cubicBezTo>
                <a:cubicBezTo>
                  <a:pt x="26" y="68"/>
                  <a:pt x="26" y="68"/>
                  <a:pt x="26" y="68"/>
                </a:cubicBezTo>
                <a:lnTo>
                  <a:pt x="26" y="67"/>
                </a:lnTo>
                <a:close/>
                <a:moveTo>
                  <a:pt x="79" y="23"/>
                </a:moveTo>
                <a:cubicBezTo>
                  <a:pt x="79" y="23"/>
                  <a:pt x="78" y="23"/>
                  <a:pt x="78" y="24"/>
                </a:cubicBezTo>
                <a:cubicBezTo>
                  <a:pt x="78" y="24"/>
                  <a:pt x="77" y="24"/>
                  <a:pt x="77" y="25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5"/>
                  <a:pt x="77" y="25"/>
                  <a:pt x="77" y="25"/>
                </a:cubicBezTo>
                <a:cubicBezTo>
                  <a:pt x="78" y="25"/>
                  <a:pt x="78" y="25"/>
                  <a:pt x="78" y="24"/>
                </a:cubicBezTo>
                <a:cubicBezTo>
                  <a:pt x="79" y="24"/>
                  <a:pt x="79" y="23"/>
                  <a:pt x="79" y="23"/>
                </a:cubicBezTo>
                <a:close/>
                <a:moveTo>
                  <a:pt x="25" y="90"/>
                </a:moveTo>
                <a:cubicBezTo>
                  <a:pt x="26" y="89"/>
                  <a:pt x="27" y="89"/>
                  <a:pt x="27" y="87"/>
                </a:cubicBezTo>
                <a:cubicBezTo>
                  <a:pt x="26" y="87"/>
                  <a:pt x="26" y="89"/>
                  <a:pt x="25" y="90"/>
                </a:cubicBezTo>
                <a:cubicBezTo>
                  <a:pt x="25" y="90"/>
                  <a:pt x="25" y="90"/>
                  <a:pt x="25" y="90"/>
                </a:cubicBezTo>
                <a:close/>
                <a:moveTo>
                  <a:pt x="79" y="34"/>
                </a:moveTo>
                <a:cubicBezTo>
                  <a:pt x="78" y="34"/>
                  <a:pt x="78" y="34"/>
                  <a:pt x="78" y="34"/>
                </a:cubicBezTo>
                <a:cubicBezTo>
                  <a:pt x="78" y="35"/>
                  <a:pt x="78" y="35"/>
                  <a:pt x="78" y="35"/>
                </a:cubicBezTo>
                <a:cubicBezTo>
                  <a:pt x="77" y="36"/>
                  <a:pt x="77" y="36"/>
                  <a:pt x="77" y="36"/>
                </a:cubicBezTo>
                <a:cubicBezTo>
                  <a:pt x="77" y="36"/>
                  <a:pt x="77" y="36"/>
                  <a:pt x="77" y="37"/>
                </a:cubicBezTo>
                <a:cubicBezTo>
                  <a:pt x="76" y="37"/>
                  <a:pt x="76" y="38"/>
                  <a:pt x="76" y="38"/>
                </a:cubicBezTo>
                <a:cubicBezTo>
                  <a:pt x="77" y="38"/>
                  <a:pt x="77" y="37"/>
                  <a:pt x="77" y="37"/>
                </a:cubicBezTo>
                <a:cubicBezTo>
                  <a:pt x="77" y="36"/>
                  <a:pt x="77" y="36"/>
                  <a:pt x="77" y="36"/>
                </a:cubicBezTo>
                <a:cubicBezTo>
                  <a:pt x="78" y="35"/>
                  <a:pt x="78" y="35"/>
                  <a:pt x="78" y="35"/>
                </a:cubicBezTo>
                <a:cubicBezTo>
                  <a:pt x="78" y="34"/>
                  <a:pt x="78" y="34"/>
                  <a:pt x="78" y="34"/>
                </a:cubicBezTo>
                <a:lnTo>
                  <a:pt x="79" y="34"/>
                </a:lnTo>
                <a:close/>
                <a:moveTo>
                  <a:pt x="49" y="123"/>
                </a:moveTo>
                <a:cubicBezTo>
                  <a:pt x="48" y="123"/>
                  <a:pt x="46" y="123"/>
                  <a:pt x="46" y="124"/>
                </a:cubicBezTo>
                <a:cubicBezTo>
                  <a:pt x="48" y="124"/>
                  <a:pt x="50" y="124"/>
                  <a:pt x="49" y="123"/>
                </a:cubicBezTo>
                <a:close/>
                <a:moveTo>
                  <a:pt x="25" y="82"/>
                </a:moveTo>
                <a:cubicBezTo>
                  <a:pt x="25" y="83"/>
                  <a:pt x="24" y="83"/>
                  <a:pt x="24" y="84"/>
                </a:cubicBezTo>
                <a:cubicBezTo>
                  <a:pt x="24" y="85"/>
                  <a:pt x="24" y="85"/>
                  <a:pt x="24" y="85"/>
                </a:cubicBezTo>
                <a:cubicBezTo>
                  <a:pt x="24" y="85"/>
                  <a:pt x="24" y="85"/>
                  <a:pt x="24" y="85"/>
                </a:cubicBezTo>
                <a:cubicBezTo>
                  <a:pt x="23" y="85"/>
                  <a:pt x="23" y="86"/>
                  <a:pt x="23" y="86"/>
                </a:cubicBezTo>
                <a:cubicBezTo>
                  <a:pt x="23" y="87"/>
                  <a:pt x="23" y="87"/>
                  <a:pt x="23" y="87"/>
                </a:cubicBezTo>
                <a:cubicBezTo>
                  <a:pt x="23" y="86"/>
                  <a:pt x="23" y="86"/>
                  <a:pt x="23" y="86"/>
                </a:cubicBezTo>
                <a:cubicBezTo>
                  <a:pt x="23" y="86"/>
                  <a:pt x="24" y="86"/>
                  <a:pt x="24" y="85"/>
                </a:cubicBezTo>
                <a:cubicBezTo>
                  <a:pt x="24" y="85"/>
                  <a:pt x="24" y="85"/>
                  <a:pt x="24" y="85"/>
                </a:cubicBezTo>
                <a:cubicBezTo>
                  <a:pt x="24" y="84"/>
                  <a:pt x="24" y="84"/>
                  <a:pt x="24" y="84"/>
                </a:cubicBezTo>
                <a:cubicBezTo>
                  <a:pt x="25" y="84"/>
                  <a:pt x="25" y="83"/>
                  <a:pt x="25" y="82"/>
                </a:cubicBezTo>
                <a:close/>
                <a:moveTo>
                  <a:pt x="81" y="34"/>
                </a:moveTo>
                <a:cubicBezTo>
                  <a:pt x="82" y="33"/>
                  <a:pt x="83" y="32"/>
                  <a:pt x="83" y="31"/>
                </a:cubicBezTo>
                <a:cubicBezTo>
                  <a:pt x="84" y="30"/>
                  <a:pt x="83" y="31"/>
                  <a:pt x="83" y="31"/>
                </a:cubicBezTo>
                <a:cubicBezTo>
                  <a:pt x="82" y="32"/>
                  <a:pt x="82" y="33"/>
                  <a:pt x="81" y="34"/>
                </a:cubicBezTo>
                <a:close/>
                <a:moveTo>
                  <a:pt x="25" y="82"/>
                </a:moveTo>
                <a:cubicBezTo>
                  <a:pt x="27" y="82"/>
                  <a:pt x="27" y="81"/>
                  <a:pt x="27" y="79"/>
                </a:cubicBezTo>
                <a:cubicBezTo>
                  <a:pt x="27" y="78"/>
                  <a:pt x="26" y="81"/>
                  <a:pt x="26" y="82"/>
                </a:cubicBezTo>
                <a:cubicBezTo>
                  <a:pt x="26" y="82"/>
                  <a:pt x="25" y="82"/>
                  <a:pt x="25" y="82"/>
                </a:cubicBezTo>
                <a:close/>
                <a:moveTo>
                  <a:pt x="33" y="45"/>
                </a:moveTo>
                <a:cubicBezTo>
                  <a:pt x="33" y="44"/>
                  <a:pt x="34" y="42"/>
                  <a:pt x="33" y="42"/>
                </a:cubicBezTo>
                <a:cubicBezTo>
                  <a:pt x="32" y="42"/>
                  <a:pt x="32" y="43"/>
                  <a:pt x="32" y="44"/>
                </a:cubicBezTo>
                <a:cubicBezTo>
                  <a:pt x="32" y="44"/>
                  <a:pt x="32" y="45"/>
                  <a:pt x="33" y="45"/>
                </a:cubicBezTo>
                <a:close/>
                <a:moveTo>
                  <a:pt x="41" y="125"/>
                </a:moveTo>
                <a:cubicBezTo>
                  <a:pt x="42" y="123"/>
                  <a:pt x="42" y="123"/>
                  <a:pt x="42" y="123"/>
                </a:cubicBezTo>
                <a:cubicBezTo>
                  <a:pt x="41" y="124"/>
                  <a:pt x="39" y="124"/>
                  <a:pt x="38" y="125"/>
                </a:cubicBezTo>
                <a:cubicBezTo>
                  <a:pt x="39" y="125"/>
                  <a:pt x="40" y="125"/>
                  <a:pt x="41" y="125"/>
                </a:cubicBezTo>
                <a:close/>
                <a:moveTo>
                  <a:pt x="26" y="71"/>
                </a:moveTo>
                <a:cubicBezTo>
                  <a:pt x="25" y="72"/>
                  <a:pt x="25" y="72"/>
                  <a:pt x="25" y="72"/>
                </a:cubicBezTo>
                <a:cubicBezTo>
                  <a:pt x="25" y="72"/>
                  <a:pt x="25" y="72"/>
                  <a:pt x="25" y="72"/>
                </a:cubicBezTo>
                <a:cubicBezTo>
                  <a:pt x="25" y="73"/>
                  <a:pt x="24" y="73"/>
                  <a:pt x="24" y="73"/>
                </a:cubicBezTo>
                <a:cubicBezTo>
                  <a:pt x="24" y="74"/>
                  <a:pt x="24" y="74"/>
                  <a:pt x="24" y="74"/>
                </a:cubicBezTo>
                <a:cubicBezTo>
                  <a:pt x="24" y="75"/>
                  <a:pt x="24" y="75"/>
                  <a:pt x="24" y="75"/>
                </a:cubicBezTo>
                <a:cubicBezTo>
                  <a:pt x="23" y="75"/>
                  <a:pt x="23" y="76"/>
                  <a:pt x="23" y="76"/>
                </a:cubicBezTo>
                <a:cubicBezTo>
                  <a:pt x="22" y="77"/>
                  <a:pt x="22" y="77"/>
                  <a:pt x="22" y="77"/>
                </a:cubicBezTo>
                <a:cubicBezTo>
                  <a:pt x="22" y="77"/>
                  <a:pt x="22" y="77"/>
                  <a:pt x="22" y="77"/>
                </a:cubicBezTo>
                <a:cubicBezTo>
                  <a:pt x="21" y="78"/>
                  <a:pt x="21" y="78"/>
                  <a:pt x="21" y="78"/>
                </a:cubicBezTo>
                <a:cubicBezTo>
                  <a:pt x="22" y="77"/>
                  <a:pt x="22" y="77"/>
                  <a:pt x="22" y="77"/>
                </a:cubicBezTo>
                <a:cubicBezTo>
                  <a:pt x="22" y="77"/>
                  <a:pt x="22" y="77"/>
                  <a:pt x="22" y="77"/>
                </a:cubicBezTo>
                <a:cubicBezTo>
                  <a:pt x="23" y="76"/>
                  <a:pt x="23" y="76"/>
                  <a:pt x="23" y="76"/>
                </a:cubicBezTo>
                <a:cubicBezTo>
                  <a:pt x="23" y="76"/>
                  <a:pt x="24" y="75"/>
                  <a:pt x="24" y="75"/>
                </a:cubicBezTo>
                <a:cubicBezTo>
                  <a:pt x="24" y="74"/>
                  <a:pt x="24" y="74"/>
                  <a:pt x="24" y="74"/>
                </a:cubicBezTo>
                <a:cubicBezTo>
                  <a:pt x="24" y="73"/>
                  <a:pt x="24" y="73"/>
                  <a:pt x="24" y="73"/>
                </a:cubicBezTo>
                <a:cubicBezTo>
                  <a:pt x="25" y="73"/>
                  <a:pt x="25" y="73"/>
                  <a:pt x="25" y="72"/>
                </a:cubicBezTo>
                <a:cubicBezTo>
                  <a:pt x="25" y="72"/>
                  <a:pt x="25" y="72"/>
                  <a:pt x="25" y="72"/>
                </a:cubicBezTo>
                <a:lnTo>
                  <a:pt x="26" y="71"/>
                </a:lnTo>
                <a:close/>
                <a:moveTo>
                  <a:pt x="24" y="80"/>
                </a:moveTo>
                <a:cubicBezTo>
                  <a:pt x="24" y="80"/>
                  <a:pt x="23" y="81"/>
                  <a:pt x="23" y="81"/>
                </a:cubicBezTo>
                <a:cubicBezTo>
                  <a:pt x="22" y="82"/>
                  <a:pt x="22" y="83"/>
                  <a:pt x="22" y="84"/>
                </a:cubicBezTo>
                <a:cubicBezTo>
                  <a:pt x="21" y="84"/>
                  <a:pt x="20" y="85"/>
                  <a:pt x="21" y="86"/>
                </a:cubicBezTo>
                <a:cubicBezTo>
                  <a:pt x="22" y="84"/>
                  <a:pt x="22" y="84"/>
                  <a:pt x="22" y="84"/>
                </a:cubicBezTo>
                <a:cubicBezTo>
                  <a:pt x="23" y="83"/>
                  <a:pt x="23" y="82"/>
                  <a:pt x="23" y="81"/>
                </a:cubicBezTo>
                <a:lnTo>
                  <a:pt x="24" y="80"/>
                </a:lnTo>
                <a:close/>
                <a:moveTo>
                  <a:pt x="114" y="12"/>
                </a:moveTo>
                <a:cubicBezTo>
                  <a:pt x="117" y="9"/>
                  <a:pt x="117" y="9"/>
                  <a:pt x="117" y="9"/>
                </a:cubicBezTo>
                <a:cubicBezTo>
                  <a:pt x="116" y="9"/>
                  <a:pt x="115" y="9"/>
                  <a:pt x="115" y="10"/>
                </a:cubicBezTo>
                <a:cubicBezTo>
                  <a:pt x="114" y="10"/>
                  <a:pt x="114" y="11"/>
                  <a:pt x="114" y="12"/>
                </a:cubicBezTo>
                <a:close/>
                <a:moveTo>
                  <a:pt x="15" y="95"/>
                </a:moveTo>
                <a:cubicBezTo>
                  <a:pt x="16" y="94"/>
                  <a:pt x="18" y="92"/>
                  <a:pt x="17" y="90"/>
                </a:cubicBezTo>
                <a:cubicBezTo>
                  <a:pt x="17" y="92"/>
                  <a:pt x="15" y="93"/>
                  <a:pt x="15" y="95"/>
                </a:cubicBezTo>
                <a:close/>
                <a:moveTo>
                  <a:pt x="74" y="120"/>
                </a:moveTo>
                <a:cubicBezTo>
                  <a:pt x="76" y="118"/>
                  <a:pt x="77" y="116"/>
                  <a:pt x="78" y="115"/>
                </a:cubicBezTo>
                <a:cubicBezTo>
                  <a:pt x="79" y="115"/>
                  <a:pt x="79" y="114"/>
                  <a:pt x="79" y="113"/>
                </a:cubicBezTo>
                <a:cubicBezTo>
                  <a:pt x="77" y="115"/>
                  <a:pt x="75" y="118"/>
                  <a:pt x="74" y="120"/>
                </a:cubicBezTo>
                <a:close/>
                <a:moveTo>
                  <a:pt x="108" y="178"/>
                </a:moveTo>
                <a:cubicBezTo>
                  <a:pt x="109" y="177"/>
                  <a:pt x="109" y="176"/>
                  <a:pt x="109" y="175"/>
                </a:cubicBezTo>
                <a:cubicBezTo>
                  <a:pt x="110" y="175"/>
                  <a:pt x="111" y="173"/>
                  <a:pt x="110" y="174"/>
                </a:cubicBezTo>
                <a:cubicBezTo>
                  <a:pt x="109" y="175"/>
                  <a:pt x="107" y="176"/>
                  <a:pt x="107" y="178"/>
                </a:cubicBezTo>
                <a:cubicBezTo>
                  <a:pt x="107" y="178"/>
                  <a:pt x="108" y="178"/>
                  <a:pt x="108" y="178"/>
                </a:cubicBezTo>
                <a:close/>
                <a:moveTo>
                  <a:pt x="34" y="30"/>
                </a:moveTo>
                <a:cubicBezTo>
                  <a:pt x="34" y="30"/>
                  <a:pt x="34" y="30"/>
                  <a:pt x="34" y="30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3" y="31"/>
                  <a:pt x="33" y="31"/>
                </a:cubicBezTo>
                <a:cubicBezTo>
                  <a:pt x="32" y="32"/>
                  <a:pt x="32" y="32"/>
                  <a:pt x="31" y="33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0" y="34"/>
                  <a:pt x="30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29" y="35"/>
                  <a:pt x="29" y="36"/>
                  <a:pt x="29" y="37"/>
                </a:cubicBezTo>
                <a:cubicBezTo>
                  <a:pt x="29" y="38"/>
                  <a:pt x="29" y="38"/>
                  <a:pt x="29" y="38"/>
                </a:cubicBezTo>
                <a:cubicBezTo>
                  <a:pt x="28" y="38"/>
                  <a:pt x="28" y="38"/>
                  <a:pt x="28" y="38"/>
                </a:cubicBezTo>
                <a:cubicBezTo>
                  <a:pt x="28" y="39"/>
                  <a:pt x="28" y="39"/>
                  <a:pt x="28" y="39"/>
                </a:cubicBezTo>
                <a:cubicBezTo>
                  <a:pt x="27" y="39"/>
                  <a:pt x="27" y="39"/>
                  <a:pt x="27" y="39"/>
                </a:cubicBezTo>
                <a:cubicBezTo>
                  <a:pt x="27" y="40"/>
                  <a:pt x="27" y="40"/>
                  <a:pt x="27" y="40"/>
                </a:cubicBezTo>
                <a:cubicBezTo>
                  <a:pt x="27" y="39"/>
                  <a:pt x="27" y="39"/>
                  <a:pt x="27" y="39"/>
                </a:cubicBezTo>
                <a:cubicBezTo>
                  <a:pt x="28" y="39"/>
                  <a:pt x="28" y="39"/>
                  <a:pt x="28" y="39"/>
                </a:cubicBezTo>
                <a:cubicBezTo>
                  <a:pt x="28" y="38"/>
                  <a:pt x="28" y="38"/>
                  <a:pt x="28" y="38"/>
                </a:cubicBezTo>
                <a:cubicBezTo>
                  <a:pt x="29" y="38"/>
                  <a:pt x="29" y="38"/>
                  <a:pt x="29" y="38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6"/>
                  <a:pt x="30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31" y="35"/>
                  <a:pt x="31" y="34"/>
                  <a:pt x="31" y="34"/>
                </a:cubicBezTo>
                <a:cubicBezTo>
                  <a:pt x="31" y="33"/>
                  <a:pt x="31" y="33"/>
                  <a:pt x="31" y="33"/>
                </a:cubicBezTo>
                <a:cubicBezTo>
                  <a:pt x="32" y="33"/>
                  <a:pt x="33" y="32"/>
                  <a:pt x="33" y="31"/>
                </a:cubicBezTo>
                <a:cubicBezTo>
                  <a:pt x="33" y="31"/>
                  <a:pt x="33" y="31"/>
                  <a:pt x="33" y="31"/>
                </a:cubicBezTo>
                <a:cubicBezTo>
                  <a:pt x="34" y="30"/>
                  <a:pt x="34" y="30"/>
                  <a:pt x="34" y="30"/>
                </a:cubicBezTo>
                <a:close/>
                <a:moveTo>
                  <a:pt x="26" y="67"/>
                </a:moveTo>
                <a:cubicBezTo>
                  <a:pt x="27" y="66"/>
                  <a:pt x="29" y="65"/>
                  <a:pt x="29" y="64"/>
                </a:cubicBezTo>
                <a:cubicBezTo>
                  <a:pt x="30" y="63"/>
                  <a:pt x="30" y="62"/>
                  <a:pt x="29" y="62"/>
                </a:cubicBezTo>
                <a:cubicBezTo>
                  <a:pt x="28" y="64"/>
                  <a:pt x="27" y="65"/>
                  <a:pt x="26" y="67"/>
                </a:cubicBezTo>
                <a:close/>
                <a:moveTo>
                  <a:pt x="111" y="168"/>
                </a:moveTo>
                <a:cubicBezTo>
                  <a:pt x="113" y="167"/>
                  <a:pt x="114" y="164"/>
                  <a:pt x="115" y="163"/>
                </a:cubicBezTo>
                <a:cubicBezTo>
                  <a:pt x="116" y="162"/>
                  <a:pt x="114" y="163"/>
                  <a:pt x="114" y="163"/>
                </a:cubicBezTo>
                <a:cubicBezTo>
                  <a:pt x="113" y="164"/>
                  <a:pt x="112" y="166"/>
                  <a:pt x="111" y="168"/>
                </a:cubicBezTo>
                <a:cubicBezTo>
                  <a:pt x="111" y="167"/>
                  <a:pt x="110" y="170"/>
                  <a:pt x="111" y="168"/>
                </a:cubicBezTo>
                <a:close/>
                <a:moveTo>
                  <a:pt x="103" y="178"/>
                </a:moveTo>
                <a:cubicBezTo>
                  <a:pt x="105" y="177"/>
                  <a:pt x="105" y="175"/>
                  <a:pt x="106" y="173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2" y="178"/>
                  <a:pt x="103" y="178"/>
                  <a:pt x="103" y="178"/>
                </a:cubicBezTo>
                <a:close/>
                <a:moveTo>
                  <a:pt x="21" y="105"/>
                </a:moveTo>
                <a:cubicBezTo>
                  <a:pt x="20" y="106"/>
                  <a:pt x="20" y="106"/>
                  <a:pt x="20" y="106"/>
                </a:cubicBezTo>
                <a:cubicBezTo>
                  <a:pt x="19" y="106"/>
                  <a:pt x="19" y="107"/>
                  <a:pt x="19" y="109"/>
                </a:cubicBezTo>
                <a:cubicBezTo>
                  <a:pt x="18" y="109"/>
                  <a:pt x="17" y="110"/>
                  <a:pt x="17" y="111"/>
                </a:cubicBezTo>
                <a:cubicBezTo>
                  <a:pt x="17" y="112"/>
                  <a:pt x="15" y="113"/>
                  <a:pt x="16" y="114"/>
                </a:cubicBezTo>
                <a:cubicBezTo>
                  <a:pt x="17" y="112"/>
                  <a:pt x="19" y="111"/>
                  <a:pt x="19" y="109"/>
                </a:cubicBezTo>
                <a:cubicBezTo>
                  <a:pt x="20" y="108"/>
                  <a:pt x="20" y="107"/>
                  <a:pt x="20" y="106"/>
                </a:cubicBezTo>
                <a:lnTo>
                  <a:pt x="21" y="105"/>
                </a:lnTo>
                <a:close/>
                <a:moveTo>
                  <a:pt x="79" y="30"/>
                </a:moveTo>
                <a:cubicBezTo>
                  <a:pt x="84" y="22"/>
                  <a:pt x="84" y="22"/>
                  <a:pt x="84" y="22"/>
                </a:cubicBezTo>
                <a:cubicBezTo>
                  <a:pt x="85" y="22"/>
                  <a:pt x="84" y="21"/>
                  <a:pt x="84" y="21"/>
                </a:cubicBezTo>
                <a:lnTo>
                  <a:pt x="79" y="30"/>
                </a:lnTo>
                <a:close/>
                <a:moveTo>
                  <a:pt x="112" y="19"/>
                </a:moveTo>
                <a:cubicBezTo>
                  <a:pt x="114" y="18"/>
                  <a:pt x="116" y="15"/>
                  <a:pt x="118" y="14"/>
                </a:cubicBezTo>
                <a:cubicBezTo>
                  <a:pt x="119" y="13"/>
                  <a:pt x="118" y="12"/>
                  <a:pt x="118" y="11"/>
                </a:cubicBezTo>
                <a:cubicBezTo>
                  <a:pt x="116" y="14"/>
                  <a:pt x="114" y="16"/>
                  <a:pt x="112" y="19"/>
                </a:cubicBezTo>
                <a:close/>
                <a:moveTo>
                  <a:pt x="21" y="102"/>
                </a:moveTo>
                <a:cubicBezTo>
                  <a:pt x="22" y="101"/>
                  <a:pt x="23" y="98"/>
                  <a:pt x="25" y="97"/>
                </a:cubicBezTo>
                <a:cubicBezTo>
                  <a:pt x="26" y="97"/>
                  <a:pt x="26" y="94"/>
                  <a:pt x="26" y="93"/>
                </a:cubicBezTo>
                <a:lnTo>
                  <a:pt x="21" y="102"/>
                </a:lnTo>
                <a:close/>
                <a:moveTo>
                  <a:pt x="65" y="117"/>
                </a:moveTo>
                <a:cubicBezTo>
                  <a:pt x="63" y="118"/>
                  <a:pt x="61" y="120"/>
                  <a:pt x="60" y="122"/>
                </a:cubicBezTo>
                <a:cubicBezTo>
                  <a:pt x="59" y="122"/>
                  <a:pt x="60" y="123"/>
                  <a:pt x="60" y="124"/>
                </a:cubicBezTo>
                <a:cubicBezTo>
                  <a:pt x="62" y="122"/>
                  <a:pt x="64" y="119"/>
                  <a:pt x="65" y="117"/>
                </a:cubicBezTo>
                <a:close/>
                <a:moveTo>
                  <a:pt x="80" y="56"/>
                </a:moveTo>
                <a:cubicBezTo>
                  <a:pt x="80" y="56"/>
                  <a:pt x="81" y="56"/>
                  <a:pt x="81" y="56"/>
                </a:cubicBezTo>
                <a:cubicBezTo>
                  <a:pt x="84" y="50"/>
                  <a:pt x="84" y="50"/>
                  <a:pt x="84" y="50"/>
                </a:cubicBezTo>
                <a:cubicBezTo>
                  <a:pt x="84" y="50"/>
                  <a:pt x="83" y="47"/>
                  <a:pt x="83" y="48"/>
                </a:cubicBezTo>
                <a:cubicBezTo>
                  <a:pt x="79" y="56"/>
                  <a:pt x="79" y="56"/>
                  <a:pt x="79" y="56"/>
                </a:cubicBezTo>
                <a:cubicBezTo>
                  <a:pt x="79" y="56"/>
                  <a:pt x="79" y="57"/>
                  <a:pt x="80" y="56"/>
                </a:cubicBezTo>
                <a:close/>
                <a:moveTo>
                  <a:pt x="129" y="107"/>
                </a:moveTo>
                <a:cubicBezTo>
                  <a:pt x="129" y="106"/>
                  <a:pt x="131" y="105"/>
                  <a:pt x="131" y="104"/>
                </a:cubicBezTo>
                <a:cubicBezTo>
                  <a:pt x="131" y="103"/>
                  <a:pt x="132" y="101"/>
                  <a:pt x="131" y="102"/>
                </a:cubicBezTo>
                <a:cubicBezTo>
                  <a:pt x="127" y="108"/>
                  <a:pt x="127" y="108"/>
                  <a:pt x="127" y="108"/>
                </a:cubicBezTo>
                <a:cubicBezTo>
                  <a:pt x="127" y="108"/>
                  <a:pt x="126" y="109"/>
                  <a:pt x="127" y="109"/>
                </a:cubicBezTo>
                <a:cubicBezTo>
                  <a:pt x="128" y="109"/>
                  <a:pt x="130" y="109"/>
                  <a:pt x="129" y="107"/>
                </a:cubicBezTo>
                <a:close/>
                <a:moveTo>
                  <a:pt x="76" y="151"/>
                </a:moveTo>
                <a:cubicBezTo>
                  <a:pt x="72" y="156"/>
                  <a:pt x="72" y="156"/>
                  <a:pt x="72" y="156"/>
                </a:cubicBezTo>
                <a:cubicBezTo>
                  <a:pt x="71" y="157"/>
                  <a:pt x="71" y="159"/>
                  <a:pt x="72" y="161"/>
                </a:cubicBezTo>
                <a:lnTo>
                  <a:pt x="76" y="151"/>
                </a:lnTo>
                <a:close/>
                <a:moveTo>
                  <a:pt x="99" y="177"/>
                </a:moveTo>
                <a:cubicBezTo>
                  <a:pt x="100" y="176"/>
                  <a:pt x="100" y="175"/>
                  <a:pt x="100" y="174"/>
                </a:cubicBezTo>
                <a:cubicBezTo>
                  <a:pt x="100" y="174"/>
                  <a:pt x="102" y="171"/>
                  <a:pt x="101" y="172"/>
                </a:cubicBezTo>
                <a:cubicBezTo>
                  <a:pt x="95" y="180"/>
                  <a:pt x="95" y="180"/>
                  <a:pt x="95" y="180"/>
                </a:cubicBezTo>
                <a:cubicBezTo>
                  <a:pt x="97" y="179"/>
                  <a:pt x="98" y="178"/>
                  <a:pt x="100" y="179"/>
                </a:cubicBezTo>
                <a:cubicBezTo>
                  <a:pt x="100" y="179"/>
                  <a:pt x="99" y="178"/>
                  <a:pt x="99" y="177"/>
                </a:cubicBezTo>
                <a:close/>
                <a:moveTo>
                  <a:pt x="75" y="162"/>
                </a:moveTo>
                <a:cubicBezTo>
                  <a:pt x="74" y="161"/>
                  <a:pt x="73" y="163"/>
                  <a:pt x="72" y="162"/>
                </a:cubicBezTo>
                <a:cubicBezTo>
                  <a:pt x="71" y="161"/>
                  <a:pt x="71" y="162"/>
                  <a:pt x="71" y="162"/>
                </a:cubicBezTo>
                <a:cubicBezTo>
                  <a:pt x="71" y="165"/>
                  <a:pt x="71" y="167"/>
                  <a:pt x="71" y="170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1" y="171"/>
                  <a:pt x="71" y="170"/>
                  <a:pt x="71" y="170"/>
                </a:cubicBezTo>
                <a:cubicBezTo>
                  <a:pt x="73" y="167"/>
                  <a:pt x="74" y="164"/>
                  <a:pt x="75" y="162"/>
                </a:cubicBezTo>
                <a:close/>
                <a:moveTo>
                  <a:pt x="77" y="162"/>
                </a:moveTo>
                <a:cubicBezTo>
                  <a:pt x="79" y="160"/>
                  <a:pt x="81" y="157"/>
                  <a:pt x="82" y="155"/>
                </a:cubicBezTo>
                <a:cubicBezTo>
                  <a:pt x="83" y="154"/>
                  <a:pt x="83" y="152"/>
                  <a:pt x="83" y="151"/>
                </a:cubicBezTo>
                <a:cubicBezTo>
                  <a:pt x="80" y="155"/>
                  <a:pt x="79" y="158"/>
                  <a:pt x="77" y="162"/>
                </a:cubicBezTo>
                <a:cubicBezTo>
                  <a:pt x="77" y="162"/>
                  <a:pt x="77" y="162"/>
                  <a:pt x="77" y="162"/>
                </a:cubicBezTo>
                <a:close/>
                <a:moveTo>
                  <a:pt x="22" y="53"/>
                </a:moveTo>
                <a:cubicBezTo>
                  <a:pt x="26" y="49"/>
                  <a:pt x="29" y="43"/>
                  <a:pt x="32" y="39"/>
                </a:cubicBezTo>
                <a:cubicBezTo>
                  <a:pt x="28" y="43"/>
                  <a:pt x="25" y="48"/>
                  <a:pt x="22" y="52"/>
                </a:cubicBezTo>
                <a:cubicBezTo>
                  <a:pt x="22" y="53"/>
                  <a:pt x="22" y="53"/>
                  <a:pt x="22" y="53"/>
                </a:cubicBezTo>
                <a:close/>
                <a:moveTo>
                  <a:pt x="77" y="154"/>
                </a:moveTo>
                <a:cubicBezTo>
                  <a:pt x="79" y="151"/>
                  <a:pt x="82" y="149"/>
                  <a:pt x="83" y="146"/>
                </a:cubicBezTo>
                <a:cubicBezTo>
                  <a:pt x="83" y="145"/>
                  <a:pt x="83" y="143"/>
                  <a:pt x="83" y="142"/>
                </a:cubicBezTo>
                <a:lnTo>
                  <a:pt x="77" y="154"/>
                </a:lnTo>
                <a:close/>
                <a:moveTo>
                  <a:pt x="71" y="180"/>
                </a:moveTo>
                <a:cubicBezTo>
                  <a:pt x="72" y="178"/>
                  <a:pt x="73" y="176"/>
                  <a:pt x="74" y="174"/>
                </a:cubicBezTo>
                <a:cubicBezTo>
                  <a:pt x="74" y="174"/>
                  <a:pt x="73" y="174"/>
                  <a:pt x="73" y="174"/>
                </a:cubicBezTo>
                <a:cubicBezTo>
                  <a:pt x="71" y="174"/>
                  <a:pt x="72" y="173"/>
                  <a:pt x="73" y="172"/>
                </a:cubicBezTo>
                <a:cubicBezTo>
                  <a:pt x="72" y="172"/>
                  <a:pt x="71" y="172"/>
                  <a:pt x="71" y="172"/>
                </a:cubicBezTo>
                <a:cubicBezTo>
                  <a:pt x="71" y="174"/>
                  <a:pt x="69" y="177"/>
                  <a:pt x="70" y="179"/>
                </a:cubicBezTo>
                <a:cubicBezTo>
                  <a:pt x="70" y="180"/>
                  <a:pt x="71" y="179"/>
                  <a:pt x="71" y="180"/>
                </a:cubicBezTo>
                <a:close/>
                <a:moveTo>
                  <a:pt x="76" y="49"/>
                </a:moveTo>
                <a:cubicBezTo>
                  <a:pt x="79" y="46"/>
                  <a:pt x="81" y="43"/>
                  <a:pt x="83" y="40"/>
                </a:cubicBezTo>
                <a:cubicBezTo>
                  <a:pt x="84" y="40"/>
                  <a:pt x="84" y="38"/>
                  <a:pt x="83" y="37"/>
                </a:cubicBezTo>
                <a:cubicBezTo>
                  <a:pt x="81" y="41"/>
                  <a:pt x="79" y="45"/>
                  <a:pt x="76" y="49"/>
                </a:cubicBezTo>
                <a:close/>
                <a:moveTo>
                  <a:pt x="104" y="173"/>
                </a:moveTo>
                <a:cubicBezTo>
                  <a:pt x="106" y="170"/>
                  <a:pt x="109" y="166"/>
                  <a:pt x="111" y="163"/>
                </a:cubicBezTo>
                <a:cubicBezTo>
                  <a:pt x="110" y="163"/>
                  <a:pt x="109" y="163"/>
                  <a:pt x="109" y="163"/>
                </a:cubicBezTo>
                <a:cubicBezTo>
                  <a:pt x="107" y="166"/>
                  <a:pt x="105" y="169"/>
                  <a:pt x="103" y="172"/>
                </a:cubicBezTo>
                <a:cubicBezTo>
                  <a:pt x="103" y="172"/>
                  <a:pt x="103" y="173"/>
                  <a:pt x="104" y="173"/>
                </a:cubicBezTo>
                <a:close/>
                <a:moveTo>
                  <a:pt x="97" y="174"/>
                </a:moveTo>
                <a:cubicBezTo>
                  <a:pt x="106" y="163"/>
                  <a:pt x="106" y="163"/>
                  <a:pt x="106" y="163"/>
                </a:cubicBezTo>
                <a:cubicBezTo>
                  <a:pt x="101" y="163"/>
                  <a:pt x="101" y="163"/>
                  <a:pt x="101" y="163"/>
                </a:cubicBezTo>
                <a:cubicBezTo>
                  <a:pt x="100" y="167"/>
                  <a:pt x="99" y="170"/>
                  <a:pt x="97" y="174"/>
                </a:cubicBezTo>
                <a:cubicBezTo>
                  <a:pt x="97" y="174"/>
                  <a:pt x="96" y="176"/>
                  <a:pt x="97" y="174"/>
                </a:cubicBezTo>
                <a:close/>
                <a:moveTo>
                  <a:pt x="21" y="68"/>
                </a:moveTo>
                <a:cubicBezTo>
                  <a:pt x="23" y="65"/>
                  <a:pt x="26" y="62"/>
                  <a:pt x="29" y="58"/>
                </a:cubicBezTo>
                <a:cubicBezTo>
                  <a:pt x="29" y="58"/>
                  <a:pt x="31" y="59"/>
                  <a:pt x="31" y="58"/>
                </a:cubicBezTo>
                <a:cubicBezTo>
                  <a:pt x="31" y="55"/>
                  <a:pt x="31" y="53"/>
                  <a:pt x="31" y="51"/>
                </a:cubicBezTo>
                <a:cubicBezTo>
                  <a:pt x="28" y="57"/>
                  <a:pt x="24" y="62"/>
                  <a:pt x="21" y="67"/>
                </a:cubicBezTo>
                <a:cubicBezTo>
                  <a:pt x="21" y="68"/>
                  <a:pt x="21" y="68"/>
                  <a:pt x="21" y="68"/>
                </a:cubicBezTo>
                <a:close/>
                <a:moveTo>
                  <a:pt x="111" y="177"/>
                </a:moveTo>
                <a:cubicBezTo>
                  <a:pt x="115" y="172"/>
                  <a:pt x="119" y="167"/>
                  <a:pt x="122" y="161"/>
                </a:cubicBezTo>
                <a:cubicBezTo>
                  <a:pt x="117" y="162"/>
                  <a:pt x="116" y="166"/>
                  <a:pt x="115" y="169"/>
                </a:cubicBezTo>
                <a:cubicBezTo>
                  <a:pt x="114" y="172"/>
                  <a:pt x="112" y="174"/>
                  <a:pt x="111" y="177"/>
                </a:cubicBezTo>
                <a:close/>
                <a:moveTo>
                  <a:pt x="14" y="123"/>
                </a:moveTo>
                <a:cubicBezTo>
                  <a:pt x="15" y="122"/>
                  <a:pt x="16" y="120"/>
                  <a:pt x="17" y="119"/>
                </a:cubicBezTo>
                <a:cubicBezTo>
                  <a:pt x="21" y="114"/>
                  <a:pt x="25" y="107"/>
                  <a:pt x="25" y="100"/>
                </a:cubicBezTo>
                <a:cubicBezTo>
                  <a:pt x="22" y="107"/>
                  <a:pt x="18" y="115"/>
                  <a:pt x="14" y="122"/>
                </a:cubicBezTo>
                <a:cubicBezTo>
                  <a:pt x="14" y="123"/>
                  <a:pt x="14" y="124"/>
                  <a:pt x="14" y="123"/>
                </a:cubicBezTo>
                <a:close/>
                <a:moveTo>
                  <a:pt x="47" y="121"/>
                </a:moveTo>
                <a:cubicBezTo>
                  <a:pt x="55" y="111"/>
                  <a:pt x="55" y="111"/>
                  <a:pt x="55" y="111"/>
                </a:cubicBezTo>
                <a:cubicBezTo>
                  <a:pt x="57" y="110"/>
                  <a:pt x="59" y="108"/>
                  <a:pt x="60" y="105"/>
                </a:cubicBezTo>
                <a:cubicBezTo>
                  <a:pt x="58" y="106"/>
                  <a:pt x="56" y="106"/>
                  <a:pt x="55" y="107"/>
                </a:cubicBezTo>
                <a:cubicBezTo>
                  <a:pt x="52" y="111"/>
                  <a:pt x="49" y="116"/>
                  <a:pt x="45" y="121"/>
                </a:cubicBezTo>
                <a:cubicBezTo>
                  <a:pt x="45" y="121"/>
                  <a:pt x="46" y="121"/>
                  <a:pt x="47" y="121"/>
                </a:cubicBezTo>
                <a:close/>
                <a:moveTo>
                  <a:pt x="72" y="117"/>
                </a:moveTo>
                <a:cubicBezTo>
                  <a:pt x="76" y="113"/>
                  <a:pt x="79" y="109"/>
                  <a:pt x="83" y="106"/>
                </a:cubicBezTo>
                <a:cubicBezTo>
                  <a:pt x="83" y="105"/>
                  <a:pt x="83" y="104"/>
                  <a:pt x="83" y="103"/>
                </a:cubicBezTo>
                <a:cubicBezTo>
                  <a:pt x="80" y="103"/>
                  <a:pt x="78" y="103"/>
                  <a:pt x="76" y="103"/>
                </a:cubicBezTo>
                <a:cubicBezTo>
                  <a:pt x="75" y="103"/>
                  <a:pt x="77" y="104"/>
                  <a:pt x="76" y="105"/>
                </a:cubicBezTo>
                <a:cubicBezTo>
                  <a:pt x="68" y="116"/>
                  <a:pt x="68" y="116"/>
                  <a:pt x="68" y="116"/>
                </a:cubicBezTo>
                <a:cubicBezTo>
                  <a:pt x="71" y="113"/>
                  <a:pt x="74" y="111"/>
                  <a:pt x="76" y="108"/>
                </a:cubicBezTo>
                <a:cubicBezTo>
                  <a:pt x="77" y="107"/>
                  <a:pt x="79" y="108"/>
                  <a:pt x="78" y="109"/>
                </a:cubicBezTo>
                <a:lnTo>
                  <a:pt x="72" y="117"/>
                </a:lnTo>
                <a:close/>
                <a:moveTo>
                  <a:pt x="84" y="62"/>
                </a:moveTo>
                <a:cubicBezTo>
                  <a:pt x="84" y="59"/>
                  <a:pt x="84" y="56"/>
                  <a:pt x="84" y="53"/>
                </a:cubicBezTo>
                <a:cubicBezTo>
                  <a:pt x="79" y="63"/>
                  <a:pt x="79" y="63"/>
                  <a:pt x="79" y="63"/>
                </a:cubicBezTo>
                <a:cubicBezTo>
                  <a:pt x="78" y="62"/>
                  <a:pt x="78" y="61"/>
                  <a:pt x="79" y="61"/>
                </a:cubicBezTo>
                <a:cubicBezTo>
                  <a:pt x="80" y="59"/>
                  <a:pt x="77" y="59"/>
                  <a:pt x="77" y="58"/>
                </a:cubicBezTo>
                <a:cubicBezTo>
                  <a:pt x="78" y="53"/>
                  <a:pt x="81" y="49"/>
                  <a:pt x="83" y="45"/>
                </a:cubicBezTo>
                <a:cubicBezTo>
                  <a:pt x="83" y="45"/>
                  <a:pt x="84" y="42"/>
                  <a:pt x="83" y="44"/>
                </a:cubicBezTo>
                <a:cubicBezTo>
                  <a:pt x="81" y="47"/>
                  <a:pt x="79" y="49"/>
                  <a:pt x="76" y="52"/>
                </a:cubicBezTo>
                <a:cubicBezTo>
                  <a:pt x="76" y="56"/>
                  <a:pt x="76" y="60"/>
                  <a:pt x="76" y="64"/>
                </a:cubicBezTo>
                <a:cubicBezTo>
                  <a:pt x="78" y="63"/>
                  <a:pt x="82" y="63"/>
                  <a:pt x="84" y="62"/>
                </a:cubicBezTo>
                <a:close/>
                <a:moveTo>
                  <a:pt x="54" y="120"/>
                </a:moveTo>
                <a:cubicBezTo>
                  <a:pt x="58" y="116"/>
                  <a:pt x="63" y="111"/>
                  <a:pt x="67" y="106"/>
                </a:cubicBezTo>
                <a:cubicBezTo>
                  <a:pt x="67" y="105"/>
                  <a:pt x="68" y="107"/>
                  <a:pt x="68" y="107"/>
                </a:cubicBezTo>
                <a:cubicBezTo>
                  <a:pt x="61" y="116"/>
                  <a:pt x="61" y="116"/>
                  <a:pt x="61" y="116"/>
                </a:cubicBezTo>
                <a:cubicBezTo>
                  <a:pt x="61" y="116"/>
                  <a:pt x="61" y="117"/>
                  <a:pt x="62" y="116"/>
                </a:cubicBezTo>
                <a:cubicBezTo>
                  <a:pt x="66" y="112"/>
                  <a:pt x="70" y="107"/>
                  <a:pt x="75" y="103"/>
                </a:cubicBezTo>
                <a:cubicBezTo>
                  <a:pt x="71" y="104"/>
                  <a:pt x="67" y="104"/>
                  <a:pt x="62" y="105"/>
                </a:cubicBezTo>
                <a:cubicBezTo>
                  <a:pt x="61" y="105"/>
                  <a:pt x="62" y="106"/>
                  <a:pt x="62" y="106"/>
                </a:cubicBezTo>
                <a:cubicBezTo>
                  <a:pt x="53" y="120"/>
                  <a:pt x="53" y="120"/>
                  <a:pt x="53" y="120"/>
                </a:cubicBezTo>
                <a:cubicBezTo>
                  <a:pt x="53" y="121"/>
                  <a:pt x="53" y="121"/>
                  <a:pt x="54" y="120"/>
                </a:cubicBezTo>
                <a:close/>
                <a:moveTo>
                  <a:pt x="133" y="105"/>
                </a:moveTo>
                <a:cubicBezTo>
                  <a:pt x="134" y="104"/>
                  <a:pt x="135" y="103"/>
                  <a:pt x="136" y="102"/>
                </a:cubicBezTo>
                <a:cubicBezTo>
                  <a:pt x="137" y="100"/>
                  <a:pt x="139" y="97"/>
                  <a:pt x="140" y="94"/>
                </a:cubicBezTo>
                <a:cubicBezTo>
                  <a:pt x="134" y="96"/>
                  <a:pt x="129" y="97"/>
                  <a:pt x="123" y="97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22" y="100"/>
                  <a:pt x="123" y="104"/>
                  <a:pt x="123" y="106"/>
                </a:cubicBezTo>
                <a:cubicBezTo>
                  <a:pt x="123" y="105"/>
                  <a:pt x="124" y="104"/>
                  <a:pt x="124" y="104"/>
                </a:cubicBezTo>
                <a:cubicBezTo>
                  <a:pt x="124" y="102"/>
                  <a:pt x="125" y="99"/>
                  <a:pt x="126" y="98"/>
                </a:cubicBezTo>
                <a:cubicBezTo>
                  <a:pt x="127" y="98"/>
                  <a:pt x="128" y="99"/>
                  <a:pt x="128" y="99"/>
                </a:cubicBezTo>
                <a:cubicBezTo>
                  <a:pt x="127" y="102"/>
                  <a:pt x="126" y="105"/>
                  <a:pt x="124" y="107"/>
                </a:cubicBezTo>
                <a:cubicBezTo>
                  <a:pt x="124" y="108"/>
                  <a:pt x="124" y="108"/>
                  <a:pt x="124" y="108"/>
                </a:cubicBezTo>
                <a:cubicBezTo>
                  <a:pt x="124" y="109"/>
                  <a:pt x="124" y="109"/>
                  <a:pt x="124" y="109"/>
                </a:cubicBezTo>
                <a:cubicBezTo>
                  <a:pt x="124" y="108"/>
                  <a:pt x="124" y="108"/>
                  <a:pt x="124" y="108"/>
                </a:cubicBezTo>
                <a:cubicBezTo>
                  <a:pt x="132" y="99"/>
                  <a:pt x="132" y="99"/>
                  <a:pt x="132" y="99"/>
                </a:cubicBezTo>
                <a:cubicBezTo>
                  <a:pt x="133" y="98"/>
                  <a:pt x="134" y="98"/>
                  <a:pt x="134" y="99"/>
                </a:cubicBezTo>
                <a:cubicBezTo>
                  <a:pt x="134" y="101"/>
                  <a:pt x="133" y="103"/>
                  <a:pt x="133" y="104"/>
                </a:cubicBezTo>
                <a:cubicBezTo>
                  <a:pt x="132" y="104"/>
                  <a:pt x="133" y="105"/>
                  <a:pt x="133" y="105"/>
                </a:cubicBezTo>
                <a:close/>
                <a:moveTo>
                  <a:pt x="113" y="156"/>
                </a:moveTo>
                <a:cubicBezTo>
                  <a:pt x="112" y="156"/>
                  <a:pt x="112" y="156"/>
                  <a:pt x="111" y="155"/>
                </a:cubicBezTo>
                <a:cubicBezTo>
                  <a:pt x="111" y="155"/>
                  <a:pt x="112" y="155"/>
                  <a:pt x="112" y="154"/>
                </a:cubicBezTo>
                <a:cubicBezTo>
                  <a:pt x="111" y="154"/>
                  <a:pt x="110" y="156"/>
                  <a:pt x="109" y="155"/>
                </a:cubicBezTo>
                <a:cubicBezTo>
                  <a:pt x="108" y="155"/>
                  <a:pt x="108" y="154"/>
                  <a:pt x="108" y="154"/>
                </a:cubicBezTo>
                <a:cubicBezTo>
                  <a:pt x="113" y="144"/>
                  <a:pt x="113" y="144"/>
                  <a:pt x="113" y="144"/>
                </a:cubicBezTo>
                <a:cubicBezTo>
                  <a:pt x="112" y="146"/>
                  <a:pt x="110" y="148"/>
                  <a:pt x="107" y="150"/>
                </a:cubicBezTo>
                <a:cubicBezTo>
                  <a:pt x="107" y="151"/>
                  <a:pt x="105" y="150"/>
                  <a:pt x="106" y="149"/>
                </a:cubicBezTo>
                <a:cubicBezTo>
                  <a:pt x="108" y="144"/>
                  <a:pt x="111" y="138"/>
                  <a:pt x="114" y="132"/>
                </a:cubicBezTo>
                <a:cubicBezTo>
                  <a:pt x="107" y="140"/>
                  <a:pt x="107" y="140"/>
                  <a:pt x="107" y="140"/>
                </a:cubicBezTo>
                <a:cubicBezTo>
                  <a:pt x="106" y="140"/>
                  <a:pt x="105" y="140"/>
                  <a:pt x="105" y="139"/>
                </a:cubicBezTo>
                <a:cubicBezTo>
                  <a:pt x="108" y="135"/>
                  <a:pt x="110" y="131"/>
                  <a:pt x="112" y="127"/>
                </a:cubicBezTo>
                <a:cubicBezTo>
                  <a:pt x="110" y="128"/>
                  <a:pt x="110" y="130"/>
                  <a:pt x="108" y="130"/>
                </a:cubicBezTo>
                <a:cubicBezTo>
                  <a:pt x="107" y="130"/>
                  <a:pt x="107" y="129"/>
                  <a:pt x="107" y="128"/>
                </a:cubicBezTo>
                <a:cubicBezTo>
                  <a:pt x="109" y="125"/>
                  <a:pt x="110" y="123"/>
                  <a:pt x="111" y="120"/>
                </a:cubicBezTo>
                <a:cubicBezTo>
                  <a:pt x="110" y="119"/>
                  <a:pt x="107" y="121"/>
                  <a:pt x="107" y="120"/>
                </a:cubicBezTo>
                <a:cubicBezTo>
                  <a:pt x="107" y="116"/>
                  <a:pt x="108" y="113"/>
                  <a:pt x="110" y="110"/>
                </a:cubicBezTo>
                <a:cubicBezTo>
                  <a:pt x="110" y="110"/>
                  <a:pt x="111" y="110"/>
                  <a:pt x="110" y="111"/>
                </a:cubicBezTo>
                <a:cubicBezTo>
                  <a:pt x="109" y="113"/>
                  <a:pt x="109" y="115"/>
                  <a:pt x="108" y="118"/>
                </a:cubicBezTo>
                <a:cubicBezTo>
                  <a:pt x="110" y="118"/>
                  <a:pt x="112" y="117"/>
                  <a:pt x="113" y="119"/>
                </a:cubicBezTo>
                <a:cubicBezTo>
                  <a:pt x="113" y="121"/>
                  <a:pt x="112" y="123"/>
                  <a:pt x="112" y="124"/>
                </a:cubicBezTo>
                <a:cubicBezTo>
                  <a:pt x="114" y="123"/>
                  <a:pt x="114" y="123"/>
                  <a:pt x="114" y="123"/>
                </a:cubicBezTo>
                <a:cubicBezTo>
                  <a:pt x="114" y="124"/>
                  <a:pt x="115" y="125"/>
                  <a:pt x="115" y="125"/>
                </a:cubicBezTo>
                <a:cubicBezTo>
                  <a:pt x="111" y="133"/>
                  <a:pt x="111" y="133"/>
                  <a:pt x="111" y="133"/>
                </a:cubicBezTo>
                <a:cubicBezTo>
                  <a:pt x="113" y="132"/>
                  <a:pt x="114" y="130"/>
                  <a:pt x="116" y="129"/>
                </a:cubicBezTo>
                <a:cubicBezTo>
                  <a:pt x="117" y="128"/>
                  <a:pt x="118" y="130"/>
                  <a:pt x="117" y="131"/>
                </a:cubicBezTo>
                <a:cubicBezTo>
                  <a:pt x="115" y="135"/>
                  <a:pt x="112" y="140"/>
                  <a:pt x="110" y="145"/>
                </a:cubicBezTo>
                <a:cubicBezTo>
                  <a:pt x="112" y="143"/>
                  <a:pt x="114" y="141"/>
                  <a:pt x="117" y="139"/>
                </a:cubicBezTo>
                <a:cubicBezTo>
                  <a:pt x="118" y="138"/>
                  <a:pt x="117" y="142"/>
                  <a:pt x="116" y="143"/>
                </a:cubicBezTo>
                <a:cubicBezTo>
                  <a:pt x="111" y="152"/>
                  <a:pt x="111" y="152"/>
                  <a:pt x="111" y="152"/>
                </a:cubicBezTo>
                <a:cubicBezTo>
                  <a:pt x="113" y="151"/>
                  <a:pt x="114" y="149"/>
                  <a:pt x="116" y="148"/>
                </a:cubicBezTo>
                <a:cubicBezTo>
                  <a:pt x="116" y="148"/>
                  <a:pt x="118" y="148"/>
                  <a:pt x="117" y="149"/>
                </a:cubicBezTo>
                <a:cubicBezTo>
                  <a:pt x="115" y="151"/>
                  <a:pt x="114" y="153"/>
                  <a:pt x="113" y="156"/>
                </a:cubicBezTo>
                <a:close/>
                <a:moveTo>
                  <a:pt x="73" y="149"/>
                </a:moveTo>
                <a:cubicBezTo>
                  <a:pt x="78" y="139"/>
                  <a:pt x="78" y="139"/>
                  <a:pt x="78" y="139"/>
                </a:cubicBezTo>
                <a:cubicBezTo>
                  <a:pt x="77" y="138"/>
                  <a:pt x="76" y="139"/>
                  <a:pt x="75" y="139"/>
                </a:cubicBezTo>
                <a:cubicBezTo>
                  <a:pt x="77" y="137"/>
                  <a:pt x="79" y="135"/>
                  <a:pt x="80" y="133"/>
                </a:cubicBezTo>
                <a:cubicBezTo>
                  <a:pt x="80" y="132"/>
                  <a:pt x="82" y="133"/>
                  <a:pt x="82" y="134"/>
                </a:cubicBezTo>
                <a:cubicBezTo>
                  <a:pt x="75" y="149"/>
                  <a:pt x="75" y="149"/>
                  <a:pt x="75" y="149"/>
                </a:cubicBezTo>
                <a:cubicBezTo>
                  <a:pt x="77" y="147"/>
                  <a:pt x="79" y="144"/>
                  <a:pt x="80" y="142"/>
                </a:cubicBezTo>
                <a:cubicBezTo>
                  <a:pt x="81" y="141"/>
                  <a:pt x="82" y="140"/>
                  <a:pt x="83" y="140"/>
                </a:cubicBezTo>
                <a:cubicBezTo>
                  <a:pt x="83" y="130"/>
                  <a:pt x="83" y="121"/>
                  <a:pt x="83" y="111"/>
                </a:cubicBezTo>
                <a:cubicBezTo>
                  <a:pt x="80" y="116"/>
                  <a:pt x="76" y="121"/>
                  <a:pt x="73" y="125"/>
                </a:cubicBezTo>
                <a:cubicBezTo>
                  <a:pt x="72" y="126"/>
                  <a:pt x="73" y="127"/>
                  <a:pt x="73" y="127"/>
                </a:cubicBezTo>
                <a:cubicBezTo>
                  <a:pt x="73" y="130"/>
                  <a:pt x="73" y="134"/>
                  <a:pt x="73" y="137"/>
                </a:cubicBezTo>
                <a:cubicBezTo>
                  <a:pt x="73" y="137"/>
                  <a:pt x="74" y="137"/>
                  <a:pt x="74" y="138"/>
                </a:cubicBezTo>
                <a:cubicBezTo>
                  <a:pt x="74" y="142"/>
                  <a:pt x="74" y="145"/>
                  <a:pt x="73" y="149"/>
                </a:cubicBezTo>
                <a:close/>
                <a:moveTo>
                  <a:pt x="92" y="180"/>
                </a:moveTo>
                <a:cubicBezTo>
                  <a:pt x="92" y="180"/>
                  <a:pt x="92" y="180"/>
                  <a:pt x="92" y="180"/>
                </a:cubicBezTo>
                <a:cubicBezTo>
                  <a:pt x="95" y="175"/>
                  <a:pt x="97" y="171"/>
                  <a:pt x="98" y="166"/>
                </a:cubicBezTo>
                <a:cubicBezTo>
                  <a:pt x="98" y="167"/>
                  <a:pt x="97" y="168"/>
                  <a:pt x="97" y="168"/>
                </a:cubicBezTo>
                <a:cubicBezTo>
                  <a:pt x="95" y="171"/>
                  <a:pt x="93" y="174"/>
                  <a:pt x="90" y="177"/>
                </a:cubicBezTo>
                <a:cubicBezTo>
                  <a:pt x="89" y="177"/>
                  <a:pt x="88" y="176"/>
                  <a:pt x="88" y="176"/>
                </a:cubicBezTo>
                <a:cubicBezTo>
                  <a:pt x="92" y="173"/>
                  <a:pt x="95" y="169"/>
                  <a:pt x="98" y="165"/>
                </a:cubicBezTo>
                <a:cubicBezTo>
                  <a:pt x="98" y="164"/>
                  <a:pt x="99" y="164"/>
                  <a:pt x="97" y="164"/>
                </a:cubicBezTo>
                <a:cubicBezTo>
                  <a:pt x="85" y="165"/>
                  <a:pt x="85" y="165"/>
                  <a:pt x="85" y="165"/>
                </a:cubicBezTo>
                <a:cubicBezTo>
                  <a:pt x="74" y="180"/>
                  <a:pt x="74" y="180"/>
                  <a:pt x="74" y="180"/>
                </a:cubicBezTo>
                <a:cubicBezTo>
                  <a:pt x="80" y="180"/>
                  <a:pt x="86" y="181"/>
                  <a:pt x="92" y="180"/>
                </a:cubicBezTo>
                <a:close/>
                <a:moveTo>
                  <a:pt x="40" y="122"/>
                </a:moveTo>
                <a:cubicBezTo>
                  <a:pt x="44" y="117"/>
                  <a:pt x="49" y="112"/>
                  <a:pt x="53" y="107"/>
                </a:cubicBezTo>
                <a:cubicBezTo>
                  <a:pt x="43" y="108"/>
                  <a:pt x="35" y="108"/>
                  <a:pt x="26" y="109"/>
                </a:cubicBezTo>
                <a:cubicBezTo>
                  <a:pt x="23" y="114"/>
                  <a:pt x="20" y="120"/>
                  <a:pt x="17" y="125"/>
                </a:cubicBezTo>
                <a:cubicBezTo>
                  <a:pt x="17" y="125"/>
                  <a:pt x="18" y="125"/>
                  <a:pt x="19" y="125"/>
                </a:cubicBezTo>
                <a:cubicBezTo>
                  <a:pt x="22" y="125"/>
                  <a:pt x="26" y="125"/>
                  <a:pt x="29" y="124"/>
                </a:cubicBezTo>
                <a:cubicBezTo>
                  <a:pt x="35" y="111"/>
                  <a:pt x="35" y="111"/>
                  <a:pt x="35" y="111"/>
                </a:cubicBezTo>
                <a:cubicBezTo>
                  <a:pt x="35" y="115"/>
                  <a:pt x="33" y="119"/>
                  <a:pt x="32" y="123"/>
                </a:cubicBezTo>
                <a:cubicBezTo>
                  <a:pt x="37" y="119"/>
                  <a:pt x="42" y="114"/>
                  <a:pt x="45" y="110"/>
                </a:cubicBezTo>
                <a:cubicBezTo>
                  <a:pt x="46" y="109"/>
                  <a:pt x="46" y="110"/>
                  <a:pt x="46" y="111"/>
                </a:cubicBezTo>
                <a:cubicBezTo>
                  <a:pt x="43" y="114"/>
                  <a:pt x="40" y="118"/>
                  <a:pt x="38" y="122"/>
                </a:cubicBezTo>
                <a:cubicBezTo>
                  <a:pt x="38" y="122"/>
                  <a:pt x="39" y="122"/>
                  <a:pt x="40" y="122"/>
                </a:cubicBezTo>
                <a:close/>
                <a:moveTo>
                  <a:pt x="112" y="28"/>
                </a:moveTo>
                <a:cubicBezTo>
                  <a:pt x="111" y="28"/>
                  <a:pt x="111" y="28"/>
                  <a:pt x="111" y="29"/>
                </a:cubicBezTo>
                <a:cubicBezTo>
                  <a:pt x="110" y="29"/>
                  <a:pt x="109" y="30"/>
                  <a:pt x="109" y="30"/>
                </a:cubicBezTo>
                <a:cubicBezTo>
                  <a:pt x="107" y="32"/>
                  <a:pt x="104" y="35"/>
                  <a:pt x="102" y="37"/>
                </a:cubicBezTo>
                <a:cubicBezTo>
                  <a:pt x="101" y="37"/>
                  <a:pt x="100" y="35"/>
                  <a:pt x="101" y="34"/>
                </a:cubicBezTo>
                <a:cubicBezTo>
                  <a:pt x="102" y="33"/>
                  <a:pt x="100" y="33"/>
                  <a:pt x="100" y="33"/>
                </a:cubicBezTo>
                <a:cubicBezTo>
                  <a:pt x="100" y="31"/>
                  <a:pt x="101" y="30"/>
                  <a:pt x="102" y="28"/>
                </a:cubicBezTo>
                <a:cubicBezTo>
                  <a:pt x="102" y="28"/>
                  <a:pt x="101" y="27"/>
                  <a:pt x="101" y="27"/>
                </a:cubicBezTo>
                <a:cubicBezTo>
                  <a:pt x="101" y="25"/>
                  <a:pt x="103" y="24"/>
                  <a:pt x="104" y="22"/>
                </a:cubicBezTo>
                <a:cubicBezTo>
                  <a:pt x="106" y="20"/>
                  <a:pt x="108" y="17"/>
                  <a:pt x="109" y="15"/>
                </a:cubicBezTo>
                <a:cubicBezTo>
                  <a:pt x="110" y="15"/>
                  <a:pt x="110" y="14"/>
                  <a:pt x="110" y="13"/>
                </a:cubicBezTo>
                <a:cubicBezTo>
                  <a:pt x="107" y="16"/>
                  <a:pt x="106" y="19"/>
                  <a:pt x="103" y="21"/>
                </a:cubicBezTo>
                <a:cubicBezTo>
                  <a:pt x="103" y="21"/>
                  <a:pt x="104" y="22"/>
                  <a:pt x="104" y="22"/>
                </a:cubicBezTo>
                <a:cubicBezTo>
                  <a:pt x="103" y="22"/>
                  <a:pt x="102" y="22"/>
                  <a:pt x="102" y="22"/>
                </a:cubicBezTo>
                <a:cubicBezTo>
                  <a:pt x="103" y="19"/>
                  <a:pt x="106" y="16"/>
                  <a:pt x="109" y="12"/>
                </a:cubicBezTo>
                <a:cubicBezTo>
                  <a:pt x="109" y="12"/>
                  <a:pt x="112" y="9"/>
                  <a:pt x="110" y="9"/>
                </a:cubicBezTo>
                <a:cubicBezTo>
                  <a:pt x="102" y="11"/>
                  <a:pt x="95" y="14"/>
                  <a:pt x="87" y="15"/>
                </a:cubicBezTo>
                <a:cubicBezTo>
                  <a:pt x="87" y="15"/>
                  <a:pt x="87" y="17"/>
                  <a:pt x="87" y="18"/>
                </a:cubicBezTo>
                <a:cubicBezTo>
                  <a:pt x="86" y="20"/>
                  <a:pt x="88" y="19"/>
                  <a:pt x="88" y="20"/>
                </a:cubicBezTo>
                <a:cubicBezTo>
                  <a:pt x="89" y="21"/>
                  <a:pt x="87" y="23"/>
                  <a:pt x="87" y="24"/>
                </a:cubicBezTo>
                <a:cubicBezTo>
                  <a:pt x="86" y="25"/>
                  <a:pt x="86" y="27"/>
                  <a:pt x="87" y="26"/>
                </a:cubicBezTo>
                <a:cubicBezTo>
                  <a:pt x="88" y="26"/>
                  <a:pt x="88" y="25"/>
                  <a:pt x="90" y="25"/>
                </a:cubicBezTo>
                <a:cubicBezTo>
                  <a:pt x="90" y="27"/>
                  <a:pt x="88" y="29"/>
                  <a:pt x="87" y="30"/>
                </a:cubicBezTo>
                <a:cubicBezTo>
                  <a:pt x="86" y="32"/>
                  <a:pt x="86" y="34"/>
                  <a:pt x="86" y="36"/>
                </a:cubicBezTo>
                <a:cubicBezTo>
                  <a:pt x="86" y="37"/>
                  <a:pt x="87" y="35"/>
                  <a:pt x="89" y="36"/>
                </a:cubicBezTo>
                <a:cubicBezTo>
                  <a:pt x="88" y="38"/>
                  <a:pt x="87" y="41"/>
                  <a:pt x="86" y="43"/>
                </a:cubicBezTo>
                <a:cubicBezTo>
                  <a:pt x="86" y="50"/>
                  <a:pt x="86" y="56"/>
                  <a:pt x="87" y="63"/>
                </a:cubicBezTo>
                <a:cubicBezTo>
                  <a:pt x="87" y="64"/>
                  <a:pt x="87" y="65"/>
                  <a:pt x="86" y="65"/>
                </a:cubicBezTo>
                <a:cubicBezTo>
                  <a:pt x="82" y="66"/>
                  <a:pt x="77" y="65"/>
                  <a:pt x="73" y="68"/>
                </a:cubicBezTo>
                <a:cubicBezTo>
                  <a:pt x="70" y="69"/>
                  <a:pt x="67" y="69"/>
                  <a:pt x="64" y="68"/>
                </a:cubicBezTo>
                <a:cubicBezTo>
                  <a:pt x="63" y="67"/>
                  <a:pt x="63" y="66"/>
                  <a:pt x="63" y="65"/>
                </a:cubicBezTo>
                <a:cubicBezTo>
                  <a:pt x="63" y="50"/>
                  <a:pt x="64" y="35"/>
                  <a:pt x="63" y="20"/>
                </a:cubicBezTo>
                <a:cubicBezTo>
                  <a:pt x="60" y="19"/>
                  <a:pt x="56" y="19"/>
                  <a:pt x="52" y="19"/>
                </a:cubicBezTo>
                <a:cubicBezTo>
                  <a:pt x="47" y="20"/>
                  <a:pt x="42" y="20"/>
                  <a:pt x="39" y="19"/>
                </a:cubicBezTo>
                <a:cubicBezTo>
                  <a:pt x="37" y="19"/>
                  <a:pt x="37" y="21"/>
                  <a:pt x="38" y="22"/>
                </a:cubicBezTo>
                <a:cubicBezTo>
                  <a:pt x="38" y="21"/>
                  <a:pt x="39" y="20"/>
                  <a:pt x="40" y="20"/>
                </a:cubicBezTo>
                <a:cubicBezTo>
                  <a:pt x="40" y="19"/>
                  <a:pt x="41" y="20"/>
                  <a:pt x="41" y="21"/>
                </a:cubicBezTo>
                <a:cubicBezTo>
                  <a:pt x="40" y="24"/>
                  <a:pt x="38" y="27"/>
                  <a:pt x="36" y="30"/>
                </a:cubicBezTo>
                <a:cubicBezTo>
                  <a:pt x="37" y="31"/>
                  <a:pt x="38" y="31"/>
                  <a:pt x="38" y="31"/>
                </a:cubicBezTo>
                <a:cubicBezTo>
                  <a:pt x="38" y="33"/>
                  <a:pt x="36" y="35"/>
                  <a:pt x="36" y="38"/>
                </a:cubicBezTo>
                <a:cubicBezTo>
                  <a:pt x="35" y="47"/>
                  <a:pt x="35" y="47"/>
                  <a:pt x="35" y="47"/>
                </a:cubicBezTo>
                <a:cubicBezTo>
                  <a:pt x="31" y="66"/>
                  <a:pt x="30" y="87"/>
                  <a:pt x="27" y="106"/>
                </a:cubicBezTo>
                <a:cubicBezTo>
                  <a:pt x="39" y="106"/>
                  <a:pt x="53" y="104"/>
                  <a:pt x="66" y="102"/>
                </a:cubicBezTo>
                <a:cubicBezTo>
                  <a:pt x="74" y="101"/>
                  <a:pt x="81" y="100"/>
                  <a:pt x="87" y="100"/>
                </a:cubicBezTo>
                <a:cubicBezTo>
                  <a:pt x="88" y="101"/>
                  <a:pt x="88" y="102"/>
                  <a:pt x="87" y="102"/>
                </a:cubicBezTo>
                <a:cubicBezTo>
                  <a:pt x="88" y="104"/>
                  <a:pt x="86" y="105"/>
                  <a:pt x="86" y="106"/>
                </a:cubicBezTo>
                <a:cubicBezTo>
                  <a:pt x="85" y="143"/>
                  <a:pt x="85" y="143"/>
                  <a:pt x="85" y="143"/>
                </a:cubicBezTo>
                <a:cubicBezTo>
                  <a:pt x="86" y="146"/>
                  <a:pt x="85" y="149"/>
                  <a:pt x="86" y="153"/>
                </a:cubicBezTo>
                <a:cubicBezTo>
                  <a:pt x="86" y="154"/>
                  <a:pt x="85" y="157"/>
                  <a:pt x="85" y="160"/>
                </a:cubicBezTo>
                <a:cubicBezTo>
                  <a:pt x="85" y="160"/>
                  <a:pt x="86" y="160"/>
                  <a:pt x="86" y="160"/>
                </a:cubicBezTo>
                <a:cubicBezTo>
                  <a:pt x="87" y="159"/>
                  <a:pt x="88" y="159"/>
                  <a:pt x="87" y="160"/>
                </a:cubicBezTo>
                <a:cubicBezTo>
                  <a:pt x="87" y="161"/>
                  <a:pt x="87" y="162"/>
                  <a:pt x="88" y="162"/>
                </a:cubicBezTo>
                <a:cubicBezTo>
                  <a:pt x="90" y="161"/>
                  <a:pt x="93" y="161"/>
                  <a:pt x="96" y="161"/>
                </a:cubicBezTo>
                <a:cubicBezTo>
                  <a:pt x="97" y="161"/>
                  <a:pt x="100" y="161"/>
                  <a:pt x="102" y="160"/>
                </a:cubicBezTo>
                <a:cubicBezTo>
                  <a:pt x="103" y="159"/>
                  <a:pt x="103" y="161"/>
                  <a:pt x="104" y="161"/>
                </a:cubicBezTo>
                <a:cubicBezTo>
                  <a:pt x="107" y="160"/>
                  <a:pt x="110" y="160"/>
                  <a:pt x="112" y="160"/>
                </a:cubicBezTo>
                <a:cubicBezTo>
                  <a:pt x="114" y="160"/>
                  <a:pt x="114" y="158"/>
                  <a:pt x="115" y="158"/>
                </a:cubicBezTo>
                <a:cubicBezTo>
                  <a:pt x="115" y="159"/>
                  <a:pt x="116" y="159"/>
                  <a:pt x="116" y="160"/>
                </a:cubicBezTo>
                <a:cubicBezTo>
                  <a:pt x="118" y="160"/>
                  <a:pt x="121" y="159"/>
                  <a:pt x="124" y="158"/>
                </a:cubicBezTo>
                <a:cubicBezTo>
                  <a:pt x="123" y="141"/>
                  <a:pt x="123" y="141"/>
                  <a:pt x="123" y="141"/>
                </a:cubicBezTo>
                <a:cubicBezTo>
                  <a:pt x="123" y="125"/>
                  <a:pt x="120" y="110"/>
                  <a:pt x="120" y="94"/>
                </a:cubicBezTo>
                <a:cubicBezTo>
                  <a:pt x="126" y="96"/>
                  <a:pt x="133" y="94"/>
                  <a:pt x="140" y="92"/>
                </a:cubicBezTo>
                <a:cubicBezTo>
                  <a:pt x="141" y="84"/>
                  <a:pt x="142" y="77"/>
                  <a:pt x="142" y="68"/>
                </a:cubicBezTo>
                <a:cubicBezTo>
                  <a:pt x="142" y="67"/>
                  <a:pt x="141" y="68"/>
                  <a:pt x="140" y="68"/>
                </a:cubicBezTo>
                <a:cubicBezTo>
                  <a:pt x="135" y="68"/>
                  <a:pt x="131" y="68"/>
                  <a:pt x="126" y="69"/>
                </a:cubicBezTo>
                <a:cubicBezTo>
                  <a:pt x="123" y="70"/>
                  <a:pt x="121" y="68"/>
                  <a:pt x="120" y="66"/>
                </a:cubicBezTo>
                <a:cubicBezTo>
                  <a:pt x="118" y="48"/>
                  <a:pt x="118" y="32"/>
                  <a:pt x="119" y="15"/>
                </a:cubicBezTo>
                <a:cubicBezTo>
                  <a:pt x="110" y="26"/>
                  <a:pt x="110" y="26"/>
                  <a:pt x="110" y="26"/>
                </a:cubicBezTo>
                <a:cubicBezTo>
                  <a:pt x="110" y="27"/>
                  <a:pt x="110" y="27"/>
                  <a:pt x="110" y="27"/>
                </a:cubicBezTo>
                <a:cubicBezTo>
                  <a:pt x="110" y="26"/>
                  <a:pt x="110" y="26"/>
                  <a:pt x="110" y="26"/>
                </a:cubicBezTo>
                <a:cubicBezTo>
                  <a:pt x="112" y="25"/>
                  <a:pt x="114" y="23"/>
                  <a:pt x="116" y="23"/>
                </a:cubicBezTo>
                <a:cubicBezTo>
                  <a:pt x="116" y="23"/>
                  <a:pt x="117" y="24"/>
                  <a:pt x="116" y="25"/>
                </a:cubicBezTo>
                <a:cubicBezTo>
                  <a:pt x="112" y="31"/>
                  <a:pt x="107" y="36"/>
                  <a:pt x="103" y="42"/>
                </a:cubicBezTo>
                <a:cubicBezTo>
                  <a:pt x="104" y="42"/>
                  <a:pt x="105" y="41"/>
                  <a:pt x="106" y="40"/>
                </a:cubicBezTo>
                <a:cubicBezTo>
                  <a:pt x="107" y="39"/>
                  <a:pt x="109" y="36"/>
                  <a:pt x="113" y="34"/>
                </a:cubicBezTo>
                <a:cubicBezTo>
                  <a:pt x="110" y="39"/>
                  <a:pt x="108" y="43"/>
                  <a:pt x="105" y="47"/>
                </a:cubicBezTo>
                <a:cubicBezTo>
                  <a:pt x="105" y="47"/>
                  <a:pt x="104" y="48"/>
                  <a:pt x="105" y="48"/>
                </a:cubicBezTo>
                <a:cubicBezTo>
                  <a:pt x="107" y="47"/>
                  <a:pt x="108" y="45"/>
                  <a:pt x="110" y="44"/>
                </a:cubicBezTo>
                <a:cubicBezTo>
                  <a:pt x="111" y="44"/>
                  <a:pt x="110" y="45"/>
                  <a:pt x="110" y="46"/>
                </a:cubicBezTo>
                <a:cubicBezTo>
                  <a:pt x="109" y="48"/>
                  <a:pt x="107" y="51"/>
                  <a:pt x="107" y="54"/>
                </a:cubicBezTo>
                <a:cubicBezTo>
                  <a:pt x="108" y="54"/>
                  <a:pt x="108" y="54"/>
                  <a:pt x="109" y="55"/>
                </a:cubicBezTo>
                <a:cubicBezTo>
                  <a:pt x="109" y="55"/>
                  <a:pt x="110" y="56"/>
                  <a:pt x="109" y="58"/>
                </a:cubicBezTo>
                <a:cubicBezTo>
                  <a:pt x="109" y="61"/>
                  <a:pt x="106" y="64"/>
                  <a:pt x="106" y="68"/>
                </a:cubicBezTo>
                <a:cubicBezTo>
                  <a:pt x="106" y="69"/>
                  <a:pt x="105" y="67"/>
                  <a:pt x="105" y="67"/>
                </a:cubicBezTo>
                <a:cubicBezTo>
                  <a:pt x="105" y="64"/>
                  <a:pt x="106" y="61"/>
                  <a:pt x="107" y="59"/>
                </a:cubicBezTo>
                <a:cubicBezTo>
                  <a:pt x="108" y="58"/>
                  <a:pt x="108" y="57"/>
                  <a:pt x="108" y="55"/>
                </a:cubicBezTo>
                <a:cubicBezTo>
                  <a:pt x="105" y="55"/>
                  <a:pt x="105" y="55"/>
                  <a:pt x="105" y="55"/>
                </a:cubicBezTo>
                <a:cubicBezTo>
                  <a:pt x="105" y="53"/>
                  <a:pt x="106" y="51"/>
                  <a:pt x="107" y="49"/>
                </a:cubicBezTo>
                <a:cubicBezTo>
                  <a:pt x="108" y="49"/>
                  <a:pt x="109" y="46"/>
                  <a:pt x="108" y="47"/>
                </a:cubicBezTo>
                <a:cubicBezTo>
                  <a:pt x="106" y="49"/>
                  <a:pt x="105" y="50"/>
                  <a:pt x="103" y="51"/>
                </a:cubicBezTo>
                <a:cubicBezTo>
                  <a:pt x="103" y="51"/>
                  <a:pt x="102" y="50"/>
                  <a:pt x="102" y="49"/>
                </a:cubicBezTo>
                <a:cubicBezTo>
                  <a:pt x="103" y="48"/>
                  <a:pt x="103" y="47"/>
                  <a:pt x="104" y="46"/>
                </a:cubicBezTo>
                <a:cubicBezTo>
                  <a:pt x="105" y="44"/>
                  <a:pt x="107" y="41"/>
                  <a:pt x="108" y="40"/>
                </a:cubicBezTo>
                <a:cubicBezTo>
                  <a:pt x="106" y="42"/>
                  <a:pt x="104" y="44"/>
                  <a:pt x="101" y="46"/>
                </a:cubicBezTo>
                <a:cubicBezTo>
                  <a:pt x="101" y="46"/>
                  <a:pt x="100" y="44"/>
                  <a:pt x="100" y="44"/>
                </a:cubicBezTo>
                <a:cubicBezTo>
                  <a:pt x="103" y="39"/>
                  <a:pt x="107" y="34"/>
                  <a:pt x="111" y="29"/>
                </a:cubicBezTo>
                <a:cubicBezTo>
                  <a:pt x="111" y="29"/>
                  <a:pt x="112" y="28"/>
                  <a:pt x="112" y="28"/>
                </a:cubicBezTo>
                <a:close/>
                <a:moveTo>
                  <a:pt x="69" y="189"/>
                </a:moveTo>
                <a:cubicBezTo>
                  <a:pt x="69" y="192"/>
                  <a:pt x="68" y="194"/>
                  <a:pt x="67" y="195"/>
                </a:cubicBezTo>
                <a:cubicBezTo>
                  <a:pt x="66" y="196"/>
                  <a:pt x="64" y="196"/>
                  <a:pt x="64" y="195"/>
                </a:cubicBezTo>
                <a:cubicBezTo>
                  <a:pt x="63" y="195"/>
                  <a:pt x="62" y="194"/>
                  <a:pt x="62" y="193"/>
                </a:cubicBezTo>
                <a:cubicBezTo>
                  <a:pt x="62" y="171"/>
                  <a:pt x="63" y="151"/>
                  <a:pt x="66" y="130"/>
                </a:cubicBezTo>
                <a:cubicBezTo>
                  <a:pt x="47" y="131"/>
                  <a:pt x="28" y="131"/>
                  <a:pt x="10" y="132"/>
                </a:cubicBezTo>
                <a:cubicBezTo>
                  <a:pt x="7" y="132"/>
                  <a:pt x="6" y="136"/>
                  <a:pt x="4" y="136"/>
                </a:cubicBezTo>
                <a:cubicBezTo>
                  <a:pt x="3" y="137"/>
                  <a:pt x="1" y="136"/>
                  <a:pt x="1" y="135"/>
                </a:cubicBezTo>
                <a:cubicBezTo>
                  <a:pt x="0" y="133"/>
                  <a:pt x="2" y="131"/>
                  <a:pt x="2" y="128"/>
                </a:cubicBezTo>
                <a:cubicBezTo>
                  <a:pt x="2" y="115"/>
                  <a:pt x="1" y="101"/>
                  <a:pt x="2" y="89"/>
                </a:cubicBezTo>
                <a:cubicBezTo>
                  <a:pt x="4" y="78"/>
                  <a:pt x="5" y="66"/>
                  <a:pt x="5" y="54"/>
                </a:cubicBezTo>
                <a:cubicBezTo>
                  <a:pt x="4" y="54"/>
                  <a:pt x="4" y="52"/>
                  <a:pt x="4" y="52"/>
                </a:cubicBezTo>
                <a:cubicBezTo>
                  <a:pt x="5" y="49"/>
                  <a:pt x="7" y="46"/>
                  <a:pt x="5" y="42"/>
                </a:cubicBezTo>
                <a:cubicBezTo>
                  <a:pt x="5" y="41"/>
                  <a:pt x="6" y="40"/>
                  <a:pt x="7" y="39"/>
                </a:cubicBezTo>
                <a:cubicBezTo>
                  <a:pt x="8" y="39"/>
                  <a:pt x="9" y="37"/>
                  <a:pt x="11" y="37"/>
                </a:cubicBezTo>
                <a:cubicBezTo>
                  <a:pt x="12" y="37"/>
                  <a:pt x="12" y="38"/>
                  <a:pt x="12" y="38"/>
                </a:cubicBezTo>
                <a:cubicBezTo>
                  <a:pt x="13" y="36"/>
                  <a:pt x="14" y="33"/>
                  <a:pt x="16" y="31"/>
                </a:cubicBezTo>
                <a:cubicBezTo>
                  <a:pt x="17" y="32"/>
                  <a:pt x="19" y="30"/>
                  <a:pt x="20" y="30"/>
                </a:cubicBezTo>
                <a:cubicBezTo>
                  <a:pt x="27" y="19"/>
                  <a:pt x="34" y="9"/>
                  <a:pt x="43" y="0"/>
                </a:cubicBezTo>
                <a:cubicBezTo>
                  <a:pt x="44" y="1"/>
                  <a:pt x="44" y="2"/>
                  <a:pt x="44" y="3"/>
                </a:cubicBezTo>
                <a:cubicBezTo>
                  <a:pt x="43" y="7"/>
                  <a:pt x="40" y="11"/>
                  <a:pt x="37" y="14"/>
                </a:cubicBezTo>
                <a:cubicBezTo>
                  <a:pt x="47" y="12"/>
                  <a:pt x="55" y="10"/>
                  <a:pt x="61" y="13"/>
                </a:cubicBezTo>
                <a:cubicBezTo>
                  <a:pt x="62" y="14"/>
                  <a:pt x="62" y="15"/>
                  <a:pt x="62" y="16"/>
                </a:cubicBezTo>
                <a:cubicBezTo>
                  <a:pt x="62" y="16"/>
                  <a:pt x="61" y="17"/>
                  <a:pt x="62" y="17"/>
                </a:cubicBezTo>
                <a:cubicBezTo>
                  <a:pt x="63" y="17"/>
                  <a:pt x="63" y="18"/>
                  <a:pt x="64" y="17"/>
                </a:cubicBezTo>
                <a:cubicBezTo>
                  <a:pt x="63" y="13"/>
                  <a:pt x="63" y="9"/>
                  <a:pt x="64" y="7"/>
                </a:cubicBezTo>
                <a:cubicBezTo>
                  <a:pt x="64" y="5"/>
                  <a:pt x="65" y="4"/>
                  <a:pt x="66" y="5"/>
                </a:cubicBezTo>
                <a:cubicBezTo>
                  <a:pt x="67" y="6"/>
                  <a:pt x="68" y="6"/>
                  <a:pt x="68" y="7"/>
                </a:cubicBezTo>
                <a:cubicBezTo>
                  <a:pt x="68" y="11"/>
                  <a:pt x="68" y="14"/>
                  <a:pt x="68" y="18"/>
                </a:cubicBezTo>
                <a:cubicBezTo>
                  <a:pt x="68" y="19"/>
                  <a:pt x="69" y="21"/>
                  <a:pt x="69" y="22"/>
                </a:cubicBezTo>
                <a:cubicBezTo>
                  <a:pt x="67" y="21"/>
                  <a:pt x="69" y="23"/>
                  <a:pt x="69" y="23"/>
                </a:cubicBezTo>
                <a:cubicBezTo>
                  <a:pt x="68" y="37"/>
                  <a:pt x="67" y="49"/>
                  <a:pt x="68" y="63"/>
                </a:cubicBezTo>
                <a:cubicBezTo>
                  <a:pt x="69" y="63"/>
                  <a:pt x="71" y="63"/>
                  <a:pt x="71" y="62"/>
                </a:cubicBezTo>
                <a:cubicBezTo>
                  <a:pt x="70" y="24"/>
                  <a:pt x="70" y="24"/>
                  <a:pt x="70" y="24"/>
                </a:cubicBezTo>
                <a:cubicBezTo>
                  <a:pt x="90" y="1"/>
                  <a:pt x="90" y="1"/>
                  <a:pt x="90" y="1"/>
                </a:cubicBezTo>
                <a:cubicBezTo>
                  <a:pt x="91" y="1"/>
                  <a:pt x="92" y="2"/>
                  <a:pt x="93" y="2"/>
                </a:cubicBezTo>
                <a:cubicBezTo>
                  <a:pt x="94" y="3"/>
                  <a:pt x="93" y="3"/>
                  <a:pt x="93" y="4"/>
                </a:cubicBezTo>
                <a:cubicBezTo>
                  <a:pt x="92" y="5"/>
                  <a:pt x="91" y="6"/>
                  <a:pt x="91" y="8"/>
                </a:cubicBezTo>
                <a:cubicBezTo>
                  <a:pt x="94" y="7"/>
                  <a:pt x="98" y="6"/>
                  <a:pt x="101" y="5"/>
                </a:cubicBezTo>
                <a:cubicBezTo>
                  <a:pt x="120" y="2"/>
                  <a:pt x="120" y="2"/>
                  <a:pt x="120" y="2"/>
                </a:cubicBezTo>
                <a:cubicBezTo>
                  <a:pt x="122" y="2"/>
                  <a:pt x="125" y="3"/>
                  <a:pt x="125" y="6"/>
                </a:cubicBezTo>
                <a:cubicBezTo>
                  <a:pt x="126" y="25"/>
                  <a:pt x="124" y="42"/>
                  <a:pt x="126" y="61"/>
                </a:cubicBezTo>
                <a:cubicBezTo>
                  <a:pt x="126" y="62"/>
                  <a:pt x="127" y="63"/>
                  <a:pt x="127" y="63"/>
                </a:cubicBezTo>
                <a:cubicBezTo>
                  <a:pt x="133" y="62"/>
                  <a:pt x="139" y="62"/>
                  <a:pt x="144" y="62"/>
                </a:cubicBezTo>
                <a:cubicBezTo>
                  <a:pt x="144" y="59"/>
                  <a:pt x="145" y="56"/>
                  <a:pt x="145" y="55"/>
                </a:cubicBezTo>
                <a:cubicBezTo>
                  <a:pt x="145" y="52"/>
                  <a:pt x="147" y="52"/>
                  <a:pt x="149" y="53"/>
                </a:cubicBezTo>
                <a:cubicBezTo>
                  <a:pt x="150" y="53"/>
                  <a:pt x="150" y="54"/>
                  <a:pt x="151" y="54"/>
                </a:cubicBezTo>
                <a:cubicBezTo>
                  <a:pt x="151" y="54"/>
                  <a:pt x="153" y="53"/>
                  <a:pt x="153" y="54"/>
                </a:cubicBezTo>
                <a:cubicBezTo>
                  <a:pt x="152" y="65"/>
                  <a:pt x="151" y="76"/>
                  <a:pt x="151" y="87"/>
                </a:cubicBezTo>
                <a:cubicBezTo>
                  <a:pt x="153" y="90"/>
                  <a:pt x="150" y="92"/>
                  <a:pt x="150" y="95"/>
                </a:cubicBezTo>
                <a:cubicBezTo>
                  <a:pt x="149" y="99"/>
                  <a:pt x="149" y="103"/>
                  <a:pt x="148" y="108"/>
                </a:cubicBezTo>
                <a:cubicBezTo>
                  <a:pt x="148" y="108"/>
                  <a:pt x="148" y="109"/>
                  <a:pt x="147" y="109"/>
                </a:cubicBezTo>
                <a:cubicBezTo>
                  <a:pt x="148" y="110"/>
                  <a:pt x="147" y="112"/>
                  <a:pt x="147" y="113"/>
                </a:cubicBezTo>
                <a:cubicBezTo>
                  <a:pt x="146" y="113"/>
                  <a:pt x="145" y="113"/>
                  <a:pt x="145" y="112"/>
                </a:cubicBezTo>
                <a:cubicBezTo>
                  <a:pt x="144" y="110"/>
                  <a:pt x="143" y="108"/>
                  <a:pt x="143" y="106"/>
                </a:cubicBezTo>
                <a:cubicBezTo>
                  <a:pt x="143" y="106"/>
                  <a:pt x="142" y="105"/>
                  <a:pt x="142" y="105"/>
                </a:cubicBezTo>
                <a:cubicBezTo>
                  <a:pt x="140" y="107"/>
                  <a:pt x="138" y="110"/>
                  <a:pt x="136" y="113"/>
                </a:cubicBezTo>
                <a:cubicBezTo>
                  <a:pt x="134" y="115"/>
                  <a:pt x="132" y="117"/>
                  <a:pt x="130" y="119"/>
                </a:cubicBezTo>
                <a:cubicBezTo>
                  <a:pt x="130" y="145"/>
                  <a:pt x="130" y="145"/>
                  <a:pt x="130" y="145"/>
                </a:cubicBezTo>
                <a:cubicBezTo>
                  <a:pt x="130" y="146"/>
                  <a:pt x="130" y="146"/>
                  <a:pt x="130" y="145"/>
                </a:cubicBezTo>
                <a:cubicBezTo>
                  <a:pt x="131" y="144"/>
                  <a:pt x="132" y="144"/>
                  <a:pt x="133" y="144"/>
                </a:cubicBezTo>
                <a:cubicBezTo>
                  <a:pt x="134" y="145"/>
                  <a:pt x="135" y="145"/>
                  <a:pt x="135" y="147"/>
                </a:cubicBezTo>
                <a:cubicBezTo>
                  <a:pt x="135" y="147"/>
                  <a:pt x="133" y="150"/>
                  <a:pt x="133" y="151"/>
                </a:cubicBezTo>
                <a:cubicBezTo>
                  <a:pt x="133" y="152"/>
                  <a:pt x="134" y="152"/>
                  <a:pt x="135" y="152"/>
                </a:cubicBezTo>
                <a:cubicBezTo>
                  <a:pt x="135" y="153"/>
                  <a:pt x="135" y="154"/>
                  <a:pt x="135" y="154"/>
                </a:cubicBezTo>
                <a:cubicBezTo>
                  <a:pt x="133" y="157"/>
                  <a:pt x="132" y="159"/>
                  <a:pt x="131" y="162"/>
                </a:cubicBezTo>
                <a:cubicBezTo>
                  <a:pt x="131" y="163"/>
                  <a:pt x="130" y="164"/>
                  <a:pt x="130" y="165"/>
                </a:cubicBezTo>
                <a:cubicBezTo>
                  <a:pt x="129" y="166"/>
                  <a:pt x="128" y="166"/>
                  <a:pt x="128" y="166"/>
                </a:cubicBezTo>
                <a:cubicBezTo>
                  <a:pt x="121" y="179"/>
                  <a:pt x="121" y="179"/>
                  <a:pt x="121" y="179"/>
                </a:cubicBezTo>
                <a:cubicBezTo>
                  <a:pt x="122" y="179"/>
                  <a:pt x="121" y="180"/>
                  <a:pt x="120" y="181"/>
                </a:cubicBezTo>
                <a:cubicBezTo>
                  <a:pt x="117" y="187"/>
                  <a:pt x="115" y="193"/>
                  <a:pt x="112" y="199"/>
                </a:cubicBezTo>
                <a:cubicBezTo>
                  <a:pt x="110" y="199"/>
                  <a:pt x="108" y="199"/>
                  <a:pt x="108" y="197"/>
                </a:cubicBezTo>
                <a:cubicBezTo>
                  <a:pt x="108" y="195"/>
                  <a:pt x="109" y="192"/>
                  <a:pt x="111" y="190"/>
                </a:cubicBezTo>
                <a:cubicBezTo>
                  <a:pt x="111" y="189"/>
                  <a:pt x="109" y="188"/>
                  <a:pt x="109" y="186"/>
                </a:cubicBezTo>
                <a:cubicBezTo>
                  <a:pt x="95" y="187"/>
                  <a:pt x="82" y="186"/>
                  <a:pt x="68" y="186"/>
                </a:cubicBezTo>
                <a:cubicBezTo>
                  <a:pt x="69" y="188"/>
                  <a:pt x="72" y="190"/>
                  <a:pt x="73" y="191"/>
                </a:cubicBezTo>
                <a:cubicBezTo>
                  <a:pt x="72" y="191"/>
                  <a:pt x="71" y="191"/>
                  <a:pt x="69" y="1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 algn="ctr">
              <a:defRPr/>
            </a:pP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数字5"/>
          <p:cNvSpPr>
            <a:spLocks noChangeAspect="1" noEditPoints="1"/>
          </p:cNvSpPr>
          <p:nvPr>
            <p:custDataLst>
              <p:tags r:id="rId6"/>
            </p:custDataLst>
          </p:nvPr>
        </p:nvSpPr>
        <p:spPr bwMode="auto">
          <a:xfrm>
            <a:off x="4950815" y="3707825"/>
            <a:ext cx="630434" cy="703070"/>
          </a:xfrm>
          <a:custGeom>
            <a:avLst/>
            <a:gdLst>
              <a:gd name="T0" fmla="*/ 119 w 131"/>
              <a:gd name="T1" fmla="*/ 29 h 145"/>
              <a:gd name="T2" fmla="*/ 79 w 131"/>
              <a:gd name="T3" fmla="*/ 63 h 145"/>
              <a:gd name="T4" fmla="*/ 98 w 131"/>
              <a:gd name="T5" fmla="*/ 45 h 145"/>
              <a:gd name="T6" fmla="*/ 101 w 131"/>
              <a:gd name="T7" fmla="*/ 26 h 145"/>
              <a:gd name="T8" fmla="*/ 101 w 131"/>
              <a:gd name="T9" fmla="*/ 26 h 145"/>
              <a:gd name="T10" fmla="*/ 92 w 131"/>
              <a:gd name="T11" fmla="*/ 110 h 145"/>
              <a:gd name="T12" fmla="*/ 86 w 131"/>
              <a:gd name="T13" fmla="*/ 117 h 145"/>
              <a:gd name="T14" fmla="*/ 125 w 131"/>
              <a:gd name="T15" fmla="*/ 25 h 145"/>
              <a:gd name="T16" fmla="*/ 23 w 131"/>
              <a:gd name="T17" fmla="*/ 54 h 145"/>
              <a:gd name="T18" fmla="*/ 79 w 131"/>
              <a:gd name="T19" fmla="*/ 51 h 145"/>
              <a:gd name="T20" fmla="*/ 116 w 131"/>
              <a:gd name="T21" fmla="*/ 33 h 145"/>
              <a:gd name="T22" fmla="*/ 115 w 131"/>
              <a:gd name="T23" fmla="*/ 49 h 145"/>
              <a:gd name="T24" fmla="*/ 117 w 131"/>
              <a:gd name="T25" fmla="*/ 34 h 145"/>
              <a:gd name="T26" fmla="*/ 123 w 131"/>
              <a:gd name="T27" fmla="*/ 21 h 145"/>
              <a:gd name="T28" fmla="*/ 126 w 131"/>
              <a:gd name="T29" fmla="*/ 8 h 145"/>
              <a:gd name="T30" fmla="*/ 96 w 131"/>
              <a:gd name="T31" fmla="*/ 18 h 145"/>
              <a:gd name="T32" fmla="*/ 35 w 131"/>
              <a:gd name="T33" fmla="*/ 44 h 145"/>
              <a:gd name="T34" fmla="*/ 30 w 131"/>
              <a:gd name="T35" fmla="*/ 14 h 145"/>
              <a:gd name="T36" fmla="*/ 77 w 131"/>
              <a:gd name="T37" fmla="*/ 18 h 145"/>
              <a:gd name="T38" fmla="*/ 77 w 131"/>
              <a:gd name="T39" fmla="*/ 18 h 145"/>
              <a:gd name="T40" fmla="*/ 97 w 131"/>
              <a:gd name="T41" fmla="*/ 36 h 145"/>
              <a:gd name="T42" fmla="*/ 98 w 131"/>
              <a:gd name="T43" fmla="*/ 26 h 145"/>
              <a:gd name="T44" fmla="*/ 114 w 131"/>
              <a:gd name="T45" fmla="*/ 58 h 145"/>
              <a:gd name="T46" fmla="*/ 108 w 131"/>
              <a:gd name="T47" fmla="*/ 54 h 145"/>
              <a:gd name="T48" fmla="*/ 95 w 131"/>
              <a:gd name="T49" fmla="*/ 22 h 145"/>
              <a:gd name="T50" fmla="*/ 33 w 131"/>
              <a:gd name="T51" fmla="*/ 138 h 145"/>
              <a:gd name="T52" fmla="*/ 12 w 131"/>
              <a:gd name="T53" fmla="*/ 139 h 145"/>
              <a:gd name="T54" fmla="*/ 32 w 131"/>
              <a:gd name="T55" fmla="*/ 138 h 145"/>
              <a:gd name="T56" fmla="*/ 27 w 131"/>
              <a:gd name="T57" fmla="*/ 132 h 145"/>
              <a:gd name="T58" fmla="*/ 21 w 131"/>
              <a:gd name="T59" fmla="*/ 123 h 145"/>
              <a:gd name="T60" fmla="*/ 97 w 131"/>
              <a:gd name="T61" fmla="*/ 119 h 145"/>
              <a:gd name="T62" fmla="*/ 97 w 131"/>
              <a:gd name="T63" fmla="*/ 119 h 145"/>
              <a:gd name="T64" fmla="*/ 84 w 131"/>
              <a:gd name="T65" fmla="*/ 32 h 145"/>
              <a:gd name="T66" fmla="*/ 36 w 131"/>
              <a:gd name="T67" fmla="*/ 53 h 145"/>
              <a:gd name="T68" fmla="*/ 54 w 131"/>
              <a:gd name="T69" fmla="*/ 95 h 145"/>
              <a:gd name="T70" fmla="*/ 59 w 131"/>
              <a:gd name="T71" fmla="*/ 121 h 145"/>
              <a:gd name="T72" fmla="*/ 72 w 131"/>
              <a:gd name="T73" fmla="*/ 49 h 145"/>
              <a:gd name="T74" fmla="*/ 27 w 131"/>
              <a:gd name="T75" fmla="*/ 7 h 145"/>
              <a:gd name="T76" fmla="*/ 52 w 131"/>
              <a:gd name="T77" fmla="*/ 13 h 145"/>
              <a:gd name="T78" fmla="*/ 92 w 131"/>
              <a:gd name="T79" fmla="*/ 8 h 145"/>
              <a:gd name="T80" fmla="*/ 115 w 131"/>
              <a:gd name="T81" fmla="*/ 2 h 145"/>
              <a:gd name="T82" fmla="*/ 125 w 131"/>
              <a:gd name="T83" fmla="*/ 0 h 145"/>
              <a:gd name="T84" fmla="*/ 131 w 131"/>
              <a:gd name="T85" fmla="*/ 17 h 145"/>
              <a:gd name="T86" fmla="*/ 114 w 131"/>
              <a:gd name="T87" fmla="*/ 59 h 145"/>
              <a:gd name="T88" fmla="*/ 103 w 131"/>
              <a:gd name="T89" fmla="*/ 55 h 145"/>
              <a:gd name="T90" fmla="*/ 105 w 131"/>
              <a:gd name="T91" fmla="*/ 84 h 145"/>
              <a:gd name="T92" fmla="*/ 3 w 131"/>
              <a:gd name="T93" fmla="*/ 144 h 145"/>
              <a:gd name="T94" fmla="*/ 19 w 131"/>
              <a:gd name="T95" fmla="*/ 82 h 145"/>
              <a:gd name="T96" fmla="*/ 29 w 131"/>
              <a:gd name="T97" fmla="*/ 82 h 145"/>
              <a:gd name="T98" fmla="*/ 30 w 131"/>
              <a:gd name="T99" fmla="*/ 61 h 145"/>
              <a:gd name="T100" fmla="*/ 21 w 131"/>
              <a:gd name="T101" fmla="*/ 43 h 145"/>
              <a:gd name="T102" fmla="*/ 13 w 131"/>
              <a:gd name="T103" fmla="*/ 20 h 145"/>
              <a:gd name="T104" fmla="*/ 26 w 131"/>
              <a:gd name="T105" fmla="*/ 8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1" h="145">
                <a:moveTo>
                  <a:pt x="120" y="26"/>
                </a:moveTo>
                <a:cubicBezTo>
                  <a:pt x="120" y="26"/>
                  <a:pt x="120" y="26"/>
                  <a:pt x="120" y="26"/>
                </a:cubicBezTo>
                <a:cubicBezTo>
                  <a:pt x="120" y="27"/>
                  <a:pt x="119" y="27"/>
                  <a:pt x="120" y="28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19" y="29"/>
                  <a:pt x="119" y="29"/>
                  <a:pt x="119" y="29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7"/>
                  <a:pt x="120" y="27"/>
                  <a:pt x="120" y="26"/>
                </a:cubicBezTo>
                <a:close/>
                <a:moveTo>
                  <a:pt x="81" y="64"/>
                </a:moveTo>
                <a:cubicBezTo>
                  <a:pt x="81" y="63"/>
                  <a:pt x="80" y="63"/>
                  <a:pt x="79" y="63"/>
                </a:cubicBezTo>
                <a:cubicBezTo>
                  <a:pt x="79" y="64"/>
                  <a:pt x="80" y="64"/>
                  <a:pt x="81" y="64"/>
                </a:cubicBezTo>
                <a:close/>
                <a:moveTo>
                  <a:pt x="99" y="45"/>
                </a:moveTo>
                <a:cubicBezTo>
                  <a:pt x="99" y="44"/>
                  <a:pt x="100" y="43"/>
                  <a:pt x="100" y="42"/>
                </a:cubicBezTo>
                <a:cubicBezTo>
                  <a:pt x="100" y="42"/>
                  <a:pt x="100" y="40"/>
                  <a:pt x="100" y="42"/>
                </a:cubicBezTo>
                <a:cubicBezTo>
                  <a:pt x="99" y="43"/>
                  <a:pt x="99" y="44"/>
                  <a:pt x="98" y="45"/>
                </a:cubicBezTo>
                <a:cubicBezTo>
                  <a:pt x="98" y="46"/>
                  <a:pt x="99" y="46"/>
                  <a:pt x="99" y="45"/>
                </a:cubicBezTo>
                <a:close/>
                <a:moveTo>
                  <a:pt x="102" y="20"/>
                </a:moveTo>
                <a:cubicBezTo>
                  <a:pt x="101" y="21"/>
                  <a:pt x="101" y="23"/>
                  <a:pt x="101" y="24"/>
                </a:cubicBezTo>
                <a:cubicBezTo>
                  <a:pt x="101" y="24"/>
                  <a:pt x="101" y="24"/>
                  <a:pt x="101" y="25"/>
                </a:cubicBezTo>
                <a:cubicBezTo>
                  <a:pt x="101" y="25"/>
                  <a:pt x="100" y="25"/>
                  <a:pt x="101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02" y="23"/>
                  <a:pt x="102" y="22"/>
                  <a:pt x="102" y="20"/>
                </a:cubicBezTo>
                <a:cubicBezTo>
                  <a:pt x="102" y="20"/>
                  <a:pt x="102" y="20"/>
                  <a:pt x="102" y="20"/>
                </a:cubicBezTo>
                <a:close/>
                <a:moveTo>
                  <a:pt x="92" y="110"/>
                </a:moveTo>
                <a:cubicBezTo>
                  <a:pt x="93" y="109"/>
                  <a:pt x="93" y="107"/>
                  <a:pt x="94" y="106"/>
                </a:cubicBezTo>
                <a:cubicBezTo>
                  <a:pt x="94" y="106"/>
                  <a:pt x="94" y="105"/>
                  <a:pt x="94" y="106"/>
                </a:cubicBezTo>
                <a:cubicBezTo>
                  <a:pt x="92" y="108"/>
                  <a:pt x="90" y="110"/>
                  <a:pt x="89" y="113"/>
                </a:cubicBezTo>
                <a:cubicBezTo>
                  <a:pt x="91" y="112"/>
                  <a:pt x="91" y="111"/>
                  <a:pt x="92" y="110"/>
                </a:cubicBezTo>
                <a:close/>
                <a:moveTo>
                  <a:pt x="86" y="117"/>
                </a:moveTo>
                <a:cubicBezTo>
                  <a:pt x="86" y="117"/>
                  <a:pt x="86" y="117"/>
                  <a:pt x="86" y="117"/>
                </a:cubicBezTo>
                <a:cubicBezTo>
                  <a:pt x="82" y="119"/>
                  <a:pt x="79" y="122"/>
                  <a:pt x="76" y="124"/>
                </a:cubicBezTo>
                <a:cubicBezTo>
                  <a:pt x="77" y="124"/>
                  <a:pt x="77" y="124"/>
                  <a:pt x="78" y="124"/>
                </a:cubicBezTo>
                <a:cubicBezTo>
                  <a:pt x="81" y="122"/>
                  <a:pt x="83" y="120"/>
                  <a:pt x="86" y="117"/>
                </a:cubicBezTo>
                <a:close/>
                <a:moveTo>
                  <a:pt x="125" y="25"/>
                </a:moveTo>
                <a:cubicBezTo>
                  <a:pt x="128" y="19"/>
                  <a:pt x="128" y="19"/>
                  <a:pt x="128" y="19"/>
                </a:cubicBezTo>
                <a:cubicBezTo>
                  <a:pt x="127" y="18"/>
                  <a:pt x="126" y="19"/>
                  <a:pt x="126" y="20"/>
                </a:cubicBezTo>
                <a:cubicBezTo>
                  <a:pt x="126" y="22"/>
                  <a:pt x="125" y="23"/>
                  <a:pt x="125" y="25"/>
                </a:cubicBezTo>
                <a:close/>
                <a:moveTo>
                  <a:pt x="25" y="57"/>
                </a:moveTo>
                <a:cubicBezTo>
                  <a:pt x="24" y="56"/>
                  <a:pt x="24" y="55"/>
                  <a:pt x="23" y="54"/>
                </a:cubicBezTo>
                <a:cubicBezTo>
                  <a:pt x="22" y="55"/>
                  <a:pt x="23" y="57"/>
                  <a:pt x="22" y="58"/>
                </a:cubicBezTo>
                <a:cubicBezTo>
                  <a:pt x="23" y="58"/>
                  <a:pt x="24" y="58"/>
                  <a:pt x="25" y="58"/>
                </a:cubicBezTo>
                <a:cubicBezTo>
                  <a:pt x="25" y="58"/>
                  <a:pt x="25" y="57"/>
                  <a:pt x="25" y="57"/>
                </a:cubicBezTo>
                <a:close/>
                <a:moveTo>
                  <a:pt x="80" y="58"/>
                </a:moveTo>
                <a:cubicBezTo>
                  <a:pt x="80" y="56"/>
                  <a:pt x="81" y="53"/>
                  <a:pt x="79" y="51"/>
                </a:cubicBezTo>
                <a:cubicBezTo>
                  <a:pt x="79" y="53"/>
                  <a:pt x="79" y="55"/>
                  <a:pt x="79" y="56"/>
                </a:cubicBezTo>
                <a:cubicBezTo>
                  <a:pt x="79" y="57"/>
                  <a:pt x="80" y="58"/>
                  <a:pt x="80" y="58"/>
                </a:cubicBezTo>
                <a:close/>
                <a:moveTo>
                  <a:pt x="117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116" y="33"/>
                  <a:pt x="116" y="33"/>
                  <a:pt x="116" y="33"/>
                </a:cubicBezTo>
                <a:cubicBezTo>
                  <a:pt x="116" y="37"/>
                  <a:pt x="116" y="37"/>
                  <a:pt x="116" y="37"/>
                </a:cubicBezTo>
                <a:cubicBezTo>
                  <a:pt x="115" y="38"/>
                  <a:pt x="115" y="40"/>
                  <a:pt x="115" y="41"/>
                </a:cubicBezTo>
                <a:cubicBezTo>
                  <a:pt x="115" y="42"/>
                  <a:pt x="115" y="42"/>
                  <a:pt x="115" y="42"/>
                </a:cubicBezTo>
                <a:cubicBezTo>
                  <a:pt x="114" y="44"/>
                  <a:pt x="115" y="46"/>
                  <a:pt x="115" y="47"/>
                </a:cubicBezTo>
                <a:cubicBezTo>
                  <a:pt x="115" y="48"/>
                  <a:pt x="114" y="49"/>
                  <a:pt x="115" y="49"/>
                </a:cubicBezTo>
                <a:cubicBezTo>
                  <a:pt x="115" y="48"/>
                  <a:pt x="115" y="48"/>
                  <a:pt x="115" y="47"/>
                </a:cubicBezTo>
                <a:cubicBezTo>
                  <a:pt x="116" y="46"/>
                  <a:pt x="115" y="44"/>
                  <a:pt x="115" y="42"/>
                </a:cubicBezTo>
                <a:cubicBezTo>
                  <a:pt x="116" y="41"/>
                  <a:pt x="116" y="39"/>
                  <a:pt x="116" y="38"/>
                </a:cubicBezTo>
                <a:cubicBezTo>
                  <a:pt x="116" y="38"/>
                  <a:pt x="116" y="37"/>
                  <a:pt x="116" y="37"/>
                </a:cubicBezTo>
                <a:cubicBezTo>
                  <a:pt x="116" y="36"/>
                  <a:pt x="117" y="35"/>
                  <a:pt x="117" y="34"/>
                </a:cubicBezTo>
                <a:cubicBezTo>
                  <a:pt x="117" y="33"/>
                  <a:pt x="117" y="33"/>
                  <a:pt x="116" y="33"/>
                </a:cubicBezTo>
                <a:cubicBezTo>
                  <a:pt x="117" y="32"/>
                  <a:pt x="117" y="32"/>
                  <a:pt x="117" y="32"/>
                </a:cubicBezTo>
                <a:close/>
                <a:moveTo>
                  <a:pt x="121" y="31"/>
                </a:moveTo>
                <a:cubicBezTo>
                  <a:pt x="122" y="27"/>
                  <a:pt x="124" y="22"/>
                  <a:pt x="124" y="18"/>
                </a:cubicBezTo>
                <a:cubicBezTo>
                  <a:pt x="122" y="18"/>
                  <a:pt x="123" y="20"/>
                  <a:pt x="123" y="21"/>
                </a:cubicBezTo>
                <a:lnTo>
                  <a:pt x="121" y="31"/>
                </a:lnTo>
                <a:close/>
                <a:moveTo>
                  <a:pt x="123" y="13"/>
                </a:moveTo>
                <a:cubicBezTo>
                  <a:pt x="123" y="13"/>
                  <a:pt x="123" y="15"/>
                  <a:pt x="123" y="16"/>
                </a:cubicBezTo>
                <a:cubicBezTo>
                  <a:pt x="123" y="16"/>
                  <a:pt x="125" y="16"/>
                  <a:pt x="125" y="16"/>
                </a:cubicBezTo>
                <a:cubicBezTo>
                  <a:pt x="125" y="13"/>
                  <a:pt x="126" y="11"/>
                  <a:pt x="126" y="8"/>
                </a:cubicBezTo>
                <a:cubicBezTo>
                  <a:pt x="124" y="9"/>
                  <a:pt x="124" y="11"/>
                  <a:pt x="123" y="13"/>
                </a:cubicBezTo>
                <a:close/>
                <a:moveTo>
                  <a:pt x="78" y="18"/>
                </a:moveTo>
                <a:cubicBezTo>
                  <a:pt x="78" y="19"/>
                  <a:pt x="78" y="19"/>
                  <a:pt x="78" y="19"/>
                </a:cubicBezTo>
                <a:cubicBezTo>
                  <a:pt x="95" y="19"/>
                  <a:pt x="95" y="19"/>
                  <a:pt x="95" y="19"/>
                </a:cubicBezTo>
                <a:cubicBezTo>
                  <a:pt x="96" y="19"/>
                  <a:pt x="96" y="18"/>
                  <a:pt x="96" y="18"/>
                </a:cubicBezTo>
                <a:cubicBezTo>
                  <a:pt x="90" y="18"/>
                  <a:pt x="84" y="18"/>
                  <a:pt x="78" y="18"/>
                </a:cubicBezTo>
                <a:close/>
                <a:moveTo>
                  <a:pt x="35" y="45"/>
                </a:moveTo>
                <a:cubicBezTo>
                  <a:pt x="36" y="38"/>
                  <a:pt x="36" y="32"/>
                  <a:pt x="36" y="25"/>
                </a:cubicBezTo>
                <a:cubicBezTo>
                  <a:pt x="36" y="25"/>
                  <a:pt x="35" y="25"/>
                  <a:pt x="35" y="25"/>
                </a:cubicBezTo>
                <a:cubicBezTo>
                  <a:pt x="34" y="32"/>
                  <a:pt x="35" y="38"/>
                  <a:pt x="35" y="44"/>
                </a:cubicBezTo>
                <a:cubicBezTo>
                  <a:pt x="35" y="44"/>
                  <a:pt x="35" y="44"/>
                  <a:pt x="35" y="45"/>
                </a:cubicBezTo>
                <a:close/>
                <a:moveTo>
                  <a:pt x="48" y="11"/>
                </a:moveTo>
                <a:cubicBezTo>
                  <a:pt x="47" y="11"/>
                  <a:pt x="47" y="11"/>
                  <a:pt x="47" y="11"/>
                </a:cubicBezTo>
                <a:cubicBezTo>
                  <a:pt x="41" y="12"/>
                  <a:pt x="35" y="12"/>
                  <a:pt x="29" y="13"/>
                </a:cubicBezTo>
                <a:cubicBezTo>
                  <a:pt x="29" y="13"/>
                  <a:pt x="29" y="13"/>
                  <a:pt x="30" y="14"/>
                </a:cubicBezTo>
                <a:cubicBezTo>
                  <a:pt x="35" y="15"/>
                  <a:pt x="41" y="13"/>
                  <a:pt x="47" y="12"/>
                </a:cubicBezTo>
                <a:cubicBezTo>
                  <a:pt x="47" y="12"/>
                  <a:pt x="47" y="11"/>
                  <a:pt x="47" y="11"/>
                </a:cubicBezTo>
                <a:lnTo>
                  <a:pt x="48" y="11"/>
                </a:lnTo>
                <a:close/>
                <a:moveTo>
                  <a:pt x="78" y="18"/>
                </a:moveTo>
                <a:cubicBezTo>
                  <a:pt x="77" y="18"/>
                  <a:pt x="77" y="18"/>
                  <a:pt x="77" y="18"/>
                </a:cubicBezTo>
                <a:cubicBezTo>
                  <a:pt x="73" y="19"/>
                  <a:pt x="70" y="17"/>
                  <a:pt x="65" y="18"/>
                </a:cubicBezTo>
                <a:cubicBezTo>
                  <a:pt x="50" y="21"/>
                  <a:pt x="50" y="21"/>
                  <a:pt x="50" y="21"/>
                </a:cubicBezTo>
                <a:cubicBezTo>
                  <a:pt x="48" y="21"/>
                  <a:pt x="51" y="21"/>
                  <a:pt x="51" y="21"/>
                </a:cubicBezTo>
                <a:cubicBezTo>
                  <a:pt x="60" y="21"/>
                  <a:pt x="68" y="19"/>
                  <a:pt x="76" y="19"/>
                </a:cubicBezTo>
                <a:cubicBezTo>
                  <a:pt x="77" y="19"/>
                  <a:pt x="77" y="18"/>
                  <a:pt x="77" y="18"/>
                </a:cubicBezTo>
                <a:lnTo>
                  <a:pt x="78" y="18"/>
                </a:lnTo>
                <a:close/>
                <a:moveTo>
                  <a:pt x="97" y="26"/>
                </a:moveTo>
                <a:cubicBezTo>
                  <a:pt x="96" y="26"/>
                  <a:pt x="96" y="26"/>
                  <a:pt x="96" y="26"/>
                </a:cubicBezTo>
                <a:cubicBezTo>
                  <a:pt x="96" y="31"/>
                  <a:pt x="96" y="36"/>
                  <a:pt x="96" y="41"/>
                </a:cubicBezTo>
                <a:cubicBezTo>
                  <a:pt x="97" y="40"/>
                  <a:pt x="97" y="38"/>
                  <a:pt x="97" y="36"/>
                </a:cubicBezTo>
                <a:cubicBezTo>
                  <a:pt x="98" y="30"/>
                  <a:pt x="99" y="24"/>
                  <a:pt x="101" y="17"/>
                </a:cubicBezTo>
                <a:cubicBezTo>
                  <a:pt x="100" y="17"/>
                  <a:pt x="98" y="18"/>
                  <a:pt x="98" y="19"/>
                </a:cubicBezTo>
                <a:cubicBezTo>
                  <a:pt x="98" y="20"/>
                  <a:pt x="98" y="21"/>
                  <a:pt x="98" y="21"/>
                </a:cubicBezTo>
                <a:cubicBezTo>
                  <a:pt x="98" y="22"/>
                  <a:pt x="99" y="23"/>
                  <a:pt x="98" y="23"/>
                </a:cubicBezTo>
                <a:cubicBezTo>
                  <a:pt x="98" y="24"/>
                  <a:pt x="99" y="25"/>
                  <a:pt x="98" y="26"/>
                </a:cubicBezTo>
                <a:cubicBezTo>
                  <a:pt x="97" y="26"/>
                  <a:pt x="97" y="26"/>
                  <a:pt x="97" y="26"/>
                </a:cubicBezTo>
                <a:close/>
                <a:moveTo>
                  <a:pt x="109" y="62"/>
                </a:moveTo>
                <a:cubicBezTo>
                  <a:pt x="108" y="62"/>
                  <a:pt x="108" y="62"/>
                  <a:pt x="108" y="62"/>
                </a:cubicBezTo>
                <a:cubicBezTo>
                  <a:pt x="109" y="62"/>
                  <a:pt x="109" y="63"/>
                  <a:pt x="109" y="64"/>
                </a:cubicBezTo>
                <a:cubicBezTo>
                  <a:pt x="111" y="62"/>
                  <a:pt x="112" y="59"/>
                  <a:pt x="114" y="58"/>
                </a:cubicBezTo>
                <a:cubicBezTo>
                  <a:pt x="114" y="57"/>
                  <a:pt x="114" y="56"/>
                  <a:pt x="115" y="54"/>
                </a:cubicBezTo>
                <a:cubicBezTo>
                  <a:pt x="115" y="53"/>
                  <a:pt x="113" y="54"/>
                  <a:pt x="113" y="54"/>
                </a:cubicBezTo>
                <a:cubicBezTo>
                  <a:pt x="113" y="55"/>
                  <a:pt x="113" y="57"/>
                  <a:pt x="112" y="57"/>
                </a:cubicBezTo>
                <a:cubicBezTo>
                  <a:pt x="111" y="58"/>
                  <a:pt x="111" y="55"/>
                  <a:pt x="110" y="54"/>
                </a:cubicBezTo>
                <a:cubicBezTo>
                  <a:pt x="110" y="53"/>
                  <a:pt x="108" y="53"/>
                  <a:pt x="108" y="54"/>
                </a:cubicBezTo>
                <a:cubicBezTo>
                  <a:pt x="108" y="55"/>
                  <a:pt x="107" y="57"/>
                  <a:pt x="108" y="58"/>
                </a:cubicBezTo>
                <a:cubicBezTo>
                  <a:pt x="108" y="59"/>
                  <a:pt x="109" y="59"/>
                  <a:pt x="108" y="60"/>
                </a:cubicBezTo>
                <a:cubicBezTo>
                  <a:pt x="107" y="61"/>
                  <a:pt x="108" y="61"/>
                  <a:pt x="109" y="62"/>
                </a:cubicBezTo>
                <a:close/>
                <a:moveTo>
                  <a:pt x="91" y="39"/>
                </a:moveTo>
                <a:cubicBezTo>
                  <a:pt x="93" y="33"/>
                  <a:pt x="94" y="28"/>
                  <a:pt x="95" y="22"/>
                </a:cubicBezTo>
                <a:cubicBezTo>
                  <a:pt x="94" y="22"/>
                  <a:pt x="92" y="21"/>
                  <a:pt x="91" y="21"/>
                </a:cubicBezTo>
                <a:cubicBezTo>
                  <a:pt x="91" y="27"/>
                  <a:pt x="91" y="33"/>
                  <a:pt x="90" y="38"/>
                </a:cubicBezTo>
                <a:cubicBezTo>
                  <a:pt x="90" y="38"/>
                  <a:pt x="91" y="39"/>
                  <a:pt x="91" y="39"/>
                </a:cubicBezTo>
                <a:close/>
                <a:moveTo>
                  <a:pt x="33" y="138"/>
                </a:moveTo>
                <a:cubicBezTo>
                  <a:pt x="33" y="138"/>
                  <a:pt x="33" y="138"/>
                  <a:pt x="33" y="138"/>
                </a:cubicBezTo>
                <a:cubicBezTo>
                  <a:pt x="32" y="138"/>
                  <a:pt x="32" y="138"/>
                  <a:pt x="32" y="138"/>
                </a:cubicBezTo>
                <a:cubicBezTo>
                  <a:pt x="31" y="139"/>
                  <a:pt x="31" y="139"/>
                  <a:pt x="31" y="139"/>
                </a:cubicBezTo>
                <a:cubicBezTo>
                  <a:pt x="31" y="138"/>
                  <a:pt x="31" y="138"/>
                  <a:pt x="31" y="138"/>
                </a:cubicBezTo>
                <a:cubicBezTo>
                  <a:pt x="25" y="138"/>
                  <a:pt x="18" y="138"/>
                  <a:pt x="13" y="134"/>
                </a:cubicBezTo>
                <a:cubicBezTo>
                  <a:pt x="13" y="135"/>
                  <a:pt x="12" y="137"/>
                  <a:pt x="12" y="139"/>
                </a:cubicBezTo>
                <a:cubicBezTo>
                  <a:pt x="14" y="142"/>
                  <a:pt x="18" y="141"/>
                  <a:pt x="20" y="140"/>
                </a:cubicBezTo>
                <a:cubicBezTo>
                  <a:pt x="24" y="140"/>
                  <a:pt x="27" y="139"/>
                  <a:pt x="30" y="139"/>
                </a:cubicBezTo>
                <a:cubicBezTo>
                  <a:pt x="30" y="139"/>
                  <a:pt x="31" y="139"/>
                  <a:pt x="31" y="138"/>
                </a:cubicBezTo>
                <a:cubicBezTo>
                  <a:pt x="31" y="139"/>
                  <a:pt x="31" y="139"/>
                  <a:pt x="31" y="139"/>
                </a:cubicBezTo>
                <a:cubicBezTo>
                  <a:pt x="32" y="138"/>
                  <a:pt x="32" y="138"/>
                  <a:pt x="32" y="138"/>
                </a:cubicBezTo>
                <a:cubicBezTo>
                  <a:pt x="33" y="138"/>
                  <a:pt x="33" y="138"/>
                  <a:pt x="33" y="138"/>
                </a:cubicBezTo>
                <a:close/>
                <a:moveTo>
                  <a:pt x="47" y="132"/>
                </a:moveTo>
                <a:cubicBezTo>
                  <a:pt x="42" y="131"/>
                  <a:pt x="37" y="131"/>
                  <a:pt x="32" y="130"/>
                </a:cubicBezTo>
                <a:cubicBezTo>
                  <a:pt x="30" y="129"/>
                  <a:pt x="28" y="128"/>
                  <a:pt x="27" y="128"/>
                </a:cubicBezTo>
                <a:cubicBezTo>
                  <a:pt x="27" y="129"/>
                  <a:pt x="27" y="131"/>
                  <a:pt x="27" y="132"/>
                </a:cubicBezTo>
                <a:cubicBezTo>
                  <a:pt x="26" y="133"/>
                  <a:pt x="23" y="132"/>
                  <a:pt x="22" y="131"/>
                </a:cubicBezTo>
                <a:cubicBezTo>
                  <a:pt x="21" y="129"/>
                  <a:pt x="21" y="127"/>
                  <a:pt x="21" y="124"/>
                </a:cubicBezTo>
                <a:cubicBezTo>
                  <a:pt x="21" y="124"/>
                  <a:pt x="21" y="123"/>
                  <a:pt x="21" y="123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19" y="126"/>
                  <a:pt x="19" y="128"/>
                  <a:pt x="19" y="131"/>
                </a:cubicBezTo>
                <a:cubicBezTo>
                  <a:pt x="20" y="132"/>
                  <a:pt x="21" y="132"/>
                  <a:pt x="23" y="133"/>
                </a:cubicBezTo>
                <a:cubicBezTo>
                  <a:pt x="27" y="133"/>
                  <a:pt x="32" y="134"/>
                  <a:pt x="37" y="133"/>
                </a:cubicBezTo>
                <a:cubicBezTo>
                  <a:pt x="40" y="133"/>
                  <a:pt x="44" y="132"/>
                  <a:pt x="47" y="132"/>
                </a:cubicBezTo>
                <a:close/>
                <a:moveTo>
                  <a:pt x="97" y="119"/>
                </a:moveTo>
                <a:cubicBezTo>
                  <a:pt x="97" y="118"/>
                  <a:pt x="98" y="118"/>
                  <a:pt x="98" y="117"/>
                </a:cubicBezTo>
                <a:cubicBezTo>
                  <a:pt x="105" y="108"/>
                  <a:pt x="106" y="97"/>
                  <a:pt x="103" y="87"/>
                </a:cubicBezTo>
                <a:cubicBezTo>
                  <a:pt x="105" y="95"/>
                  <a:pt x="103" y="103"/>
                  <a:pt x="100" y="110"/>
                </a:cubicBezTo>
                <a:cubicBezTo>
                  <a:pt x="97" y="116"/>
                  <a:pt x="91" y="121"/>
                  <a:pt x="85" y="127"/>
                </a:cubicBezTo>
                <a:cubicBezTo>
                  <a:pt x="90" y="125"/>
                  <a:pt x="94" y="123"/>
                  <a:pt x="97" y="119"/>
                </a:cubicBezTo>
                <a:close/>
                <a:moveTo>
                  <a:pt x="94" y="35"/>
                </a:moveTo>
                <a:cubicBezTo>
                  <a:pt x="93" y="38"/>
                  <a:pt x="92" y="40"/>
                  <a:pt x="91" y="42"/>
                </a:cubicBezTo>
                <a:cubicBezTo>
                  <a:pt x="91" y="43"/>
                  <a:pt x="89" y="44"/>
                  <a:pt x="89" y="43"/>
                </a:cubicBezTo>
                <a:cubicBezTo>
                  <a:pt x="89" y="36"/>
                  <a:pt x="90" y="30"/>
                  <a:pt x="89" y="24"/>
                </a:cubicBezTo>
                <a:cubicBezTo>
                  <a:pt x="88" y="27"/>
                  <a:pt x="86" y="30"/>
                  <a:pt x="84" y="32"/>
                </a:cubicBezTo>
                <a:cubicBezTo>
                  <a:pt x="85" y="29"/>
                  <a:pt x="87" y="27"/>
                  <a:pt x="88" y="24"/>
                </a:cubicBezTo>
                <a:cubicBezTo>
                  <a:pt x="88" y="23"/>
                  <a:pt x="89" y="21"/>
                  <a:pt x="89" y="21"/>
                </a:cubicBezTo>
                <a:cubicBezTo>
                  <a:pt x="86" y="21"/>
                  <a:pt x="84" y="21"/>
                  <a:pt x="82" y="21"/>
                </a:cubicBezTo>
                <a:cubicBezTo>
                  <a:pt x="67" y="21"/>
                  <a:pt x="52" y="24"/>
                  <a:pt x="38" y="25"/>
                </a:cubicBezTo>
                <a:cubicBezTo>
                  <a:pt x="38" y="34"/>
                  <a:pt x="38" y="44"/>
                  <a:pt x="36" y="53"/>
                </a:cubicBezTo>
                <a:cubicBezTo>
                  <a:pt x="36" y="55"/>
                  <a:pt x="35" y="57"/>
                  <a:pt x="37" y="58"/>
                </a:cubicBezTo>
                <a:cubicBezTo>
                  <a:pt x="41" y="59"/>
                  <a:pt x="45" y="59"/>
                  <a:pt x="49" y="59"/>
                </a:cubicBezTo>
                <a:cubicBezTo>
                  <a:pt x="53" y="61"/>
                  <a:pt x="57" y="63"/>
                  <a:pt x="60" y="66"/>
                </a:cubicBezTo>
                <a:cubicBezTo>
                  <a:pt x="65" y="75"/>
                  <a:pt x="63" y="83"/>
                  <a:pt x="58" y="91"/>
                </a:cubicBezTo>
                <a:cubicBezTo>
                  <a:pt x="54" y="95"/>
                  <a:pt x="54" y="95"/>
                  <a:pt x="54" y="95"/>
                </a:cubicBezTo>
                <a:cubicBezTo>
                  <a:pt x="53" y="95"/>
                  <a:pt x="52" y="95"/>
                  <a:pt x="50" y="96"/>
                </a:cubicBezTo>
                <a:cubicBezTo>
                  <a:pt x="44" y="98"/>
                  <a:pt x="38" y="100"/>
                  <a:pt x="32" y="97"/>
                </a:cubicBezTo>
                <a:cubicBezTo>
                  <a:pt x="31" y="105"/>
                  <a:pt x="29" y="113"/>
                  <a:pt x="28" y="121"/>
                </a:cubicBezTo>
                <a:cubicBezTo>
                  <a:pt x="28" y="122"/>
                  <a:pt x="29" y="121"/>
                  <a:pt x="30" y="122"/>
                </a:cubicBezTo>
                <a:cubicBezTo>
                  <a:pt x="39" y="125"/>
                  <a:pt x="49" y="125"/>
                  <a:pt x="59" y="121"/>
                </a:cubicBezTo>
                <a:cubicBezTo>
                  <a:pt x="78" y="116"/>
                  <a:pt x="89" y="95"/>
                  <a:pt x="90" y="81"/>
                </a:cubicBezTo>
                <a:cubicBezTo>
                  <a:pt x="89" y="80"/>
                  <a:pt x="91" y="77"/>
                  <a:pt x="89" y="75"/>
                </a:cubicBezTo>
                <a:cubicBezTo>
                  <a:pt x="83" y="71"/>
                  <a:pt x="78" y="69"/>
                  <a:pt x="74" y="67"/>
                </a:cubicBezTo>
                <a:cubicBezTo>
                  <a:pt x="72" y="66"/>
                  <a:pt x="71" y="64"/>
                  <a:pt x="72" y="62"/>
                </a:cubicBezTo>
                <a:cubicBezTo>
                  <a:pt x="72" y="58"/>
                  <a:pt x="72" y="53"/>
                  <a:pt x="72" y="49"/>
                </a:cubicBezTo>
                <a:cubicBezTo>
                  <a:pt x="72" y="48"/>
                  <a:pt x="72" y="45"/>
                  <a:pt x="74" y="44"/>
                </a:cubicBezTo>
                <a:cubicBezTo>
                  <a:pt x="81" y="46"/>
                  <a:pt x="87" y="45"/>
                  <a:pt x="94" y="45"/>
                </a:cubicBezTo>
                <a:lnTo>
                  <a:pt x="94" y="35"/>
                </a:lnTo>
                <a:close/>
                <a:moveTo>
                  <a:pt x="26" y="8"/>
                </a:moveTo>
                <a:cubicBezTo>
                  <a:pt x="26" y="7"/>
                  <a:pt x="27" y="7"/>
                  <a:pt x="27" y="7"/>
                </a:cubicBezTo>
                <a:cubicBezTo>
                  <a:pt x="28" y="6"/>
                  <a:pt x="29" y="6"/>
                  <a:pt x="29" y="7"/>
                </a:cubicBezTo>
                <a:cubicBezTo>
                  <a:pt x="29" y="8"/>
                  <a:pt x="29" y="10"/>
                  <a:pt x="30" y="11"/>
                </a:cubicBezTo>
                <a:cubicBezTo>
                  <a:pt x="42" y="9"/>
                  <a:pt x="55" y="8"/>
                  <a:pt x="68" y="7"/>
                </a:cubicBezTo>
                <a:cubicBezTo>
                  <a:pt x="69" y="7"/>
                  <a:pt x="69" y="9"/>
                  <a:pt x="68" y="9"/>
                </a:cubicBezTo>
                <a:cubicBezTo>
                  <a:pt x="63" y="10"/>
                  <a:pt x="57" y="11"/>
                  <a:pt x="52" y="13"/>
                </a:cubicBezTo>
                <a:cubicBezTo>
                  <a:pt x="50" y="13"/>
                  <a:pt x="52" y="13"/>
                  <a:pt x="52" y="13"/>
                </a:cubicBezTo>
                <a:cubicBezTo>
                  <a:pt x="58" y="13"/>
                  <a:pt x="64" y="12"/>
                  <a:pt x="70" y="11"/>
                </a:cubicBezTo>
                <a:cubicBezTo>
                  <a:pt x="70" y="11"/>
                  <a:pt x="72" y="11"/>
                  <a:pt x="71" y="10"/>
                </a:cubicBezTo>
                <a:cubicBezTo>
                  <a:pt x="71" y="9"/>
                  <a:pt x="72" y="8"/>
                  <a:pt x="74" y="8"/>
                </a:cubicBezTo>
                <a:cubicBezTo>
                  <a:pt x="80" y="7"/>
                  <a:pt x="86" y="8"/>
                  <a:pt x="92" y="8"/>
                </a:cubicBezTo>
                <a:cubicBezTo>
                  <a:pt x="96" y="9"/>
                  <a:pt x="100" y="9"/>
                  <a:pt x="104" y="9"/>
                </a:cubicBezTo>
                <a:cubicBezTo>
                  <a:pt x="104" y="9"/>
                  <a:pt x="105" y="8"/>
                  <a:pt x="105" y="8"/>
                </a:cubicBezTo>
                <a:cubicBezTo>
                  <a:pt x="108" y="10"/>
                  <a:pt x="110" y="10"/>
                  <a:pt x="113" y="10"/>
                </a:cubicBezTo>
                <a:cubicBezTo>
                  <a:pt x="113" y="12"/>
                  <a:pt x="114" y="10"/>
                  <a:pt x="114" y="10"/>
                </a:cubicBezTo>
                <a:cubicBezTo>
                  <a:pt x="114" y="7"/>
                  <a:pt x="115" y="5"/>
                  <a:pt x="115" y="2"/>
                </a:cubicBezTo>
                <a:cubicBezTo>
                  <a:pt x="116" y="2"/>
                  <a:pt x="117" y="2"/>
                  <a:pt x="117" y="2"/>
                </a:cubicBezTo>
                <a:cubicBezTo>
                  <a:pt x="118" y="4"/>
                  <a:pt x="118" y="6"/>
                  <a:pt x="118" y="8"/>
                </a:cubicBezTo>
                <a:cubicBezTo>
                  <a:pt x="118" y="7"/>
                  <a:pt x="119" y="5"/>
                  <a:pt x="120" y="5"/>
                </a:cubicBezTo>
                <a:cubicBezTo>
                  <a:pt x="121" y="4"/>
                  <a:pt x="121" y="6"/>
                  <a:pt x="121" y="5"/>
                </a:cubicBezTo>
                <a:cubicBezTo>
                  <a:pt x="122" y="4"/>
                  <a:pt x="123" y="1"/>
                  <a:pt x="125" y="0"/>
                </a:cubicBezTo>
                <a:cubicBezTo>
                  <a:pt x="124" y="3"/>
                  <a:pt x="123" y="5"/>
                  <a:pt x="123" y="8"/>
                </a:cubicBezTo>
                <a:cubicBezTo>
                  <a:pt x="124" y="7"/>
                  <a:pt x="124" y="5"/>
                  <a:pt x="126" y="4"/>
                </a:cubicBezTo>
                <a:cubicBezTo>
                  <a:pt x="126" y="4"/>
                  <a:pt x="127" y="4"/>
                  <a:pt x="127" y="5"/>
                </a:cubicBezTo>
                <a:cubicBezTo>
                  <a:pt x="128" y="8"/>
                  <a:pt x="127" y="12"/>
                  <a:pt x="126" y="16"/>
                </a:cubicBezTo>
                <a:cubicBezTo>
                  <a:pt x="128" y="17"/>
                  <a:pt x="130" y="16"/>
                  <a:pt x="131" y="17"/>
                </a:cubicBezTo>
                <a:cubicBezTo>
                  <a:pt x="126" y="29"/>
                  <a:pt x="122" y="41"/>
                  <a:pt x="118" y="53"/>
                </a:cubicBezTo>
                <a:cubicBezTo>
                  <a:pt x="117" y="53"/>
                  <a:pt x="118" y="54"/>
                  <a:pt x="118" y="55"/>
                </a:cubicBezTo>
                <a:cubicBezTo>
                  <a:pt x="117" y="55"/>
                  <a:pt x="116" y="55"/>
                  <a:pt x="116" y="56"/>
                </a:cubicBezTo>
                <a:cubicBezTo>
                  <a:pt x="116" y="57"/>
                  <a:pt x="116" y="59"/>
                  <a:pt x="115" y="59"/>
                </a:cubicBezTo>
                <a:cubicBezTo>
                  <a:pt x="115" y="60"/>
                  <a:pt x="114" y="59"/>
                  <a:pt x="114" y="59"/>
                </a:cubicBezTo>
                <a:cubicBezTo>
                  <a:pt x="112" y="61"/>
                  <a:pt x="111" y="64"/>
                  <a:pt x="109" y="66"/>
                </a:cubicBezTo>
                <a:cubicBezTo>
                  <a:pt x="109" y="66"/>
                  <a:pt x="107" y="66"/>
                  <a:pt x="107" y="65"/>
                </a:cubicBezTo>
                <a:cubicBezTo>
                  <a:pt x="106" y="61"/>
                  <a:pt x="106" y="57"/>
                  <a:pt x="106" y="53"/>
                </a:cubicBezTo>
                <a:cubicBezTo>
                  <a:pt x="105" y="53"/>
                  <a:pt x="104" y="52"/>
                  <a:pt x="104" y="53"/>
                </a:cubicBezTo>
                <a:cubicBezTo>
                  <a:pt x="104" y="54"/>
                  <a:pt x="104" y="56"/>
                  <a:pt x="103" y="55"/>
                </a:cubicBezTo>
                <a:cubicBezTo>
                  <a:pt x="99" y="54"/>
                  <a:pt x="94" y="52"/>
                  <a:pt x="90" y="53"/>
                </a:cubicBezTo>
                <a:cubicBezTo>
                  <a:pt x="87" y="53"/>
                  <a:pt x="85" y="51"/>
                  <a:pt x="83" y="52"/>
                </a:cubicBezTo>
                <a:cubicBezTo>
                  <a:pt x="83" y="54"/>
                  <a:pt x="83" y="57"/>
                  <a:pt x="84" y="59"/>
                </a:cubicBezTo>
                <a:cubicBezTo>
                  <a:pt x="87" y="60"/>
                  <a:pt x="92" y="64"/>
                  <a:pt x="94" y="68"/>
                </a:cubicBezTo>
                <a:cubicBezTo>
                  <a:pt x="96" y="74"/>
                  <a:pt x="101" y="79"/>
                  <a:pt x="105" y="84"/>
                </a:cubicBezTo>
                <a:cubicBezTo>
                  <a:pt x="110" y="99"/>
                  <a:pt x="108" y="117"/>
                  <a:pt x="90" y="127"/>
                </a:cubicBezTo>
                <a:cubicBezTo>
                  <a:pt x="72" y="137"/>
                  <a:pt x="54" y="140"/>
                  <a:pt x="37" y="141"/>
                </a:cubicBezTo>
                <a:cubicBezTo>
                  <a:pt x="8" y="145"/>
                  <a:pt x="8" y="145"/>
                  <a:pt x="8" y="145"/>
                </a:cubicBezTo>
                <a:cubicBezTo>
                  <a:pt x="8" y="143"/>
                  <a:pt x="7" y="144"/>
                  <a:pt x="7" y="144"/>
                </a:cubicBezTo>
                <a:cubicBezTo>
                  <a:pt x="5" y="145"/>
                  <a:pt x="4" y="144"/>
                  <a:pt x="3" y="144"/>
                </a:cubicBezTo>
                <a:cubicBezTo>
                  <a:pt x="1" y="144"/>
                  <a:pt x="0" y="142"/>
                  <a:pt x="1" y="140"/>
                </a:cubicBezTo>
                <a:cubicBezTo>
                  <a:pt x="2" y="139"/>
                  <a:pt x="3" y="137"/>
                  <a:pt x="5" y="136"/>
                </a:cubicBezTo>
                <a:cubicBezTo>
                  <a:pt x="5" y="136"/>
                  <a:pt x="6" y="136"/>
                  <a:pt x="7" y="137"/>
                </a:cubicBezTo>
                <a:cubicBezTo>
                  <a:pt x="15" y="122"/>
                  <a:pt x="17" y="108"/>
                  <a:pt x="21" y="93"/>
                </a:cubicBezTo>
                <a:cubicBezTo>
                  <a:pt x="22" y="89"/>
                  <a:pt x="22" y="85"/>
                  <a:pt x="19" y="82"/>
                </a:cubicBezTo>
                <a:cubicBezTo>
                  <a:pt x="19" y="81"/>
                  <a:pt x="19" y="80"/>
                  <a:pt x="20" y="80"/>
                </a:cubicBezTo>
                <a:cubicBezTo>
                  <a:pt x="20" y="79"/>
                  <a:pt x="21" y="80"/>
                  <a:pt x="21" y="80"/>
                </a:cubicBezTo>
                <a:cubicBezTo>
                  <a:pt x="22" y="80"/>
                  <a:pt x="22" y="79"/>
                  <a:pt x="23" y="80"/>
                </a:cubicBezTo>
                <a:cubicBezTo>
                  <a:pt x="23" y="81"/>
                  <a:pt x="24" y="81"/>
                  <a:pt x="24" y="82"/>
                </a:cubicBezTo>
                <a:cubicBezTo>
                  <a:pt x="25" y="81"/>
                  <a:pt x="28" y="82"/>
                  <a:pt x="29" y="82"/>
                </a:cubicBezTo>
                <a:cubicBezTo>
                  <a:pt x="34" y="88"/>
                  <a:pt x="41" y="90"/>
                  <a:pt x="47" y="91"/>
                </a:cubicBezTo>
                <a:cubicBezTo>
                  <a:pt x="48" y="91"/>
                  <a:pt x="49" y="89"/>
                  <a:pt x="50" y="88"/>
                </a:cubicBezTo>
                <a:cubicBezTo>
                  <a:pt x="55" y="82"/>
                  <a:pt x="57" y="74"/>
                  <a:pt x="50" y="67"/>
                </a:cubicBezTo>
                <a:cubicBezTo>
                  <a:pt x="45" y="64"/>
                  <a:pt x="40" y="63"/>
                  <a:pt x="34" y="64"/>
                </a:cubicBezTo>
                <a:cubicBezTo>
                  <a:pt x="32" y="64"/>
                  <a:pt x="31" y="63"/>
                  <a:pt x="30" y="61"/>
                </a:cubicBezTo>
                <a:cubicBezTo>
                  <a:pt x="28" y="61"/>
                  <a:pt x="27" y="61"/>
                  <a:pt x="25" y="61"/>
                </a:cubicBezTo>
                <a:cubicBezTo>
                  <a:pt x="25" y="61"/>
                  <a:pt x="25" y="61"/>
                  <a:pt x="25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2" y="61"/>
                  <a:pt x="21" y="62"/>
                  <a:pt x="19" y="60"/>
                </a:cubicBezTo>
                <a:cubicBezTo>
                  <a:pt x="21" y="55"/>
                  <a:pt x="21" y="49"/>
                  <a:pt x="21" y="43"/>
                </a:cubicBezTo>
                <a:cubicBezTo>
                  <a:pt x="21" y="36"/>
                  <a:pt x="22" y="29"/>
                  <a:pt x="23" y="22"/>
                </a:cubicBezTo>
                <a:cubicBezTo>
                  <a:pt x="22" y="22"/>
                  <a:pt x="20" y="22"/>
                  <a:pt x="19" y="22"/>
                </a:cubicBezTo>
                <a:cubicBezTo>
                  <a:pt x="19" y="23"/>
                  <a:pt x="18" y="23"/>
                  <a:pt x="18" y="22"/>
                </a:cubicBezTo>
                <a:cubicBezTo>
                  <a:pt x="16" y="22"/>
                  <a:pt x="13" y="23"/>
                  <a:pt x="12" y="22"/>
                </a:cubicBezTo>
                <a:cubicBezTo>
                  <a:pt x="11" y="22"/>
                  <a:pt x="12" y="20"/>
                  <a:pt x="13" y="20"/>
                </a:cubicBezTo>
                <a:cubicBezTo>
                  <a:pt x="16" y="20"/>
                  <a:pt x="19" y="19"/>
                  <a:pt x="23" y="18"/>
                </a:cubicBezTo>
                <a:cubicBezTo>
                  <a:pt x="24" y="16"/>
                  <a:pt x="24" y="13"/>
                  <a:pt x="23" y="11"/>
                </a:cubicBezTo>
                <a:cubicBezTo>
                  <a:pt x="23" y="9"/>
                  <a:pt x="23" y="8"/>
                  <a:pt x="23" y="6"/>
                </a:cubicBezTo>
                <a:cubicBezTo>
                  <a:pt x="23" y="6"/>
                  <a:pt x="25" y="6"/>
                  <a:pt x="25" y="6"/>
                </a:cubicBezTo>
                <a:cubicBezTo>
                  <a:pt x="26" y="7"/>
                  <a:pt x="26" y="7"/>
                  <a:pt x="26" y="8"/>
                </a:cubicBezTo>
                <a:close/>
              </a:path>
            </a:pathLst>
          </a:custGeom>
          <a:solidFill>
            <a:srgbClr val="FBD529"/>
          </a:solidFill>
          <a:ln>
            <a:noFill/>
          </a:ln>
        </p:spPr>
        <p:txBody>
          <a:bodyPr/>
          <a:lstStyle/>
          <a:p>
            <a:pPr algn="ctr">
              <a:defRPr/>
            </a:pP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数字6"/>
          <p:cNvSpPr>
            <a:spLocks noChangeAspect="1" noEditPoints="1"/>
          </p:cNvSpPr>
          <p:nvPr>
            <p:custDataLst>
              <p:tags r:id="rId7"/>
            </p:custDataLst>
          </p:nvPr>
        </p:nvSpPr>
        <p:spPr bwMode="auto">
          <a:xfrm>
            <a:off x="7842195" y="3707825"/>
            <a:ext cx="519422" cy="703070"/>
          </a:xfrm>
          <a:custGeom>
            <a:avLst/>
            <a:gdLst>
              <a:gd name="T0" fmla="*/ 7 w 129"/>
              <a:gd name="T1" fmla="*/ 109 h 172"/>
              <a:gd name="T2" fmla="*/ 73 w 129"/>
              <a:gd name="T3" fmla="*/ 66 h 172"/>
              <a:gd name="T4" fmla="*/ 83 w 129"/>
              <a:gd name="T5" fmla="*/ 22 h 172"/>
              <a:gd name="T6" fmla="*/ 36 w 129"/>
              <a:gd name="T7" fmla="*/ 151 h 172"/>
              <a:gd name="T8" fmla="*/ 100 w 129"/>
              <a:gd name="T9" fmla="*/ 14 h 172"/>
              <a:gd name="T10" fmla="*/ 112 w 129"/>
              <a:gd name="T11" fmla="*/ 141 h 172"/>
              <a:gd name="T12" fmla="*/ 87 w 129"/>
              <a:gd name="T13" fmla="*/ 26 h 172"/>
              <a:gd name="T14" fmla="*/ 88 w 129"/>
              <a:gd name="T15" fmla="*/ 41 h 172"/>
              <a:gd name="T16" fmla="*/ 8 w 129"/>
              <a:gd name="T17" fmla="*/ 120 h 172"/>
              <a:gd name="T18" fmla="*/ 101 w 129"/>
              <a:gd name="T19" fmla="*/ 4 h 172"/>
              <a:gd name="T20" fmla="*/ 18 w 129"/>
              <a:gd name="T21" fmla="*/ 122 h 172"/>
              <a:gd name="T22" fmla="*/ 106 w 129"/>
              <a:gd name="T23" fmla="*/ 15 h 172"/>
              <a:gd name="T24" fmla="*/ 83 w 129"/>
              <a:gd name="T25" fmla="*/ 29 h 172"/>
              <a:gd name="T26" fmla="*/ 48 w 129"/>
              <a:gd name="T27" fmla="*/ 162 h 172"/>
              <a:gd name="T28" fmla="*/ 112 w 129"/>
              <a:gd name="T29" fmla="*/ 121 h 172"/>
              <a:gd name="T30" fmla="*/ 51 w 129"/>
              <a:gd name="T31" fmla="*/ 117 h 172"/>
              <a:gd name="T32" fmla="*/ 22 w 129"/>
              <a:gd name="T33" fmla="*/ 103 h 172"/>
              <a:gd name="T34" fmla="*/ 118 w 129"/>
              <a:gd name="T35" fmla="*/ 124 h 172"/>
              <a:gd name="T36" fmla="*/ 70 w 129"/>
              <a:gd name="T37" fmla="*/ 56 h 172"/>
              <a:gd name="T38" fmla="*/ 17 w 129"/>
              <a:gd name="T39" fmla="*/ 60 h 172"/>
              <a:gd name="T40" fmla="*/ 54 w 129"/>
              <a:gd name="T41" fmla="*/ 108 h 172"/>
              <a:gd name="T42" fmla="*/ 76 w 129"/>
              <a:gd name="T43" fmla="*/ 46 h 172"/>
              <a:gd name="T44" fmla="*/ 71 w 129"/>
              <a:gd name="T45" fmla="*/ 52 h 172"/>
              <a:gd name="T46" fmla="*/ 57 w 129"/>
              <a:gd name="T47" fmla="*/ 63 h 172"/>
              <a:gd name="T48" fmla="*/ 106 w 129"/>
              <a:gd name="T49" fmla="*/ 137 h 172"/>
              <a:gd name="T50" fmla="*/ 119 w 129"/>
              <a:gd name="T51" fmla="*/ 122 h 172"/>
              <a:gd name="T52" fmla="*/ 37 w 129"/>
              <a:gd name="T53" fmla="*/ 53 h 172"/>
              <a:gd name="T54" fmla="*/ 35 w 129"/>
              <a:gd name="T55" fmla="*/ 45 h 172"/>
              <a:gd name="T56" fmla="*/ 47 w 129"/>
              <a:gd name="T57" fmla="*/ 26 h 172"/>
              <a:gd name="T58" fmla="*/ 77 w 129"/>
              <a:gd name="T59" fmla="*/ 41 h 172"/>
              <a:gd name="T60" fmla="*/ 24 w 129"/>
              <a:gd name="T61" fmla="*/ 69 h 172"/>
              <a:gd name="T62" fmla="*/ 18 w 129"/>
              <a:gd name="T63" fmla="*/ 86 h 172"/>
              <a:gd name="T64" fmla="*/ 17 w 129"/>
              <a:gd name="T65" fmla="*/ 89 h 172"/>
              <a:gd name="T66" fmla="*/ 59 w 129"/>
              <a:gd name="T67" fmla="*/ 118 h 172"/>
              <a:gd name="T68" fmla="*/ 35 w 129"/>
              <a:gd name="T69" fmla="*/ 157 h 172"/>
              <a:gd name="T70" fmla="*/ 7 w 129"/>
              <a:gd name="T71" fmla="*/ 136 h 172"/>
              <a:gd name="T72" fmla="*/ 113 w 129"/>
              <a:gd name="T73" fmla="*/ 105 h 172"/>
              <a:gd name="T74" fmla="*/ 115 w 129"/>
              <a:gd name="T75" fmla="*/ 91 h 172"/>
              <a:gd name="T76" fmla="*/ 71 w 129"/>
              <a:gd name="T77" fmla="*/ 164 h 172"/>
              <a:gd name="T78" fmla="*/ 65 w 129"/>
              <a:gd name="T79" fmla="*/ 94 h 172"/>
              <a:gd name="T80" fmla="*/ 94 w 129"/>
              <a:gd name="T81" fmla="*/ 13 h 172"/>
              <a:gd name="T82" fmla="*/ 44 w 129"/>
              <a:gd name="T83" fmla="*/ 42 h 172"/>
              <a:gd name="T84" fmla="*/ 37 w 129"/>
              <a:gd name="T85" fmla="*/ 62 h 172"/>
              <a:gd name="T86" fmla="*/ 28 w 129"/>
              <a:gd name="T87" fmla="*/ 88 h 172"/>
              <a:gd name="T88" fmla="*/ 32 w 129"/>
              <a:gd name="T89" fmla="*/ 110 h 172"/>
              <a:gd name="T90" fmla="*/ 33 w 129"/>
              <a:gd name="T91" fmla="*/ 128 h 172"/>
              <a:gd name="T92" fmla="*/ 44 w 129"/>
              <a:gd name="T93" fmla="*/ 140 h 172"/>
              <a:gd name="T94" fmla="*/ 36 w 129"/>
              <a:gd name="T95" fmla="*/ 153 h 172"/>
              <a:gd name="T96" fmla="*/ 73 w 129"/>
              <a:gd name="T97" fmla="*/ 157 h 172"/>
              <a:gd name="T98" fmla="*/ 104 w 129"/>
              <a:gd name="T99" fmla="*/ 128 h 172"/>
              <a:gd name="T100" fmla="*/ 106 w 129"/>
              <a:gd name="T101" fmla="*/ 96 h 172"/>
              <a:gd name="T102" fmla="*/ 50 w 129"/>
              <a:gd name="T103" fmla="*/ 56 h 172"/>
              <a:gd name="T104" fmla="*/ 67 w 129"/>
              <a:gd name="T105" fmla="*/ 36 h 172"/>
              <a:gd name="T106" fmla="*/ 80 w 129"/>
              <a:gd name="T107" fmla="*/ 22 h 172"/>
              <a:gd name="T108" fmla="*/ 74 w 129"/>
              <a:gd name="T109" fmla="*/ 57 h 172"/>
              <a:gd name="T110" fmla="*/ 74 w 129"/>
              <a:gd name="T111" fmla="*/ 170 h 172"/>
              <a:gd name="T112" fmla="*/ 32 w 129"/>
              <a:gd name="T113" fmla="*/ 10 h 172"/>
              <a:gd name="T114" fmla="*/ 99 w 129"/>
              <a:gd name="T115" fmla="*/ 4 h 172"/>
              <a:gd name="T116" fmla="*/ 119 w 129"/>
              <a:gd name="T117" fmla="*/ 15 h 172"/>
              <a:gd name="T118" fmla="*/ 110 w 129"/>
              <a:gd name="T119" fmla="*/ 4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9" h="172">
                <a:moveTo>
                  <a:pt x="18" y="122"/>
                </a:moveTo>
                <a:cubicBezTo>
                  <a:pt x="19" y="122"/>
                  <a:pt x="20" y="122"/>
                  <a:pt x="19" y="121"/>
                </a:cubicBezTo>
                <a:cubicBezTo>
                  <a:pt x="19" y="121"/>
                  <a:pt x="19" y="121"/>
                  <a:pt x="18" y="122"/>
                </a:cubicBezTo>
                <a:close/>
                <a:moveTo>
                  <a:pt x="25" y="124"/>
                </a:moveTo>
                <a:cubicBezTo>
                  <a:pt x="25" y="124"/>
                  <a:pt x="24" y="125"/>
                  <a:pt x="24" y="125"/>
                </a:cubicBezTo>
                <a:cubicBezTo>
                  <a:pt x="25" y="125"/>
                  <a:pt x="26" y="125"/>
                  <a:pt x="26" y="124"/>
                </a:cubicBezTo>
                <a:cubicBezTo>
                  <a:pt x="26" y="124"/>
                  <a:pt x="25" y="124"/>
                  <a:pt x="25" y="124"/>
                </a:cubicBezTo>
                <a:close/>
                <a:moveTo>
                  <a:pt x="7" y="109"/>
                </a:moveTo>
                <a:cubicBezTo>
                  <a:pt x="7" y="109"/>
                  <a:pt x="7" y="110"/>
                  <a:pt x="7" y="110"/>
                </a:cubicBezTo>
                <a:cubicBezTo>
                  <a:pt x="7" y="111"/>
                  <a:pt x="7" y="111"/>
                  <a:pt x="7" y="110"/>
                </a:cubicBezTo>
                <a:cubicBezTo>
                  <a:pt x="7" y="110"/>
                  <a:pt x="8" y="108"/>
                  <a:pt x="7" y="109"/>
                </a:cubicBezTo>
                <a:close/>
                <a:moveTo>
                  <a:pt x="99" y="15"/>
                </a:moveTo>
                <a:cubicBezTo>
                  <a:pt x="99" y="15"/>
                  <a:pt x="98" y="16"/>
                  <a:pt x="98" y="16"/>
                </a:cubicBezTo>
                <a:cubicBezTo>
                  <a:pt x="97" y="17"/>
                  <a:pt x="99" y="16"/>
                  <a:pt x="99" y="16"/>
                </a:cubicBezTo>
                <a:cubicBezTo>
                  <a:pt x="99" y="16"/>
                  <a:pt x="99" y="15"/>
                  <a:pt x="99" y="15"/>
                </a:cubicBezTo>
                <a:close/>
                <a:moveTo>
                  <a:pt x="27" y="147"/>
                </a:moveTo>
                <a:cubicBezTo>
                  <a:pt x="27" y="147"/>
                  <a:pt x="27" y="147"/>
                  <a:pt x="27" y="147"/>
                </a:cubicBezTo>
                <a:cubicBezTo>
                  <a:pt x="28" y="148"/>
                  <a:pt x="29" y="147"/>
                  <a:pt x="30" y="147"/>
                </a:cubicBezTo>
                <a:cubicBezTo>
                  <a:pt x="29" y="147"/>
                  <a:pt x="28" y="147"/>
                  <a:pt x="27" y="147"/>
                </a:cubicBezTo>
                <a:close/>
                <a:moveTo>
                  <a:pt x="72" y="66"/>
                </a:moveTo>
                <a:cubicBezTo>
                  <a:pt x="73" y="66"/>
                  <a:pt x="75" y="67"/>
                  <a:pt x="75" y="66"/>
                </a:cubicBezTo>
                <a:cubicBezTo>
                  <a:pt x="74" y="66"/>
                  <a:pt x="74" y="66"/>
                  <a:pt x="73" y="66"/>
                </a:cubicBezTo>
                <a:cubicBezTo>
                  <a:pt x="72" y="66"/>
                  <a:pt x="72" y="66"/>
                  <a:pt x="72" y="66"/>
                </a:cubicBezTo>
                <a:close/>
                <a:moveTo>
                  <a:pt x="8" y="82"/>
                </a:moveTo>
                <a:cubicBezTo>
                  <a:pt x="7" y="83"/>
                  <a:pt x="7" y="84"/>
                  <a:pt x="7" y="86"/>
                </a:cubicBezTo>
                <a:cubicBezTo>
                  <a:pt x="7" y="85"/>
                  <a:pt x="8" y="83"/>
                  <a:pt x="8" y="82"/>
                </a:cubicBezTo>
                <a:close/>
                <a:moveTo>
                  <a:pt x="10" y="93"/>
                </a:moveTo>
                <a:cubicBezTo>
                  <a:pt x="10" y="95"/>
                  <a:pt x="9" y="96"/>
                  <a:pt x="10" y="98"/>
                </a:cubicBezTo>
                <a:cubicBezTo>
                  <a:pt x="10" y="97"/>
                  <a:pt x="10" y="96"/>
                  <a:pt x="10" y="96"/>
                </a:cubicBezTo>
                <a:cubicBezTo>
                  <a:pt x="10" y="95"/>
                  <a:pt x="11" y="93"/>
                  <a:pt x="10" y="93"/>
                </a:cubicBezTo>
                <a:close/>
                <a:moveTo>
                  <a:pt x="80" y="22"/>
                </a:moveTo>
                <a:cubicBezTo>
                  <a:pt x="81" y="23"/>
                  <a:pt x="81" y="23"/>
                  <a:pt x="82" y="23"/>
                </a:cubicBezTo>
                <a:cubicBezTo>
                  <a:pt x="82" y="23"/>
                  <a:pt x="83" y="23"/>
                  <a:pt x="83" y="22"/>
                </a:cubicBezTo>
                <a:cubicBezTo>
                  <a:pt x="82" y="23"/>
                  <a:pt x="81" y="22"/>
                  <a:pt x="80" y="22"/>
                </a:cubicBezTo>
                <a:close/>
                <a:moveTo>
                  <a:pt x="106" y="139"/>
                </a:moveTo>
                <a:cubicBezTo>
                  <a:pt x="105" y="139"/>
                  <a:pt x="105" y="140"/>
                  <a:pt x="105" y="140"/>
                </a:cubicBezTo>
                <a:cubicBezTo>
                  <a:pt x="106" y="140"/>
                  <a:pt x="106" y="140"/>
                  <a:pt x="107" y="139"/>
                </a:cubicBezTo>
                <a:cubicBezTo>
                  <a:pt x="107" y="139"/>
                  <a:pt x="109" y="140"/>
                  <a:pt x="108" y="139"/>
                </a:cubicBezTo>
                <a:cubicBezTo>
                  <a:pt x="108" y="139"/>
                  <a:pt x="106" y="139"/>
                  <a:pt x="106" y="139"/>
                </a:cubicBezTo>
                <a:close/>
                <a:moveTo>
                  <a:pt x="36" y="151"/>
                </a:moveTo>
                <a:cubicBezTo>
                  <a:pt x="35" y="151"/>
                  <a:pt x="34" y="151"/>
                  <a:pt x="33" y="151"/>
                </a:cubicBezTo>
                <a:cubicBezTo>
                  <a:pt x="33" y="151"/>
                  <a:pt x="34" y="151"/>
                  <a:pt x="34" y="151"/>
                </a:cubicBezTo>
                <a:cubicBezTo>
                  <a:pt x="35" y="151"/>
                  <a:pt x="37" y="151"/>
                  <a:pt x="38" y="150"/>
                </a:cubicBezTo>
                <a:cubicBezTo>
                  <a:pt x="37" y="150"/>
                  <a:pt x="36" y="151"/>
                  <a:pt x="36" y="151"/>
                </a:cubicBezTo>
                <a:close/>
                <a:moveTo>
                  <a:pt x="57" y="110"/>
                </a:moveTo>
                <a:cubicBezTo>
                  <a:pt x="57" y="110"/>
                  <a:pt x="56" y="110"/>
                  <a:pt x="56" y="110"/>
                </a:cubicBezTo>
                <a:cubicBezTo>
                  <a:pt x="57" y="110"/>
                  <a:pt x="59" y="110"/>
                  <a:pt x="60" y="110"/>
                </a:cubicBezTo>
                <a:cubicBezTo>
                  <a:pt x="60" y="110"/>
                  <a:pt x="61" y="110"/>
                  <a:pt x="61" y="109"/>
                </a:cubicBezTo>
                <a:cubicBezTo>
                  <a:pt x="60" y="109"/>
                  <a:pt x="58" y="110"/>
                  <a:pt x="57" y="110"/>
                </a:cubicBezTo>
                <a:close/>
                <a:moveTo>
                  <a:pt x="54" y="54"/>
                </a:moveTo>
                <a:cubicBezTo>
                  <a:pt x="53" y="54"/>
                  <a:pt x="53" y="54"/>
                  <a:pt x="52" y="55"/>
                </a:cubicBezTo>
                <a:cubicBezTo>
                  <a:pt x="53" y="55"/>
                  <a:pt x="55" y="55"/>
                  <a:pt x="55" y="55"/>
                </a:cubicBezTo>
                <a:cubicBezTo>
                  <a:pt x="56" y="55"/>
                  <a:pt x="56" y="54"/>
                  <a:pt x="56" y="53"/>
                </a:cubicBezTo>
                <a:cubicBezTo>
                  <a:pt x="56" y="53"/>
                  <a:pt x="54" y="54"/>
                  <a:pt x="54" y="54"/>
                </a:cubicBezTo>
                <a:close/>
                <a:moveTo>
                  <a:pt x="100" y="14"/>
                </a:moveTo>
                <a:cubicBezTo>
                  <a:pt x="100" y="15"/>
                  <a:pt x="101" y="15"/>
                  <a:pt x="101" y="16"/>
                </a:cubicBezTo>
                <a:cubicBezTo>
                  <a:pt x="101" y="16"/>
                  <a:pt x="102" y="17"/>
                  <a:pt x="102" y="16"/>
                </a:cubicBezTo>
                <a:cubicBezTo>
                  <a:pt x="102" y="15"/>
                  <a:pt x="102" y="13"/>
                  <a:pt x="100" y="14"/>
                </a:cubicBezTo>
                <a:close/>
                <a:moveTo>
                  <a:pt x="97" y="20"/>
                </a:moveTo>
                <a:cubicBezTo>
                  <a:pt x="97" y="20"/>
                  <a:pt x="97" y="20"/>
                  <a:pt x="97" y="20"/>
                </a:cubicBezTo>
                <a:cubicBezTo>
                  <a:pt x="98" y="21"/>
                  <a:pt x="99" y="20"/>
                  <a:pt x="99" y="20"/>
                </a:cubicBezTo>
                <a:cubicBezTo>
                  <a:pt x="100" y="21"/>
                  <a:pt x="103" y="21"/>
                  <a:pt x="102" y="20"/>
                </a:cubicBezTo>
                <a:cubicBezTo>
                  <a:pt x="100" y="20"/>
                  <a:pt x="99" y="20"/>
                  <a:pt x="97" y="20"/>
                </a:cubicBezTo>
                <a:close/>
                <a:moveTo>
                  <a:pt x="110" y="140"/>
                </a:moveTo>
                <a:cubicBezTo>
                  <a:pt x="110" y="140"/>
                  <a:pt x="108" y="140"/>
                  <a:pt x="108" y="141"/>
                </a:cubicBezTo>
                <a:cubicBezTo>
                  <a:pt x="112" y="141"/>
                  <a:pt x="112" y="141"/>
                  <a:pt x="112" y="141"/>
                </a:cubicBezTo>
                <a:cubicBezTo>
                  <a:pt x="113" y="141"/>
                  <a:pt x="113" y="140"/>
                  <a:pt x="113" y="140"/>
                </a:cubicBezTo>
                <a:cubicBezTo>
                  <a:pt x="112" y="140"/>
                  <a:pt x="111" y="140"/>
                  <a:pt x="110" y="140"/>
                </a:cubicBezTo>
                <a:close/>
                <a:moveTo>
                  <a:pt x="16" y="136"/>
                </a:moveTo>
                <a:cubicBezTo>
                  <a:pt x="16" y="136"/>
                  <a:pt x="17" y="137"/>
                  <a:pt x="17" y="137"/>
                </a:cubicBezTo>
                <a:cubicBezTo>
                  <a:pt x="18" y="137"/>
                  <a:pt x="20" y="136"/>
                  <a:pt x="22" y="136"/>
                </a:cubicBezTo>
                <a:cubicBezTo>
                  <a:pt x="20" y="136"/>
                  <a:pt x="18" y="136"/>
                  <a:pt x="16" y="136"/>
                </a:cubicBezTo>
                <a:close/>
                <a:moveTo>
                  <a:pt x="58" y="104"/>
                </a:moveTo>
                <a:cubicBezTo>
                  <a:pt x="58" y="104"/>
                  <a:pt x="57" y="104"/>
                  <a:pt x="57" y="104"/>
                </a:cubicBezTo>
                <a:cubicBezTo>
                  <a:pt x="59" y="104"/>
                  <a:pt x="62" y="104"/>
                  <a:pt x="65" y="104"/>
                </a:cubicBezTo>
                <a:cubicBezTo>
                  <a:pt x="62" y="103"/>
                  <a:pt x="60" y="104"/>
                  <a:pt x="58" y="104"/>
                </a:cubicBezTo>
                <a:close/>
                <a:moveTo>
                  <a:pt x="87" y="26"/>
                </a:moveTo>
                <a:cubicBezTo>
                  <a:pt x="86" y="26"/>
                  <a:pt x="86" y="26"/>
                  <a:pt x="86" y="27"/>
                </a:cubicBezTo>
                <a:cubicBezTo>
                  <a:pt x="88" y="26"/>
                  <a:pt x="91" y="26"/>
                  <a:pt x="94" y="25"/>
                </a:cubicBezTo>
                <a:lnTo>
                  <a:pt x="87" y="26"/>
                </a:lnTo>
                <a:close/>
                <a:moveTo>
                  <a:pt x="19" y="140"/>
                </a:moveTo>
                <a:cubicBezTo>
                  <a:pt x="19" y="141"/>
                  <a:pt x="20" y="141"/>
                  <a:pt x="20" y="141"/>
                </a:cubicBezTo>
                <a:cubicBezTo>
                  <a:pt x="21" y="141"/>
                  <a:pt x="23" y="141"/>
                  <a:pt x="25" y="140"/>
                </a:cubicBezTo>
                <a:lnTo>
                  <a:pt x="19" y="140"/>
                </a:lnTo>
                <a:close/>
                <a:moveTo>
                  <a:pt x="88" y="41"/>
                </a:moveTo>
                <a:cubicBezTo>
                  <a:pt x="87" y="41"/>
                  <a:pt x="87" y="41"/>
                  <a:pt x="87" y="42"/>
                </a:cubicBezTo>
                <a:cubicBezTo>
                  <a:pt x="88" y="42"/>
                  <a:pt x="90" y="42"/>
                  <a:pt x="92" y="41"/>
                </a:cubicBezTo>
                <a:cubicBezTo>
                  <a:pt x="90" y="41"/>
                  <a:pt x="89" y="40"/>
                  <a:pt x="88" y="41"/>
                </a:cubicBezTo>
                <a:close/>
                <a:moveTo>
                  <a:pt x="91" y="22"/>
                </a:moveTo>
                <a:cubicBezTo>
                  <a:pt x="91" y="22"/>
                  <a:pt x="90" y="23"/>
                  <a:pt x="90" y="23"/>
                </a:cubicBezTo>
                <a:cubicBezTo>
                  <a:pt x="92" y="22"/>
                  <a:pt x="96" y="23"/>
                  <a:pt x="99" y="23"/>
                </a:cubicBezTo>
                <a:cubicBezTo>
                  <a:pt x="99" y="22"/>
                  <a:pt x="101" y="22"/>
                  <a:pt x="100" y="22"/>
                </a:cubicBezTo>
                <a:lnTo>
                  <a:pt x="91" y="22"/>
                </a:lnTo>
                <a:close/>
                <a:moveTo>
                  <a:pt x="16" y="131"/>
                </a:moveTo>
                <a:cubicBezTo>
                  <a:pt x="15" y="131"/>
                  <a:pt x="14" y="132"/>
                  <a:pt x="15" y="132"/>
                </a:cubicBezTo>
                <a:cubicBezTo>
                  <a:pt x="17" y="132"/>
                  <a:pt x="19" y="131"/>
                  <a:pt x="21" y="131"/>
                </a:cubicBezTo>
                <a:lnTo>
                  <a:pt x="16" y="131"/>
                </a:lnTo>
                <a:close/>
                <a:moveTo>
                  <a:pt x="7" y="113"/>
                </a:moveTo>
                <a:cubicBezTo>
                  <a:pt x="7" y="115"/>
                  <a:pt x="7" y="118"/>
                  <a:pt x="8" y="120"/>
                </a:cubicBezTo>
                <a:cubicBezTo>
                  <a:pt x="8" y="113"/>
                  <a:pt x="8" y="113"/>
                  <a:pt x="8" y="113"/>
                </a:cubicBezTo>
                <a:cubicBezTo>
                  <a:pt x="8" y="112"/>
                  <a:pt x="7" y="113"/>
                  <a:pt x="7" y="113"/>
                </a:cubicBezTo>
                <a:close/>
                <a:moveTo>
                  <a:pt x="75" y="48"/>
                </a:moveTo>
                <a:cubicBezTo>
                  <a:pt x="71" y="49"/>
                  <a:pt x="67" y="49"/>
                  <a:pt x="64" y="50"/>
                </a:cubicBezTo>
                <a:cubicBezTo>
                  <a:pt x="63" y="50"/>
                  <a:pt x="63" y="50"/>
                  <a:pt x="63" y="50"/>
                </a:cubicBezTo>
                <a:cubicBezTo>
                  <a:pt x="74" y="49"/>
                  <a:pt x="74" y="49"/>
                  <a:pt x="74" y="49"/>
                </a:cubicBezTo>
                <a:cubicBezTo>
                  <a:pt x="74" y="49"/>
                  <a:pt x="74" y="48"/>
                  <a:pt x="75" y="48"/>
                </a:cubicBezTo>
                <a:close/>
                <a:moveTo>
                  <a:pt x="101" y="4"/>
                </a:moveTo>
                <a:cubicBezTo>
                  <a:pt x="101" y="4"/>
                  <a:pt x="101" y="5"/>
                  <a:pt x="102" y="5"/>
                </a:cubicBezTo>
                <a:cubicBezTo>
                  <a:pt x="103" y="6"/>
                  <a:pt x="104" y="6"/>
                  <a:pt x="105" y="6"/>
                </a:cubicBezTo>
                <a:cubicBezTo>
                  <a:pt x="104" y="5"/>
                  <a:pt x="103" y="4"/>
                  <a:pt x="101" y="4"/>
                </a:cubicBezTo>
                <a:cubicBezTo>
                  <a:pt x="101" y="3"/>
                  <a:pt x="100" y="3"/>
                  <a:pt x="101" y="4"/>
                </a:cubicBezTo>
                <a:close/>
                <a:moveTo>
                  <a:pt x="82" y="33"/>
                </a:moveTo>
                <a:cubicBezTo>
                  <a:pt x="81" y="33"/>
                  <a:pt x="81" y="33"/>
                  <a:pt x="81" y="33"/>
                </a:cubicBezTo>
                <a:cubicBezTo>
                  <a:pt x="80" y="33"/>
                  <a:pt x="78" y="33"/>
                  <a:pt x="77" y="34"/>
                </a:cubicBezTo>
                <a:cubicBezTo>
                  <a:pt x="80" y="34"/>
                  <a:pt x="82" y="34"/>
                  <a:pt x="86" y="34"/>
                </a:cubicBezTo>
                <a:cubicBezTo>
                  <a:pt x="86" y="34"/>
                  <a:pt x="86" y="33"/>
                  <a:pt x="87" y="33"/>
                </a:cubicBezTo>
                <a:cubicBezTo>
                  <a:pt x="85" y="33"/>
                  <a:pt x="83" y="33"/>
                  <a:pt x="82" y="33"/>
                </a:cubicBezTo>
                <a:close/>
                <a:moveTo>
                  <a:pt x="18" y="122"/>
                </a:moveTo>
                <a:cubicBezTo>
                  <a:pt x="16" y="121"/>
                  <a:pt x="14" y="122"/>
                  <a:pt x="13" y="122"/>
                </a:cubicBezTo>
                <a:cubicBezTo>
                  <a:pt x="13" y="122"/>
                  <a:pt x="13" y="123"/>
                  <a:pt x="13" y="124"/>
                </a:cubicBezTo>
                <a:cubicBezTo>
                  <a:pt x="15" y="123"/>
                  <a:pt x="17" y="123"/>
                  <a:pt x="18" y="122"/>
                </a:cubicBezTo>
                <a:close/>
                <a:moveTo>
                  <a:pt x="107" y="148"/>
                </a:moveTo>
                <a:cubicBezTo>
                  <a:pt x="105" y="148"/>
                  <a:pt x="102" y="149"/>
                  <a:pt x="100" y="150"/>
                </a:cubicBezTo>
                <a:cubicBezTo>
                  <a:pt x="106" y="149"/>
                  <a:pt x="106" y="149"/>
                  <a:pt x="106" y="149"/>
                </a:cubicBezTo>
                <a:cubicBezTo>
                  <a:pt x="107" y="149"/>
                  <a:pt x="108" y="148"/>
                  <a:pt x="108" y="147"/>
                </a:cubicBezTo>
                <a:cubicBezTo>
                  <a:pt x="108" y="147"/>
                  <a:pt x="107" y="147"/>
                  <a:pt x="107" y="148"/>
                </a:cubicBezTo>
                <a:close/>
                <a:moveTo>
                  <a:pt x="109" y="143"/>
                </a:moveTo>
                <a:cubicBezTo>
                  <a:pt x="104" y="144"/>
                  <a:pt x="104" y="144"/>
                  <a:pt x="104" y="144"/>
                </a:cubicBezTo>
                <a:cubicBezTo>
                  <a:pt x="106" y="144"/>
                  <a:pt x="108" y="144"/>
                  <a:pt x="110" y="144"/>
                </a:cubicBezTo>
                <a:cubicBezTo>
                  <a:pt x="111" y="144"/>
                  <a:pt x="111" y="143"/>
                  <a:pt x="111" y="142"/>
                </a:cubicBezTo>
                <a:cubicBezTo>
                  <a:pt x="111" y="143"/>
                  <a:pt x="109" y="143"/>
                  <a:pt x="109" y="143"/>
                </a:cubicBezTo>
                <a:close/>
                <a:moveTo>
                  <a:pt x="106" y="15"/>
                </a:moveTo>
                <a:cubicBezTo>
                  <a:pt x="106" y="16"/>
                  <a:pt x="106" y="17"/>
                  <a:pt x="107" y="17"/>
                </a:cubicBezTo>
                <a:cubicBezTo>
                  <a:pt x="108" y="17"/>
                  <a:pt x="109" y="16"/>
                  <a:pt x="110" y="15"/>
                </a:cubicBezTo>
                <a:cubicBezTo>
                  <a:pt x="109" y="14"/>
                  <a:pt x="109" y="15"/>
                  <a:pt x="108" y="15"/>
                </a:cubicBezTo>
                <a:cubicBezTo>
                  <a:pt x="107" y="15"/>
                  <a:pt x="106" y="14"/>
                  <a:pt x="106" y="15"/>
                </a:cubicBezTo>
                <a:close/>
                <a:moveTo>
                  <a:pt x="82" y="31"/>
                </a:moveTo>
                <a:cubicBezTo>
                  <a:pt x="81" y="31"/>
                  <a:pt x="80" y="31"/>
                  <a:pt x="80" y="32"/>
                </a:cubicBezTo>
                <a:cubicBezTo>
                  <a:pt x="83" y="31"/>
                  <a:pt x="86" y="31"/>
                  <a:pt x="88" y="31"/>
                </a:cubicBezTo>
                <a:cubicBezTo>
                  <a:pt x="89" y="31"/>
                  <a:pt x="89" y="31"/>
                  <a:pt x="89" y="30"/>
                </a:cubicBezTo>
                <a:cubicBezTo>
                  <a:pt x="87" y="31"/>
                  <a:pt x="85" y="30"/>
                  <a:pt x="82" y="31"/>
                </a:cubicBezTo>
                <a:close/>
                <a:moveTo>
                  <a:pt x="92" y="27"/>
                </a:moveTo>
                <a:cubicBezTo>
                  <a:pt x="90" y="28"/>
                  <a:pt x="86" y="28"/>
                  <a:pt x="83" y="29"/>
                </a:cubicBezTo>
                <a:cubicBezTo>
                  <a:pt x="91" y="29"/>
                  <a:pt x="91" y="29"/>
                  <a:pt x="91" y="29"/>
                </a:cubicBezTo>
                <a:cubicBezTo>
                  <a:pt x="91" y="29"/>
                  <a:pt x="92" y="28"/>
                  <a:pt x="92" y="27"/>
                </a:cubicBezTo>
                <a:close/>
                <a:moveTo>
                  <a:pt x="110" y="127"/>
                </a:moveTo>
                <a:cubicBezTo>
                  <a:pt x="110" y="127"/>
                  <a:pt x="110" y="128"/>
                  <a:pt x="110" y="129"/>
                </a:cubicBezTo>
                <a:cubicBezTo>
                  <a:pt x="111" y="129"/>
                  <a:pt x="114" y="128"/>
                  <a:pt x="116" y="128"/>
                </a:cubicBezTo>
                <a:cubicBezTo>
                  <a:pt x="116" y="128"/>
                  <a:pt x="117" y="129"/>
                  <a:pt x="117" y="128"/>
                </a:cubicBezTo>
                <a:lnTo>
                  <a:pt x="110" y="127"/>
                </a:lnTo>
                <a:close/>
                <a:moveTo>
                  <a:pt x="41" y="162"/>
                </a:moveTo>
                <a:cubicBezTo>
                  <a:pt x="41" y="162"/>
                  <a:pt x="39" y="162"/>
                  <a:pt x="39" y="162"/>
                </a:cubicBezTo>
                <a:cubicBezTo>
                  <a:pt x="42" y="163"/>
                  <a:pt x="45" y="163"/>
                  <a:pt x="48" y="163"/>
                </a:cubicBezTo>
                <a:cubicBezTo>
                  <a:pt x="49" y="162"/>
                  <a:pt x="49" y="162"/>
                  <a:pt x="48" y="162"/>
                </a:cubicBezTo>
                <a:cubicBezTo>
                  <a:pt x="46" y="161"/>
                  <a:pt x="43" y="161"/>
                  <a:pt x="41" y="162"/>
                </a:cubicBezTo>
                <a:close/>
                <a:moveTo>
                  <a:pt x="81" y="38"/>
                </a:moveTo>
                <a:cubicBezTo>
                  <a:pt x="78" y="39"/>
                  <a:pt x="75" y="39"/>
                  <a:pt x="71" y="39"/>
                </a:cubicBezTo>
                <a:cubicBezTo>
                  <a:pt x="71" y="40"/>
                  <a:pt x="71" y="40"/>
                  <a:pt x="71" y="40"/>
                </a:cubicBezTo>
                <a:cubicBezTo>
                  <a:pt x="74" y="40"/>
                  <a:pt x="77" y="40"/>
                  <a:pt x="81" y="39"/>
                </a:cubicBezTo>
                <a:cubicBezTo>
                  <a:pt x="81" y="39"/>
                  <a:pt x="81" y="39"/>
                  <a:pt x="81" y="38"/>
                </a:cubicBezTo>
                <a:close/>
                <a:moveTo>
                  <a:pt x="112" y="121"/>
                </a:moveTo>
                <a:cubicBezTo>
                  <a:pt x="112" y="121"/>
                  <a:pt x="112" y="121"/>
                  <a:pt x="112" y="121"/>
                </a:cubicBezTo>
                <a:cubicBezTo>
                  <a:pt x="112" y="122"/>
                  <a:pt x="111" y="123"/>
                  <a:pt x="111" y="123"/>
                </a:cubicBezTo>
                <a:cubicBezTo>
                  <a:pt x="118" y="123"/>
                  <a:pt x="118" y="123"/>
                  <a:pt x="118" y="123"/>
                </a:cubicBezTo>
                <a:cubicBezTo>
                  <a:pt x="116" y="122"/>
                  <a:pt x="114" y="122"/>
                  <a:pt x="112" y="121"/>
                </a:cubicBezTo>
                <a:close/>
                <a:moveTo>
                  <a:pt x="62" y="10"/>
                </a:moveTo>
                <a:cubicBezTo>
                  <a:pt x="58" y="14"/>
                  <a:pt x="58" y="14"/>
                  <a:pt x="58" y="14"/>
                </a:cubicBezTo>
                <a:cubicBezTo>
                  <a:pt x="58" y="14"/>
                  <a:pt x="57" y="16"/>
                  <a:pt x="57" y="15"/>
                </a:cubicBezTo>
                <a:cubicBezTo>
                  <a:pt x="66" y="10"/>
                  <a:pt x="66" y="10"/>
                  <a:pt x="66" y="10"/>
                </a:cubicBezTo>
                <a:cubicBezTo>
                  <a:pt x="65" y="10"/>
                  <a:pt x="64" y="10"/>
                  <a:pt x="64" y="11"/>
                </a:cubicBezTo>
                <a:cubicBezTo>
                  <a:pt x="64" y="11"/>
                  <a:pt x="63" y="10"/>
                  <a:pt x="62" y="10"/>
                </a:cubicBezTo>
                <a:close/>
                <a:moveTo>
                  <a:pt x="51" y="118"/>
                </a:moveTo>
                <a:cubicBezTo>
                  <a:pt x="51" y="119"/>
                  <a:pt x="51" y="119"/>
                  <a:pt x="52" y="120"/>
                </a:cubicBezTo>
                <a:cubicBezTo>
                  <a:pt x="54" y="119"/>
                  <a:pt x="57" y="119"/>
                  <a:pt x="59" y="118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2" y="118"/>
                  <a:pt x="51" y="118"/>
                  <a:pt x="51" y="117"/>
                </a:cubicBezTo>
                <a:cubicBezTo>
                  <a:pt x="51" y="117"/>
                  <a:pt x="51" y="118"/>
                  <a:pt x="51" y="118"/>
                </a:cubicBezTo>
                <a:close/>
                <a:moveTo>
                  <a:pt x="113" y="130"/>
                </a:moveTo>
                <a:cubicBezTo>
                  <a:pt x="113" y="130"/>
                  <a:pt x="111" y="130"/>
                  <a:pt x="111" y="130"/>
                </a:cubicBezTo>
                <a:cubicBezTo>
                  <a:pt x="111" y="130"/>
                  <a:pt x="108" y="130"/>
                  <a:pt x="109" y="130"/>
                </a:cubicBezTo>
                <a:cubicBezTo>
                  <a:pt x="112" y="131"/>
                  <a:pt x="114" y="131"/>
                  <a:pt x="117" y="131"/>
                </a:cubicBezTo>
                <a:cubicBezTo>
                  <a:pt x="117" y="129"/>
                  <a:pt x="117" y="129"/>
                  <a:pt x="117" y="129"/>
                </a:cubicBezTo>
                <a:cubicBezTo>
                  <a:pt x="116" y="130"/>
                  <a:pt x="115" y="129"/>
                  <a:pt x="113" y="130"/>
                </a:cubicBezTo>
                <a:close/>
                <a:moveTo>
                  <a:pt x="18" y="103"/>
                </a:moveTo>
                <a:cubicBezTo>
                  <a:pt x="17" y="104"/>
                  <a:pt x="16" y="104"/>
                  <a:pt x="15" y="104"/>
                </a:cubicBezTo>
                <a:cubicBezTo>
                  <a:pt x="14" y="104"/>
                  <a:pt x="14" y="106"/>
                  <a:pt x="14" y="107"/>
                </a:cubicBezTo>
                <a:cubicBezTo>
                  <a:pt x="22" y="103"/>
                  <a:pt x="22" y="103"/>
                  <a:pt x="22" y="103"/>
                </a:cubicBezTo>
                <a:cubicBezTo>
                  <a:pt x="20" y="103"/>
                  <a:pt x="19" y="103"/>
                  <a:pt x="18" y="103"/>
                </a:cubicBezTo>
                <a:close/>
                <a:moveTo>
                  <a:pt x="101" y="146"/>
                </a:moveTo>
                <a:cubicBezTo>
                  <a:pt x="100" y="147"/>
                  <a:pt x="99" y="148"/>
                  <a:pt x="98" y="149"/>
                </a:cubicBezTo>
                <a:cubicBezTo>
                  <a:pt x="101" y="148"/>
                  <a:pt x="104" y="147"/>
                  <a:pt x="107" y="146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5" y="146"/>
                  <a:pt x="103" y="146"/>
                  <a:pt x="101" y="146"/>
                </a:cubicBezTo>
                <a:close/>
                <a:moveTo>
                  <a:pt x="118" y="124"/>
                </a:moveTo>
                <a:cubicBezTo>
                  <a:pt x="115" y="124"/>
                  <a:pt x="112" y="124"/>
                  <a:pt x="110" y="125"/>
                </a:cubicBezTo>
                <a:cubicBezTo>
                  <a:pt x="118" y="127"/>
                  <a:pt x="118" y="127"/>
                  <a:pt x="118" y="127"/>
                </a:cubicBezTo>
                <a:cubicBezTo>
                  <a:pt x="118" y="126"/>
                  <a:pt x="118" y="125"/>
                  <a:pt x="118" y="125"/>
                </a:cubicBezTo>
                <a:cubicBezTo>
                  <a:pt x="119" y="124"/>
                  <a:pt x="118" y="123"/>
                  <a:pt x="118" y="124"/>
                </a:cubicBezTo>
                <a:close/>
                <a:moveTo>
                  <a:pt x="70" y="54"/>
                </a:moveTo>
                <a:cubicBezTo>
                  <a:pt x="61" y="55"/>
                  <a:pt x="61" y="55"/>
                  <a:pt x="61" y="55"/>
                </a:cubicBezTo>
                <a:cubicBezTo>
                  <a:pt x="60" y="55"/>
                  <a:pt x="59" y="57"/>
                  <a:pt x="60" y="57"/>
                </a:cubicBezTo>
                <a:cubicBezTo>
                  <a:pt x="69" y="55"/>
                  <a:pt x="69" y="55"/>
                  <a:pt x="69" y="55"/>
                </a:cubicBezTo>
                <a:cubicBezTo>
                  <a:pt x="70" y="55"/>
                  <a:pt x="71" y="55"/>
                  <a:pt x="71" y="54"/>
                </a:cubicBezTo>
                <a:cubicBezTo>
                  <a:pt x="71" y="54"/>
                  <a:pt x="71" y="54"/>
                  <a:pt x="70" y="54"/>
                </a:cubicBezTo>
                <a:close/>
                <a:moveTo>
                  <a:pt x="68" y="57"/>
                </a:moveTo>
                <a:cubicBezTo>
                  <a:pt x="66" y="57"/>
                  <a:pt x="63" y="58"/>
                  <a:pt x="61" y="58"/>
                </a:cubicBezTo>
                <a:cubicBezTo>
                  <a:pt x="60" y="58"/>
                  <a:pt x="59" y="58"/>
                  <a:pt x="58" y="59"/>
                </a:cubicBezTo>
                <a:cubicBezTo>
                  <a:pt x="62" y="59"/>
                  <a:pt x="65" y="58"/>
                  <a:pt x="69" y="58"/>
                </a:cubicBezTo>
                <a:cubicBezTo>
                  <a:pt x="70" y="58"/>
                  <a:pt x="70" y="57"/>
                  <a:pt x="70" y="56"/>
                </a:cubicBezTo>
                <a:cubicBezTo>
                  <a:pt x="69" y="56"/>
                  <a:pt x="69" y="56"/>
                  <a:pt x="68" y="57"/>
                </a:cubicBezTo>
                <a:close/>
                <a:moveTo>
                  <a:pt x="8" y="82"/>
                </a:moveTo>
                <a:cubicBezTo>
                  <a:pt x="10" y="77"/>
                  <a:pt x="12" y="72"/>
                  <a:pt x="14" y="67"/>
                </a:cubicBezTo>
                <a:cubicBezTo>
                  <a:pt x="14" y="67"/>
                  <a:pt x="14" y="67"/>
                  <a:pt x="14" y="66"/>
                </a:cubicBezTo>
                <a:cubicBezTo>
                  <a:pt x="15" y="66"/>
                  <a:pt x="15" y="65"/>
                  <a:pt x="15" y="65"/>
                </a:cubicBezTo>
                <a:cubicBezTo>
                  <a:pt x="15" y="64"/>
                  <a:pt x="16" y="63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7" y="62"/>
                  <a:pt x="17" y="61"/>
                  <a:pt x="17" y="61"/>
                </a:cubicBezTo>
                <a:cubicBezTo>
                  <a:pt x="17" y="60"/>
                  <a:pt x="17" y="60"/>
                  <a:pt x="17" y="60"/>
                </a:cubicBezTo>
                <a:cubicBezTo>
                  <a:pt x="17" y="59"/>
                  <a:pt x="17" y="59"/>
                  <a:pt x="17" y="59"/>
                </a:cubicBezTo>
                <a:cubicBezTo>
                  <a:pt x="17" y="60"/>
                  <a:pt x="17" y="60"/>
                  <a:pt x="17" y="60"/>
                </a:cubicBezTo>
                <a:cubicBezTo>
                  <a:pt x="17" y="61"/>
                  <a:pt x="17" y="61"/>
                  <a:pt x="17" y="61"/>
                </a:cubicBezTo>
                <a:cubicBezTo>
                  <a:pt x="16" y="61"/>
                  <a:pt x="16" y="61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5" y="63"/>
                  <a:pt x="15" y="64"/>
                  <a:pt x="15" y="65"/>
                </a:cubicBezTo>
                <a:cubicBezTo>
                  <a:pt x="14" y="65"/>
                  <a:pt x="14" y="66"/>
                  <a:pt x="14" y="66"/>
                </a:cubicBezTo>
                <a:cubicBezTo>
                  <a:pt x="13" y="67"/>
                  <a:pt x="13" y="69"/>
                  <a:pt x="12" y="70"/>
                </a:cubicBezTo>
                <a:cubicBezTo>
                  <a:pt x="11" y="74"/>
                  <a:pt x="9" y="77"/>
                  <a:pt x="8" y="80"/>
                </a:cubicBezTo>
                <a:cubicBezTo>
                  <a:pt x="8" y="81"/>
                  <a:pt x="8" y="81"/>
                  <a:pt x="8" y="82"/>
                </a:cubicBezTo>
                <a:close/>
                <a:moveTo>
                  <a:pt x="63" y="105"/>
                </a:moveTo>
                <a:cubicBezTo>
                  <a:pt x="60" y="105"/>
                  <a:pt x="58" y="106"/>
                  <a:pt x="55" y="106"/>
                </a:cubicBezTo>
                <a:cubicBezTo>
                  <a:pt x="55" y="107"/>
                  <a:pt x="54" y="107"/>
                  <a:pt x="54" y="108"/>
                </a:cubicBezTo>
                <a:cubicBezTo>
                  <a:pt x="62" y="108"/>
                  <a:pt x="62" y="108"/>
                  <a:pt x="62" y="108"/>
                </a:cubicBezTo>
                <a:cubicBezTo>
                  <a:pt x="62" y="108"/>
                  <a:pt x="62" y="106"/>
                  <a:pt x="63" y="105"/>
                </a:cubicBezTo>
                <a:close/>
                <a:moveTo>
                  <a:pt x="109" y="132"/>
                </a:moveTo>
                <a:cubicBezTo>
                  <a:pt x="108" y="132"/>
                  <a:pt x="108" y="132"/>
                  <a:pt x="108" y="132"/>
                </a:cubicBezTo>
                <a:cubicBezTo>
                  <a:pt x="108" y="133"/>
                  <a:pt x="108" y="134"/>
                  <a:pt x="108" y="135"/>
                </a:cubicBezTo>
                <a:cubicBezTo>
                  <a:pt x="111" y="134"/>
                  <a:pt x="114" y="134"/>
                  <a:pt x="116" y="133"/>
                </a:cubicBezTo>
                <a:lnTo>
                  <a:pt x="109" y="132"/>
                </a:lnTo>
                <a:close/>
                <a:moveTo>
                  <a:pt x="76" y="45"/>
                </a:moveTo>
                <a:cubicBezTo>
                  <a:pt x="72" y="46"/>
                  <a:pt x="69" y="46"/>
                  <a:pt x="65" y="47"/>
                </a:cubicBezTo>
                <a:cubicBezTo>
                  <a:pt x="65" y="47"/>
                  <a:pt x="65" y="47"/>
                  <a:pt x="65" y="48"/>
                </a:cubicBezTo>
                <a:cubicBezTo>
                  <a:pt x="68" y="48"/>
                  <a:pt x="72" y="47"/>
                  <a:pt x="76" y="46"/>
                </a:cubicBezTo>
                <a:cubicBezTo>
                  <a:pt x="76" y="46"/>
                  <a:pt x="78" y="45"/>
                  <a:pt x="76" y="45"/>
                </a:cubicBezTo>
                <a:close/>
                <a:moveTo>
                  <a:pt x="82" y="35"/>
                </a:moveTo>
                <a:cubicBezTo>
                  <a:pt x="75" y="36"/>
                  <a:pt x="75" y="36"/>
                  <a:pt x="75" y="36"/>
                </a:cubicBezTo>
                <a:cubicBezTo>
                  <a:pt x="74" y="36"/>
                  <a:pt x="73" y="37"/>
                  <a:pt x="73" y="38"/>
                </a:cubicBezTo>
                <a:cubicBezTo>
                  <a:pt x="83" y="36"/>
                  <a:pt x="83" y="36"/>
                  <a:pt x="83" y="36"/>
                </a:cubicBezTo>
                <a:cubicBezTo>
                  <a:pt x="84" y="36"/>
                  <a:pt x="84" y="35"/>
                  <a:pt x="84" y="35"/>
                </a:cubicBezTo>
                <a:cubicBezTo>
                  <a:pt x="83" y="35"/>
                  <a:pt x="82" y="35"/>
                  <a:pt x="82" y="35"/>
                </a:cubicBezTo>
                <a:close/>
                <a:moveTo>
                  <a:pt x="71" y="51"/>
                </a:moveTo>
                <a:cubicBezTo>
                  <a:pt x="68" y="51"/>
                  <a:pt x="65" y="52"/>
                  <a:pt x="62" y="52"/>
                </a:cubicBezTo>
                <a:cubicBezTo>
                  <a:pt x="62" y="52"/>
                  <a:pt x="61" y="53"/>
                  <a:pt x="61" y="54"/>
                </a:cubicBezTo>
                <a:cubicBezTo>
                  <a:pt x="64" y="53"/>
                  <a:pt x="68" y="53"/>
                  <a:pt x="71" y="52"/>
                </a:cubicBezTo>
                <a:cubicBezTo>
                  <a:pt x="72" y="52"/>
                  <a:pt x="73" y="51"/>
                  <a:pt x="73" y="50"/>
                </a:cubicBezTo>
                <a:cubicBezTo>
                  <a:pt x="73" y="51"/>
                  <a:pt x="72" y="51"/>
                  <a:pt x="71" y="51"/>
                </a:cubicBezTo>
                <a:close/>
                <a:moveTo>
                  <a:pt x="52" y="112"/>
                </a:moveTo>
                <a:cubicBezTo>
                  <a:pt x="52" y="113"/>
                  <a:pt x="51" y="114"/>
                  <a:pt x="51" y="115"/>
                </a:cubicBezTo>
                <a:cubicBezTo>
                  <a:pt x="51" y="115"/>
                  <a:pt x="52" y="115"/>
                  <a:pt x="52" y="114"/>
                </a:cubicBezTo>
                <a:cubicBezTo>
                  <a:pt x="54" y="114"/>
                  <a:pt x="56" y="113"/>
                  <a:pt x="58" y="113"/>
                </a:cubicBezTo>
                <a:cubicBezTo>
                  <a:pt x="59" y="112"/>
                  <a:pt x="61" y="111"/>
                  <a:pt x="60" y="111"/>
                </a:cubicBezTo>
                <a:cubicBezTo>
                  <a:pt x="57" y="112"/>
                  <a:pt x="55" y="112"/>
                  <a:pt x="52" y="112"/>
                </a:cubicBezTo>
                <a:close/>
                <a:moveTo>
                  <a:pt x="66" y="60"/>
                </a:moveTo>
                <a:cubicBezTo>
                  <a:pt x="64" y="60"/>
                  <a:pt x="62" y="60"/>
                  <a:pt x="59" y="61"/>
                </a:cubicBezTo>
                <a:cubicBezTo>
                  <a:pt x="57" y="61"/>
                  <a:pt x="57" y="62"/>
                  <a:pt x="57" y="63"/>
                </a:cubicBezTo>
                <a:cubicBezTo>
                  <a:pt x="61" y="62"/>
                  <a:pt x="64" y="61"/>
                  <a:pt x="68" y="60"/>
                </a:cubicBezTo>
                <a:cubicBezTo>
                  <a:pt x="68" y="60"/>
                  <a:pt x="69" y="60"/>
                  <a:pt x="69" y="59"/>
                </a:cubicBezTo>
                <a:cubicBezTo>
                  <a:pt x="68" y="60"/>
                  <a:pt x="67" y="60"/>
                  <a:pt x="66" y="60"/>
                </a:cubicBezTo>
                <a:close/>
                <a:moveTo>
                  <a:pt x="24" y="96"/>
                </a:moveTo>
                <a:cubicBezTo>
                  <a:pt x="21" y="96"/>
                  <a:pt x="18" y="97"/>
                  <a:pt x="15" y="98"/>
                </a:cubicBezTo>
                <a:cubicBezTo>
                  <a:pt x="15" y="98"/>
                  <a:pt x="15" y="100"/>
                  <a:pt x="15" y="100"/>
                </a:cubicBezTo>
                <a:cubicBezTo>
                  <a:pt x="18" y="99"/>
                  <a:pt x="21" y="98"/>
                  <a:pt x="24" y="96"/>
                </a:cubicBezTo>
                <a:cubicBezTo>
                  <a:pt x="25" y="97"/>
                  <a:pt x="25" y="96"/>
                  <a:pt x="24" y="96"/>
                </a:cubicBezTo>
                <a:close/>
                <a:moveTo>
                  <a:pt x="113" y="135"/>
                </a:moveTo>
                <a:cubicBezTo>
                  <a:pt x="111" y="135"/>
                  <a:pt x="109" y="136"/>
                  <a:pt x="107" y="136"/>
                </a:cubicBezTo>
                <a:cubicBezTo>
                  <a:pt x="106" y="136"/>
                  <a:pt x="106" y="137"/>
                  <a:pt x="106" y="137"/>
                </a:cubicBezTo>
                <a:cubicBezTo>
                  <a:pt x="109" y="138"/>
                  <a:pt x="112" y="137"/>
                  <a:pt x="114" y="137"/>
                </a:cubicBezTo>
                <a:cubicBezTo>
                  <a:pt x="115" y="137"/>
                  <a:pt x="115" y="136"/>
                  <a:pt x="116" y="135"/>
                </a:cubicBezTo>
                <a:cubicBezTo>
                  <a:pt x="115" y="135"/>
                  <a:pt x="114" y="135"/>
                  <a:pt x="113" y="135"/>
                </a:cubicBezTo>
                <a:close/>
                <a:moveTo>
                  <a:pt x="19" y="125"/>
                </a:moveTo>
                <a:cubicBezTo>
                  <a:pt x="13" y="125"/>
                  <a:pt x="13" y="125"/>
                  <a:pt x="13" y="125"/>
                </a:cubicBezTo>
                <a:cubicBezTo>
                  <a:pt x="13" y="126"/>
                  <a:pt x="13" y="128"/>
                  <a:pt x="14" y="128"/>
                </a:cubicBezTo>
                <a:cubicBezTo>
                  <a:pt x="20" y="126"/>
                  <a:pt x="20" y="126"/>
                  <a:pt x="20" y="126"/>
                </a:cubicBezTo>
                <a:cubicBezTo>
                  <a:pt x="21" y="126"/>
                  <a:pt x="23" y="126"/>
                  <a:pt x="24" y="125"/>
                </a:cubicBezTo>
                <a:cubicBezTo>
                  <a:pt x="22" y="125"/>
                  <a:pt x="21" y="125"/>
                  <a:pt x="19" y="125"/>
                </a:cubicBezTo>
                <a:close/>
                <a:moveTo>
                  <a:pt x="112" y="120"/>
                </a:moveTo>
                <a:cubicBezTo>
                  <a:pt x="115" y="120"/>
                  <a:pt x="117" y="120"/>
                  <a:pt x="119" y="122"/>
                </a:cubicBezTo>
                <a:cubicBezTo>
                  <a:pt x="119" y="120"/>
                  <a:pt x="119" y="119"/>
                  <a:pt x="119" y="118"/>
                </a:cubicBezTo>
                <a:cubicBezTo>
                  <a:pt x="117" y="118"/>
                  <a:pt x="115" y="118"/>
                  <a:pt x="112" y="118"/>
                </a:cubicBezTo>
                <a:lnTo>
                  <a:pt x="112" y="120"/>
                </a:lnTo>
                <a:close/>
                <a:moveTo>
                  <a:pt x="113" y="112"/>
                </a:moveTo>
                <a:cubicBezTo>
                  <a:pt x="113" y="114"/>
                  <a:pt x="113" y="115"/>
                  <a:pt x="113" y="116"/>
                </a:cubicBezTo>
                <a:cubicBezTo>
                  <a:pt x="115" y="117"/>
                  <a:pt x="117" y="117"/>
                  <a:pt x="119" y="116"/>
                </a:cubicBezTo>
                <a:cubicBezTo>
                  <a:pt x="120" y="116"/>
                  <a:pt x="120" y="115"/>
                  <a:pt x="119" y="115"/>
                </a:cubicBezTo>
                <a:cubicBezTo>
                  <a:pt x="117" y="114"/>
                  <a:pt x="115" y="114"/>
                  <a:pt x="113" y="112"/>
                </a:cubicBezTo>
                <a:close/>
                <a:moveTo>
                  <a:pt x="31" y="52"/>
                </a:moveTo>
                <a:cubicBezTo>
                  <a:pt x="31" y="54"/>
                  <a:pt x="30" y="55"/>
                  <a:pt x="29" y="57"/>
                </a:cubicBezTo>
                <a:cubicBezTo>
                  <a:pt x="32" y="56"/>
                  <a:pt x="34" y="55"/>
                  <a:pt x="37" y="53"/>
                </a:cubicBezTo>
                <a:cubicBezTo>
                  <a:pt x="35" y="52"/>
                  <a:pt x="33" y="52"/>
                  <a:pt x="31" y="52"/>
                </a:cubicBezTo>
                <a:close/>
                <a:moveTo>
                  <a:pt x="59" y="114"/>
                </a:moveTo>
                <a:cubicBezTo>
                  <a:pt x="56" y="114"/>
                  <a:pt x="54" y="115"/>
                  <a:pt x="52" y="116"/>
                </a:cubicBezTo>
                <a:cubicBezTo>
                  <a:pt x="52" y="116"/>
                  <a:pt x="51" y="117"/>
                  <a:pt x="52" y="117"/>
                </a:cubicBezTo>
                <a:cubicBezTo>
                  <a:pt x="55" y="117"/>
                  <a:pt x="57" y="117"/>
                  <a:pt x="60" y="117"/>
                </a:cubicBezTo>
                <a:cubicBezTo>
                  <a:pt x="59" y="116"/>
                  <a:pt x="59" y="115"/>
                  <a:pt x="60" y="113"/>
                </a:cubicBezTo>
                <a:cubicBezTo>
                  <a:pt x="60" y="113"/>
                  <a:pt x="59" y="114"/>
                  <a:pt x="59" y="114"/>
                </a:cubicBezTo>
                <a:close/>
                <a:moveTo>
                  <a:pt x="39" y="41"/>
                </a:moveTo>
                <a:cubicBezTo>
                  <a:pt x="39" y="40"/>
                  <a:pt x="40" y="40"/>
                  <a:pt x="40" y="40"/>
                </a:cubicBezTo>
                <a:cubicBezTo>
                  <a:pt x="38" y="40"/>
                  <a:pt x="38" y="40"/>
                  <a:pt x="38" y="40"/>
                </a:cubicBezTo>
                <a:cubicBezTo>
                  <a:pt x="35" y="45"/>
                  <a:pt x="35" y="45"/>
                  <a:pt x="35" y="45"/>
                </a:cubicBezTo>
                <a:cubicBezTo>
                  <a:pt x="35" y="45"/>
                  <a:pt x="34" y="46"/>
                  <a:pt x="35" y="46"/>
                </a:cubicBezTo>
                <a:cubicBezTo>
                  <a:pt x="37" y="45"/>
                  <a:pt x="40" y="44"/>
                  <a:pt x="43" y="42"/>
                </a:cubicBezTo>
                <a:cubicBezTo>
                  <a:pt x="42" y="42"/>
                  <a:pt x="41" y="41"/>
                  <a:pt x="41" y="40"/>
                </a:cubicBezTo>
                <a:cubicBezTo>
                  <a:pt x="40" y="40"/>
                  <a:pt x="40" y="41"/>
                  <a:pt x="39" y="41"/>
                </a:cubicBezTo>
                <a:close/>
                <a:moveTo>
                  <a:pt x="58" y="68"/>
                </a:moveTo>
                <a:cubicBezTo>
                  <a:pt x="57" y="68"/>
                  <a:pt x="55" y="68"/>
                  <a:pt x="55" y="68"/>
                </a:cubicBezTo>
                <a:cubicBezTo>
                  <a:pt x="55" y="70"/>
                  <a:pt x="54" y="72"/>
                  <a:pt x="54" y="74"/>
                </a:cubicBezTo>
                <a:cubicBezTo>
                  <a:pt x="55" y="73"/>
                  <a:pt x="56" y="73"/>
                  <a:pt x="57" y="72"/>
                </a:cubicBezTo>
                <a:cubicBezTo>
                  <a:pt x="59" y="70"/>
                  <a:pt x="61" y="68"/>
                  <a:pt x="64" y="68"/>
                </a:cubicBezTo>
                <a:lnTo>
                  <a:pt x="58" y="68"/>
                </a:lnTo>
                <a:close/>
                <a:moveTo>
                  <a:pt x="47" y="26"/>
                </a:moveTo>
                <a:cubicBezTo>
                  <a:pt x="46" y="28"/>
                  <a:pt x="44" y="31"/>
                  <a:pt x="42" y="33"/>
                </a:cubicBezTo>
                <a:cubicBezTo>
                  <a:pt x="42" y="33"/>
                  <a:pt x="43" y="33"/>
                  <a:pt x="43" y="33"/>
                </a:cubicBezTo>
                <a:cubicBezTo>
                  <a:pt x="46" y="32"/>
                  <a:pt x="48" y="30"/>
                  <a:pt x="49" y="28"/>
                </a:cubicBezTo>
                <a:cubicBezTo>
                  <a:pt x="50" y="27"/>
                  <a:pt x="49" y="26"/>
                  <a:pt x="49" y="26"/>
                </a:cubicBezTo>
                <a:cubicBezTo>
                  <a:pt x="48" y="25"/>
                  <a:pt x="48" y="25"/>
                  <a:pt x="47" y="26"/>
                </a:cubicBezTo>
                <a:close/>
                <a:moveTo>
                  <a:pt x="77" y="41"/>
                </a:moveTo>
                <a:cubicBezTo>
                  <a:pt x="75" y="41"/>
                  <a:pt x="72" y="42"/>
                  <a:pt x="69" y="42"/>
                </a:cubicBezTo>
                <a:cubicBezTo>
                  <a:pt x="68" y="42"/>
                  <a:pt x="68" y="44"/>
                  <a:pt x="67" y="45"/>
                </a:cubicBezTo>
                <a:cubicBezTo>
                  <a:pt x="70" y="44"/>
                  <a:pt x="74" y="44"/>
                  <a:pt x="77" y="43"/>
                </a:cubicBezTo>
                <a:cubicBezTo>
                  <a:pt x="78" y="43"/>
                  <a:pt x="79" y="42"/>
                  <a:pt x="79" y="41"/>
                </a:cubicBezTo>
                <a:cubicBezTo>
                  <a:pt x="79" y="41"/>
                  <a:pt x="78" y="41"/>
                  <a:pt x="77" y="41"/>
                </a:cubicBezTo>
                <a:close/>
                <a:moveTo>
                  <a:pt x="65" y="63"/>
                </a:moveTo>
                <a:cubicBezTo>
                  <a:pt x="62" y="64"/>
                  <a:pt x="60" y="64"/>
                  <a:pt x="57" y="65"/>
                </a:cubicBezTo>
                <a:cubicBezTo>
                  <a:pt x="56" y="65"/>
                  <a:pt x="56" y="66"/>
                  <a:pt x="56" y="67"/>
                </a:cubicBezTo>
                <a:cubicBezTo>
                  <a:pt x="55" y="68"/>
                  <a:pt x="56" y="67"/>
                  <a:pt x="57" y="67"/>
                </a:cubicBezTo>
                <a:cubicBezTo>
                  <a:pt x="59" y="67"/>
                  <a:pt x="63" y="67"/>
                  <a:pt x="66" y="66"/>
                </a:cubicBezTo>
                <a:cubicBezTo>
                  <a:pt x="66" y="65"/>
                  <a:pt x="65" y="65"/>
                  <a:pt x="65" y="65"/>
                </a:cubicBezTo>
                <a:cubicBezTo>
                  <a:pt x="66" y="64"/>
                  <a:pt x="67" y="63"/>
                  <a:pt x="68" y="62"/>
                </a:cubicBezTo>
                <a:cubicBezTo>
                  <a:pt x="67" y="62"/>
                  <a:pt x="66" y="62"/>
                  <a:pt x="65" y="63"/>
                </a:cubicBezTo>
                <a:close/>
                <a:moveTo>
                  <a:pt x="27" y="62"/>
                </a:moveTo>
                <a:cubicBezTo>
                  <a:pt x="27" y="62"/>
                  <a:pt x="27" y="63"/>
                  <a:pt x="27" y="63"/>
                </a:cubicBezTo>
                <a:cubicBezTo>
                  <a:pt x="26" y="64"/>
                  <a:pt x="25" y="66"/>
                  <a:pt x="24" y="69"/>
                </a:cubicBezTo>
                <a:cubicBezTo>
                  <a:pt x="28" y="67"/>
                  <a:pt x="32" y="65"/>
                  <a:pt x="35" y="63"/>
                </a:cubicBezTo>
                <a:cubicBezTo>
                  <a:pt x="35" y="63"/>
                  <a:pt x="34" y="62"/>
                  <a:pt x="33" y="63"/>
                </a:cubicBezTo>
                <a:cubicBezTo>
                  <a:pt x="33" y="63"/>
                  <a:pt x="32" y="63"/>
                  <a:pt x="31" y="63"/>
                </a:cubicBezTo>
                <a:cubicBezTo>
                  <a:pt x="30" y="62"/>
                  <a:pt x="28" y="62"/>
                  <a:pt x="27" y="62"/>
                </a:cubicBezTo>
                <a:close/>
                <a:moveTo>
                  <a:pt x="28" y="112"/>
                </a:moveTo>
                <a:cubicBezTo>
                  <a:pt x="24" y="113"/>
                  <a:pt x="18" y="113"/>
                  <a:pt x="14" y="113"/>
                </a:cubicBezTo>
                <a:cubicBezTo>
                  <a:pt x="13" y="114"/>
                  <a:pt x="13" y="116"/>
                  <a:pt x="13" y="118"/>
                </a:cubicBezTo>
                <a:cubicBezTo>
                  <a:pt x="29" y="112"/>
                  <a:pt x="29" y="112"/>
                  <a:pt x="29" y="112"/>
                </a:cubicBezTo>
                <a:cubicBezTo>
                  <a:pt x="29" y="112"/>
                  <a:pt x="28" y="112"/>
                  <a:pt x="28" y="112"/>
                </a:cubicBezTo>
                <a:close/>
                <a:moveTo>
                  <a:pt x="20" y="81"/>
                </a:moveTo>
                <a:cubicBezTo>
                  <a:pt x="20" y="82"/>
                  <a:pt x="19" y="84"/>
                  <a:pt x="18" y="86"/>
                </a:cubicBezTo>
                <a:cubicBezTo>
                  <a:pt x="19" y="86"/>
                  <a:pt x="17" y="87"/>
                  <a:pt x="19" y="87"/>
                </a:cubicBezTo>
                <a:cubicBezTo>
                  <a:pt x="22" y="86"/>
                  <a:pt x="26" y="84"/>
                  <a:pt x="28" y="82"/>
                </a:cubicBezTo>
                <a:cubicBezTo>
                  <a:pt x="29" y="81"/>
                  <a:pt x="28" y="81"/>
                  <a:pt x="28" y="81"/>
                </a:cubicBezTo>
                <a:cubicBezTo>
                  <a:pt x="25" y="80"/>
                  <a:pt x="23" y="80"/>
                  <a:pt x="20" y="81"/>
                </a:cubicBezTo>
                <a:close/>
                <a:moveTo>
                  <a:pt x="23" y="73"/>
                </a:moveTo>
                <a:cubicBezTo>
                  <a:pt x="23" y="73"/>
                  <a:pt x="22" y="73"/>
                  <a:pt x="22" y="73"/>
                </a:cubicBezTo>
                <a:cubicBezTo>
                  <a:pt x="22" y="75"/>
                  <a:pt x="21" y="77"/>
                  <a:pt x="21" y="79"/>
                </a:cubicBezTo>
                <a:cubicBezTo>
                  <a:pt x="22" y="79"/>
                  <a:pt x="23" y="78"/>
                  <a:pt x="24" y="78"/>
                </a:cubicBezTo>
                <a:cubicBezTo>
                  <a:pt x="27" y="77"/>
                  <a:pt x="30" y="75"/>
                  <a:pt x="33" y="73"/>
                </a:cubicBezTo>
                <a:lnTo>
                  <a:pt x="23" y="73"/>
                </a:lnTo>
                <a:close/>
                <a:moveTo>
                  <a:pt x="17" y="89"/>
                </a:moveTo>
                <a:cubicBezTo>
                  <a:pt x="17" y="89"/>
                  <a:pt x="17" y="90"/>
                  <a:pt x="17" y="90"/>
                </a:cubicBezTo>
                <a:cubicBezTo>
                  <a:pt x="16" y="91"/>
                  <a:pt x="16" y="93"/>
                  <a:pt x="16" y="94"/>
                </a:cubicBezTo>
                <a:cubicBezTo>
                  <a:pt x="16" y="95"/>
                  <a:pt x="15" y="95"/>
                  <a:pt x="16" y="95"/>
                </a:cubicBezTo>
                <a:cubicBezTo>
                  <a:pt x="21" y="94"/>
                  <a:pt x="25" y="91"/>
                  <a:pt x="29" y="89"/>
                </a:cubicBezTo>
                <a:lnTo>
                  <a:pt x="17" y="89"/>
                </a:lnTo>
                <a:close/>
                <a:moveTo>
                  <a:pt x="59" y="118"/>
                </a:moveTo>
                <a:cubicBezTo>
                  <a:pt x="59" y="118"/>
                  <a:pt x="58" y="119"/>
                  <a:pt x="58" y="119"/>
                </a:cubicBezTo>
                <a:cubicBezTo>
                  <a:pt x="56" y="120"/>
                  <a:pt x="54" y="120"/>
                  <a:pt x="52" y="121"/>
                </a:cubicBezTo>
                <a:cubicBezTo>
                  <a:pt x="54" y="125"/>
                  <a:pt x="59" y="127"/>
                  <a:pt x="64" y="125"/>
                </a:cubicBezTo>
                <a:cubicBezTo>
                  <a:pt x="62" y="124"/>
                  <a:pt x="62" y="122"/>
                  <a:pt x="61" y="120"/>
                </a:cubicBezTo>
                <a:cubicBezTo>
                  <a:pt x="60" y="120"/>
                  <a:pt x="60" y="118"/>
                  <a:pt x="59" y="118"/>
                </a:cubicBezTo>
                <a:close/>
                <a:moveTo>
                  <a:pt x="7" y="136"/>
                </a:moveTo>
                <a:cubicBezTo>
                  <a:pt x="7" y="136"/>
                  <a:pt x="7" y="137"/>
                  <a:pt x="7" y="137"/>
                </a:cubicBezTo>
                <a:cubicBezTo>
                  <a:pt x="8" y="142"/>
                  <a:pt x="10" y="146"/>
                  <a:pt x="14" y="149"/>
                </a:cubicBezTo>
                <a:cubicBezTo>
                  <a:pt x="17" y="153"/>
                  <a:pt x="21" y="156"/>
                  <a:pt x="26" y="158"/>
                </a:cubicBezTo>
                <a:cubicBezTo>
                  <a:pt x="30" y="159"/>
                  <a:pt x="32" y="161"/>
                  <a:pt x="37" y="162"/>
                </a:cubicBezTo>
                <a:cubicBezTo>
                  <a:pt x="37" y="162"/>
                  <a:pt x="38" y="163"/>
                  <a:pt x="38" y="161"/>
                </a:cubicBezTo>
                <a:cubicBezTo>
                  <a:pt x="38" y="160"/>
                  <a:pt x="39" y="160"/>
                  <a:pt x="40" y="160"/>
                </a:cubicBezTo>
                <a:cubicBezTo>
                  <a:pt x="40" y="160"/>
                  <a:pt x="41" y="159"/>
                  <a:pt x="40" y="159"/>
                </a:cubicBezTo>
                <a:cubicBezTo>
                  <a:pt x="37" y="159"/>
                  <a:pt x="34" y="159"/>
                  <a:pt x="31" y="160"/>
                </a:cubicBezTo>
                <a:cubicBezTo>
                  <a:pt x="31" y="160"/>
                  <a:pt x="30" y="159"/>
                  <a:pt x="30" y="158"/>
                </a:cubicBezTo>
                <a:cubicBezTo>
                  <a:pt x="31" y="157"/>
                  <a:pt x="33" y="157"/>
                  <a:pt x="35" y="157"/>
                </a:cubicBezTo>
                <a:cubicBezTo>
                  <a:pt x="34" y="156"/>
                  <a:pt x="33" y="155"/>
                  <a:pt x="32" y="156"/>
                </a:cubicBezTo>
                <a:cubicBezTo>
                  <a:pt x="30" y="156"/>
                  <a:pt x="28" y="156"/>
                  <a:pt x="26" y="155"/>
                </a:cubicBezTo>
                <a:cubicBezTo>
                  <a:pt x="26" y="154"/>
                  <a:pt x="26" y="154"/>
                  <a:pt x="26" y="154"/>
                </a:cubicBezTo>
                <a:cubicBezTo>
                  <a:pt x="26" y="154"/>
                  <a:pt x="27" y="154"/>
                  <a:pt x="28" y="153"/>
                </a:cubicBezTo>
                <a:cubicBezTo>
                  <a:pt x="27" y="153"/>
                  <a:pt x="25" y="151"/>
                  <a:pt x="24" y="151"/>
                </a:cubicBezTo>
                <a:cubicBezTo>
                  <a:pt x="23" y="151"/>
                  <a:pt x="21" y="151"/>
                  <a:pt x="21" y="151"/>
                </a:cubicBezTo>
                <a:cubicBezTo>
                  <a:pt x="20" y="150"/>
                  <a:pt x="21" y="149"/>
                  <a:pt x="22" y="149"/>
                </a:cubicBezTo>
                <a:cubicBezTo>
                  <a:pt x="22" y="149"/>
                  <a:pt x="21" y="149"/>
                  <a:pt x="21" y="148"/>
                </a:cubicBezTo>
                <a:cubicBezTo>
                  <a:pt x="21" y="148"/>
                  <a:pt x="20" y="148"/>
                  <a:pt x="19" y="148"/>
                </a:cubicBezTo>
                <a:cubicBezTo>
                  <a:pt x="18" y="148"/>
                  <a:pt x="18" y="148"/>
                  <a:pt x="17" y="148"/>
                </a:cubicBezTo>
                <a:cubicBezTo>
                  <a:pt x="13" y="144"/>
                  <a:pt x="10" y="141"/>
                  <a:pt x="7" y="136"/>
                </a:cubicBezTo>
                <a:cubicBezTo>
                  <a:pt x="7" y="136"/>
                  <a:pt x="7" y="135"/>
                  <a:pt x="7" y="136"/>
                </a:cubicBezTo>
                <a:close/>
                <a:moveTo>
                  <a:pt x="72" y="103"/>
                </a:moveTo>
                <a:cubicBezTo>
                  <a:pt x="71" y="103"/>
                  <a:pt x="70" y="104"/>
                  <a:pt x="69" y="104"/>
                </a:cubicBezTo>
                <a:cubicBezTo>
                  <a:pt x="68" y="106"/>
                  <a:pt x="66" y="107"/>
                  <a:pt x="65" y="109"/>
                </a:cubicBezTo>
                <a:cubicBezTo>
                  <a:pt x="62" y="112"/>
                  <a:pt x="62" y="119"/>
                  <a:pt x="65" y="122"/>
                </a:cubicBezTo>
                <a:cubicBezTo>
                  <a:pt x="66" y="123"/>
                  <a:pt x="66" y="124"/>
                  <a:pt x="67" y="123"/>
                </a:cubicBezTo>
                <a:cubicBezTo>
                  <a:pt x="70" y="120"/>
                  <a:pt x="73" y="117"/>
                  <a:pt x="75" y="112"/>
                </a:cubicBezTo>
                <a:cubicBezTo>
                  <a:pt x="76" y="108"/>
                  <a:pt x="75" y="104"/>
                  <a:pt x="72" y="103"/>
                </a:cubicBezTo>
                <a:close/>
                <a:moveTo>
                  <a:pt x="102" y="79"/>
                </a:moveTo>
                <a:cubicBezTo>
                  <a:pt x="107" y="86"/>
                  <a:pt x="111" y="94"/>
                  <a:pt x="113" y="103"/>
                </a:cubicBezTo>
                <a:cubicBezTo>
                  <a:pt x="113" y="104"/>
                  <a:pt x="113" y="104"/>
                  <a:pt x="113" y="105"/>
                </a:cubicBezTo>
                <a:cubicBezTo>
                  <a:pt x="118" y="104"/>
                  <a:pt x="118" y="104"/>
                  <a:pt x="118" y="104"/>
                </a:cubicBezTo>
                <a:cubicBezTo>
                  <a:pt x="119" y="103"/>
                  <a:pt x="116" y="102"/>
                  <a:pt x="116" y="101"/>
                </a:cubicBezTo>
                <a:cubicBezTo>
                  <a:pt x="111" y="98"/>
                  <a:pt x="109" y="92"/>
                  <a:pt x="108" y="85"/>
                </a:cubicBezTo>
                <a:cubicBezTo>
                  <a:pt x="108" y="85"/>
                  <a:pt x="108" y="85"/>
                  <a:pt x="108" y="84"/>
                </a:cubicBezTo>
                <a:cubicBezTo>
                  <a:pt x="110" y="87"/>
                  <a:pt x="111" y="91"/>
                  <a:pt x="112" y="94"/>
                </a:cubicBezTo>
                <a:cubicBezTo>
                  <a:pt x="114" y="98"/>
                  <a:pt x="116" y="101"/>
                  <a:pt x="119" y="103"/>
                </a:cubicBezTo>
                <a:cubicBezTo>
                  <a:pt x="120" y="104"/>
                  <a:pt x="120" y="105"/>
                  <a:pt x="119" y="105"/>
                </a:cubicBezTo>
                <a:cubicBezTo>
                  <a:pt x="113" y="106"/>
                  <a:pt x="113" y="106"/>
                  <a:pt x="113" y="106"/>
                </a:cubicBezTo>
                <a:cubicBezTo>
                  <a:pt x="113" y="111"/>
                  <a:pt x="113" y="111"/>
                  <a:pt x="113" y="111"/>
                </a:cubicBezTo>
                <a:cubicBezTo>
                  <a:pt x="115" y="112"/>
                  <a:pt x="117" y="113"/>
                  <a:pt x="120" y="114"/>
                </a:cubicBezTo>
                <a:cubicBezTo>
                  <a:pt x="122" y="105"/>
                  <a:pt x="119" y="97"/>
                  <a:pt x="115" y="91"/>
                </a:cubicBezTo>
                <a:cubicBezTo>
                  <a:pt x="112" y="86"/>
                  <a:pt x="108" y="82"/>
                  <a:pt x="102" y="79"/>
                </a:cubicBezTo>
                <a:cubicBezTo>
                  <a:pt x="102" y="79"/>
                  <a:pt x="102" y="79"/>
                  <a:pt x="102" y="79"/>
                </a:cubicBezTo>
                <a:close/>
                <a:moveTo>
                  <a:pt x="17" y="156"/>
                </a:moveTo>
                <a:cubicBezTo>
                  <a:pt x="20" y="159"/>
                  <a:pt x="24" y="161"/>
                  <a:pt x="28" y="163"/>
                </a:cubicBezTo>
                <a:cubicBezTo>
                  <a:pt x="33" y="165"/>
                  <a:pt x="33" y="165"/>
                  <a:pt x="33" y="165"/>
                </a:cubicBezTo>
                <a:cubicBezTo>
                  <a:pt x="40" y="167"/>
                  <a:pt x="47" y="168"/>
                  <a:pt x="55" y="169"/>
                </a:cubicBezTo>
                <a:cubicBezTo>
                  <a:pt x="69" y="170"/>
                  <a:pt x="81" y="167"/>
                  <a:pt x="91" y="162"/>
                </a:cubicBezTo>
                <a:cubicBezTo>
                  <a:pt x="91" y="162"/>
                  <a:pt x="92" y="161"/>
                  <a:pt x="92" y="161"/>
                </a:cubicBezTo>
                <a:cubicBezTo>
                  <a:pt x="89" y="161"/>
                  <a:pt x="85" y="162"/>
                  <a:pt x="81" y="161"/>
                </a:cubicBezTo>
                <a:cubicBezTo>
                  <a:pt x="80" y="162"/>
                  <a:pt x="78" y="163"/>
                  <a:pt x="76" y="163"/>
                </a:cubicBezTo>
                <a:cubicBezTo>
                  <a:pt x="75" y="164"/>
                  <a:pt x="73" y="163"/>
                  <a:pt x="71" y="164"/>
                </a:cubicBezTo>
                <a:cubicBezTo>
                  <a:pt x="66" y="164"/>
                  <a:pt x="62" y="163"/>
                  <a:pt x="57" y="164"/>
                </a:cubicBezTo>
                <a:cubicBezTo>
                  <a:pt x="57" y="164"/>
                  <a:pt x="56" y="164"/>
                  <a:pt x="56" y="164"/>
                </a:cubicBezTo>
                <a:cubicBezTo>
                  <a:pt x="52" y="164"/>
                  <a:pt x="48" y="165"/>
                  <a:pt x="44" y="165"/>
                </a:cubicBezTo>
                <a:cubicBezTo>
                  <a:pt x="33" y="164"/>
                  <a:pt x="25" y="161"/>
                  <a:pt x="18" y="157"/>
                </a:cubicBezTo>
                <a:cubicBezTo>
                  <a:pt x="18" y="156"/>
                  <a:pt x="18" y="156"/>
                  <a:pt x="17" y="156"/>
                </a:cubicBezTo>
                <a:close/>
                <a:moveTo>
                  <a:pt x="67" y="94"/>
                </a:moveTo>
                <a:cubicBezTo>
                  <a:pt x="73" y="93"/>
                  <a:pt x="77" y="96"/>
                  <a:pt x="79" y="100"/>
                </a:cubicBezTo>
                <a:cubicBezTo>
                  <a:pt x="85" y="110"/>
                  <a:pt x="78" y="123"/>
                  <a:pt x="71" y="127"/>
                </a:cubicBezTo>
                <a:cubicBezTo>
                  <a:pt x="66" y="132"/>
                  <a:pt x="55" y="132"/>
                  <a:pt x="50" y="128"/>
                </a:cubicBezTo>
                <a:cubicBezTo>
                  <a:pt x="45" y="123"/>
                  <a:pt x="43" y="110"/>
                  <a:pt x="49" y="104"/>
                </a:cubicBezTo>
                <a:cubicBezTo>
                  <a:pt x="54" y="100"/>
                  <a:pt x="58" y="96"/>
                  <a:pt x="65" y="94"/>
                </a:cubicBezTo>
                <a:cubicBezTo>
                  <a:pt x="66" y="94"/>
                  <a:pt x="67" y="94"/>
                  <a:pt x="67" y="94"/>
                </a:cubicBezTo>
                <a:close/>
                <a:moveTo>
                  <a:pt x="80" y="22"/>
                </a:moveTo>
                <a:cubicBezTo>
                  <a:pt x="79" y="23"/>
                  <a:pt x="78" y="23"/>
                  <a:pt x="78" y="22"/>
                </a:cubicBezTo>
                <a:cubicBezTo>
                  <a:pt x="78" y="21"/>
                  <a:pt x="78" y="21"/>
                  <a:pt x="79" y="21"/>
                </a:cubicBezTo>
                <a:cubicBezTo>
                  <a:pt x="80" y="20"/>
                  <a:pt x="81" y="20"/>
                  <a:pt x="82" y="20"/>
                </a:cubicBezTo>
                <a:cubicBezTo>
                  <a:pt x="84" y="20"/>
                  <a:pt x="86" y="19"/>
                  <a:pt x="88" y="18"/>
                </a:cubicBezTo>
                <a:cubicBezTo>
                  <a:pt x="87" y="18"/>
                  <a:pt x="86" y="18"/>
                  <a:pt x="85" y="18"/>
                </a:cubicBezTo>
                <a:cubicBezTo>
                  <a:pt x="85" y="19"/>
                  <a:pt x="84" y="18"/>
                  <a:pt x="84" y="18"/>
                </a:cubicBezTo>
                <a:cubicBezTo>
                  <a:pt x="83" y="17"/>
                  <a:pt x="83" y="16"/>
                  <a:pt x="84" y="16"/>
                </a:cubicBezTo>
                <a:cubicBezTo>
                  <a:pt x="86" y="16"/>
                  <a:pt x="89" y="16"/>
                  <a:pt x="91" y="16"/>
                </a:cubicBezTo>
                <a:cubicBezTo>
                  <a:pt x="92" y="16"/>
                  <a:pt x="93" y="14"/>
                  <a:pt x="94" y="13"/>
                </a:cubicBezTo>
                <a:cubicBezTo>
                  <a:pt x="94" y="13"/>
                  <a:pt x="95" y="12"/>
                  <a:pt x="94" y="12"/>
                </a:cubicBezTo>
                <a:cubicBezTo>
                  <a:pt x="87" y="12"/>
                  <a:pt x="80" y="11"/>
                  <a:pt x="73" y="11"/>
                </a:cubicBezTo>
                <a:cubicBezTo>
                  <a:pt x="73" y="11"/>
                  <a:pt x="72" y="11"/>
                  <a:pt x="72" y="10"/>
                </a:cubicBezTo>
                <a:cubicBezTo>
                  <a:pt x="67" y="10"/>
                  <a:pt x="65" y="12"/>
                  <a:pt x="62" y="14"/>
                </a:cubicBezTo>
                <a:cubicBezTo>
                  <a:pt x="57" y="17"/>
                  <a:pt x="52" y="19"/>
                  <a:pt x="49" y="24"/>
                </a:cubicBezTo>
                <a:cubicBezTo>
                  <a:pt x="48" y="25"/>
                  <a:pt x="50" y="25"/>
                  <a:pt x="50" y="26"/>
                </a:cubicBezTo>
                <a:cubicBezTo>
                  <a:pt x="51" y="27"/>
                  <a:pt x="50" y="29"/>
                  <a:pt x="49" y="30"/>
                </a:cubicBezTo>
                <a:cubicBezTo>
                  <a:pt x="47" y="32"/>
                  <a:pt x="44" y="34"/>
                  <a:pt x="41" y="35"/>
                </a:cubicBezTo>
                <a:cubicBezTo>
                  <a:pt x="40" y="36"/>
                  <a:pt x="39" y="38"/>
                  <a:pt x="38" y="39"/>
                </a:cubicBezTo>
                <a:cubicBezTo>
                  <a:pt x="40" y="39"/>
                  <a:pt x="42" y="39"/>
                  <a:pt x="44" y="41"/>
                </a:cubicBezTo>
                <a:cubicBezTo>
                  <a:pt x="44" y="41"/>
                  <a:pt x="45" y="42"/>
                  <a:pt x="44" y="42"/>
                </a:cubicBezTo>
                <a:cubicBezTo>
                  <a:pt x="43" y="43"/>
                  <a:pt x="41" y="45"/>
                  <a:pt x="40" y="45"/>
                </a:cubicBezTo>
                <a:cubicBezTo>
                  <a:pt x="38" y="46"/>
                  <a:pt x="37" y="47"/>
                  <a:pt x="34" y="48"/>
                </a:cubicBezTo>
                <a:cubicBezTo>
                  <a:pt x="35" y="48"/>
                  <a:pt x="34" y="49"/>
                  <a:pt x="34" y="48"/>
                </a:cubicBezTo>
                <a:cubicBezTo>
                  <a:pt x="32" y="51"/>
                  <a:pt x="32" y="51"/>
                  <a:pt x="32" y="51"/>
                </a:cubicBezTo>
                <a:cubicBezTo>
                  <a:pt x="33" y="51"/>
                  <a:pt x="35" y="51"/>
                  <a:pt x="36" y="51"/>
                </a:cubicBezTo>
                <a:cubicBezTo>
                  <a:pt x="37" y="51"/>
                  <a:pt x="38" y="52"/>
                  <a:pt x="38" y="52"/>
                </a:cubicBezTo>
                <a:cubicBezTo>
                  <a:pt x="38" y="53"/>
                  <a:pt x="38" y="53"/>
                  <a:pt x="38" y="54"/>
                </a:cubicBezTo>
                <a:cubicBezTo>
                  <a:pt x="35" y="56"/>
                  <a:pt x="32" y="58"/>
                  <a:pt x="28" y="59"/>
                </a:cubicBezTo>
                <a:cubicBezTo>
                  <a:pt x="28" y="60"/>
                  <a:pt x="28" y="60"/>
                  <a:pt x="27" y="61"/>
                </a:cubicBezTo>
                <a:cubicBezTo>
                  <a:pt x="30" y="61"/>
                  <a:pt x="32" y="61"/>
                  <a:pt x="34" y="61"/>
                </a:cubicBezTo>
                <a:cubicBezTo>
                  <a:pt x="35" y="61"/>
                  <a:pt x="36" y="61"/>
                  <a:pt x="37" y="62"/>
                </a:cubicBezTo>
                <a:cubicBezTo>
                  <a:pt x="37" y="63"/>
                  <a:pt x="37" y="63"/>
                  <a:pt x="37" y="64"/>
                </a:cubicBezTo>
                <a:cubicBezTo>
                  <a:pt x="33" y="66"/>
                  <a:pt x="29" y="68"/>
                  <a:pt x="25" y="70"/>
                </a:cubicBezTo>
                <a:cubicBezTo>
                  <a:pt x="24" y="70"/>
                  <a:pt x="23" y="71"/>
                  <a:pt x="23" y="71"/>
                </a:cubicBezTo>
                <a:cubicBezTo>
                  <a:pt x="27" y="72"/>
                  <a:pt x="31" y="71"/>
                  <a:pt x="34" y="72"/>
                </a:cubicBezTo>
                <a:cubicBezTo>
                  <a:pt x="35" y="72"/>
                  <a:pt x="35" y="73"/>
                  <a:pt x="34" y="73"/>
                </a:cubicBezTo>
                <a:cubicBezTo>
                  <a:pt x="31" y="76"/>
                  <a:pt x="28" y="78"/>
                  <a:pt x="23" y="79"/>
                </a:cubicBezTo>
                <a:cubicBezTo>
                  <a:pt x="26" y="79"/>
                  <a:pt x="28" y="79"/>
                  <a:pt x="30" y="80"/>
                </a:cubicBezTo>
                <a:cubicBezTo>
                  <a:pt x="30" y="80"/>
                  <a:pt x="31" y="81"/>
                  <a:pt x="30" y="82"/>
                </a:cubicBezTo>
                <a:cubicBezTo>
                  <a:pt x="27" y="84"/>
                  <a:pt x="24" y="86"/>
                  <a:pt x="20" y="87"/>
                </a:cubicBezTo>
                <a:cubicBezTo>
                  <a:pt x="19" y="88"/>
                  <a:pt x="21" y="88"/>
                  <a:pt x="21" y="88"/>
                </a:cubicBezTo>
                <a:cubicBezTo>
                  <a:pt x="23" y="88"/>
                  <a:pt x="26" y="88"/>
                  <a:pt x="28" y="88"/>
                </a:cubicBezTo>
                <a:cubicBezTo>
                  <a:pt x="29" y="88"/>
                  <a:pt x="29" y="88"/>
                  <a:pt x="30" y="89"/>
                </a:cubicBezTo>
                <a:cubicBezTo>
                  <a:pt x="30" y="89"/>
                  <a:pt x="29" y="90"/>
                  <a:pt x="29" y="90"/>
                </a:cubicBezTo>
                <a:cubicBezTo>
                  <a:pt x="26" y="92"/>
                  <a:pt x="23" y="94"/>
                  <a:pt x="20" y="95"/>
                </a:cubicBezTo>
                <a:cubicBezTo>
                  <a:pt x="22" y="95"/>
                  <a:pt x="25" y="95"/>
                  <a:pt x="27" y="95"/>
                </a:cubicBezTo>
                <a:cubicBezTo>
                  <a:pt x="28" y="95"/>
                  <a:pt x="28" y="96"/>
                  <a:pt x="27" y="96"/>
                </a:cubicBezTo>
                <a:cubicBezTo>
                  <a:pt x="24" y="98"/>
                  <a:pt x="20" y="100"/>
                  <a:pt x="15" y="102"/>
                </a:cubicBezTo>
                <a:cubicBezTo>
                  <a:pt x="26" y="101"/>
                  <a:pt x="26" y="101"/>
                  <a:pt x="26" y="101"/>
                </a:cubicBezTo>
                <a:cubicBezTo>
                  <a:pt x="27" y="101"/>
                  <a:pt x="27" y="102"/>
                  <a:pt x="26" y="102"/>
                </a:cubicBezTo>
                <a:cubicBezTo>
                  <a:pt x="22" y="104"/>
                  <a:pt x="18" y="106"/>
                  <a:pt x="14" y="109"/>
                </a:cubicBezTo>
                <a:cubicBezTo>
                  <a:pt x="13" y="109"/>
                  <a:pt x="14" y="110"/>
                  <a:pt x="14" y="111"/>
                </a:cubicBezTo>
                <a:cubicBezTo>
                  <a:pt x="20" y="111"/>
                  <a:pt x="27" y="112"/>
                  <a:pt x="32" y="110"/>
                </a:cubicBezTo>
                <a:cubicBezTo>
                  <a:pt x="33" y="110"/>
                  <a:pt x="33" y="112"/>
                  <a:pt x="32" y="112"/>
                </a:cubicBezTo>
                <a:cubicBezTo>
                  <a:pt x="26" y="114"/>
                  <a:pt x="20" y="117"/>
                  <a:pt x="14" y="119"/>
                </a:cubicBezTo>
                <a:cubicBezTo>
                  <a:pt x="13" y="119"/>
                  <a:pt x="12" y="120"/>
                  <a:pt x="13" y="120"/>
                </a:cubicBezTo>
                <a:cubicBezTo>
                  <a:pt x="19" y="120"/>
                  <a:pt x="25" y="119"/>
                  <a:pt x="30" y="118"/>
                </a:cubicBezTo>
                <a:cubicBezTo>
                  <a:pt x="31" y="118"/>
                  <a:pt x="31" y="119"/>
                  <a:pt x="31" y="119"/>
                </a:cubicBezTo>
                <a:cubicBezTo>
                  <a:pt x="31" y="120"/>
                  <a:pt x="30" y="120"/>
                  <a:pt x="30" y="120"/>
                </a:cubicBezTo>
                <a:cubicBezTo>
                  <a:pt x="19" y="123"/>
                  <a:pt x="19" y="123"/>
                  <a:pt x="19" y="123"/>
                </a:cubicBezTo>
                <a:cubicBezTo>
                  <a:pt x="33" y="122"/>
                  <a:pt x="33" y="122"/>
                  <a:pt x="33" y="122"/>
                </a:cubicBezTo>
                <a:cubicBezTo>
                  <a:pt x="33" y="123"/>
                  <a:pt x="33" y="124"/>
                  <a:pt x="32" y="124"/>
                </a:cubicBezTo>
                <a:cubicBezTo>
                  <a:pt x="14" y="130"/>
                  <a:pt x="14" y="130"/>
                  <a:pt x="14" y="130"/>
                </a:cubicBezTo>
                <a:cubicBezTo>
                  <a:pt x="20" y="129"/>
                  <a:pt x="27" y="128"/>
                  <a:pt x="33" y="128"/>
                </a:cubicBezTo>
                <a:cubicBezTo>
                  <a:pt x="33" y="128"/>
                  <a:pt x="35" y="128"/>
                  <a:pt x="34" y="129"/>
                </a:cubicBezTo>
                <a:cubicBezTo>
                  <a:pt x="28" y="130"/>
                  <a:pt x="22" y="132"/>
                  <a:pt x="16" y="134"/>
                </a:cubicBezTo>
                <a:cubicBezTo>
                  <a:pt x="16" y="134"/>
                  <a:pt x="15" y="134"/>
                  <a:pt x="16" y="134"/>
                </a:cubicBezTo>
                <a:cubicBezTo>
                  <a:pt x="23" y="134"/>
                  <a:pt x="31" y="133"/>
                  <a:pt x="38" y="132"/>
                </a:cubicBezTo>
                <a:cubicBezTo>
                  <a:pt x="38" y="132"/>
                  <a:pt x="39" y="133"/>
                  <a:pt x="38" y="133"/>
                </a:cubicBezTo>
                <a:cubicBezTo>
                  <a:pt x="31" y="134"/>
                  <a:pt x="24" y="136"/>
                  <a:pt x="17" y="138"/>
                </a:cubicBezTo>
                <a:cubicBezTo>
                  <a:pt x="26" y="139"/>
                  <a:pt x="35" y="138"/>
                  <a:pt x="42" y="137"/>
                </a:cubicBezTo>
                <a:cubicBezTo>
                  <a:pt x="43" y="137"/>
                  <a:pt x="42" y="138"/>
                  <a:pt x="42" y="138"/>
                </a:cubicBezTo>
                <a:cubicBezTo>
                  <a:pt x="36" y="139"/>
                  <a:pt x="31" y="140"/>
                  <a:pt x="25" y="142"/>
                </a:cubicBezTo>
                <a:cubicBezTo>
                  <a:pt x="25" y="142"/>
                  <a:pt x="23" y="142"/>
                  <a:pt x="24" y="142"/>
                </a:cubicBezTo>
                <a:cubicBezTo>
                  <a:pt x="31" y="142"/>
                  <a:pt x="37" y="141"/>
                  <a:pt x="44" y="140"/>
                </a:cubicBezTo>
                <a:cubicBezTo>
                  <a:pt x="44" y="140"/>
                  <a:pt x="45" y="141"/>
                  <a:pt x="45" y="141"/>
                </a:cubicBezTo>
                <a:cubicBezTo>
                  <a:pt x="45" y="142"/>
                  <a:pt x="44" y="142"/>
                  <a:pt x="43" y="142"/>
                </a:cubicBezTo>
                <a:cubicBezTo>
                  <a:pt x="37" y="143"/>
                  <a:pt x="32" y="144"/>
                  <a:pt x="27" y="145"/>
                </a:cubicBezTo>
                <a:cubicBezTo>
                  <a:pt x="35" y="145"/>
                  <a:pt x="43" y="145"/>
                  <a:pt x="50" y="143"/>
                </a:cubicBezTo>
                <a:cubicBezTo>
                  <a:pt x="51" y="143"/>
                  <a:pt x="51" y="145"/>
                  <a:pt x="50" y="145"/>
                </a:cubicBezTo>
                <a:cubicBezTo>
                  <a:pt x="48" y="145"/>
                  <a:pt x="44" y="146"/>
                  <a:pt x="41" y="146"/>
                </a:cubicBezTo>
                <a:cubicBezTo>
                  <a:pt x="41" y="146"/>
                  <a:pt x="40" y="146"/>
                  <a:pt x="40" y="147"/>
                </a:cubicBezTo>
                <a:cubicBezTo>
                  <a:pt x="30" y="149"/>
                  <a:pt x="30" y="149"/>
                  <a:pt x="30" y="149"/>
                </a:cubicBezTo>
                <a:cubicBezTo>
                  <a:pt x="39" y="148"/>
                  <a:pt x="47" y="148"/>
                  <a:pt x="56" y="147"/>
                </a:cubicBezTo>
                <a:cubicBezTo>
                  <a:pt x="57" y="147"/>
                  <a:pt x="57" y="148"/>
                  <a:pt x="57" y="148"/>
                </a:cubicBezTo>
                <a:cubicBezTo>
                  <a:pt x="49" y="149"/>
                  <a:pt x="43" y="151"/>
                  <a:pt x="36" y="153"/>
                </a:cubicBezTo>
                <a:cubicBezTo>
                  <a:pt x="37" y="153"/>
                  <a:pt x="38" y="153"/>
                  <a:pt x="38" y="153"/>
                </a:cubicBezTo>
                <a:cubicBezTo>
                  <a:pt x="46" y="153"/>
                  <a:pt x="52" y="152"/>
                  <a:pt x="59" y="151"/>
                </a:cubicBezTo>
                <a:cubicBezTo>
                  <a:pt x="59" y="151"/>
                  <a:pt x="59" y="153"/>
                  <a:pt x="58" y="153"/>
                </a:cubicBezTo>
                <a:cubicBezTo>
                  <a:pt x="54" y="153"/>
                  <a:pt x="49" y="154"/>
                  <a:pt x="45" y="156"/>
                </a:cubicBezTo>
                <a:cubicBezTo>
                  <a:pt x="53" y="156"/>
                  <a:pt x="61" y="154"/>
                  <a:pt x="68" y="153"/>
                </a:cubicBezTo>
                <a:cubicBezTo>
                  <a:pt x="69" y="153"/>
                  <a:pt x="69" y="154"/>
                  <a:pt x="69" y="154"/>
                </a:cubicBezTo>
                <a:cubicBezTo>
                  <a:pt x="67" y="155"/>
                  <a:pt x="62" y="156"/>
                  <a:pt x="61" y="156"/>
                </a:cubicBezTo>
                <a:cubicBezTo>
                  <a:pt x="59" y="156"/>
                  <a:pt x="56" y="157"/>
                  <a:pt x="53" y="158"/>
                </a:cubicBezTo>
                <a:cubicBezTo>
                  <a:pt x="55" y="158"/>
                  <a:pt x="56" y="158"/>
                  <a:pt x="57" y="158"/>
                </a:cubicBezTo>
                <a:cubicBezTo>
                  <a:pt x="62" y="157"/>
                  <a:pt x="68" y="157"/>
                  <a:pt x="73" y="156"/>
                </a:cubicBezTo>
                <a:cubicBezTo>
                  <a:pt x="74" y="156"/>
                  <a:pt x="73" y="157"/>
                  <a:pt x="73" y="157"/>
                </a:cubicBezTo>
                <a:cubicBezTo>
                  <a:pt x="81" y="156"/>
                  <a:pt x="87" y="153"/>
                  <a:pt x="91" y="149"/>
                </a:cubicBezTo>
                <a:cubicBezTo>
                  <a:pt x="92" y="148"/>
                  <a:pt x="94" y="147"/>
                  <a:pt x="94" y="145"/>
                </a:cubicBezTo>
                <a:cubicBezTo>
                  <a:pt x="94" y="145"/>
                  <a:pt x="95" y="144"/>
                  <a:pt x="95" y="145"/>
                </a:cubicBezTo>
                <a:cubicBezTo>
                  <a:pt x="97" y="143"/>
                  <a:pt x="99" y="141"/>
                  <a:pt x="100" y="138"/>
                </a:cubicBezTo>
                <a:cubicBezTo>
                  <a:pt x="99" y="138"/>
                  <a:pt x="98" y="138"/>
                  <a:pt x="98" y="138"/>
                </a:cubicBezTo>
                <a:cubicBezTo>
                  <a:pt x="97" y="138"/>
                  <a:pt x="96" y="137"/>
                  <a:pt x="96" y="137"/>
                </a:cubicBezTo>
                <a:cubicBezTo>
                  <a:pt x="97" y="136"/>
                  <a:pt x="99" y="135"/>
                  <a:pt x="101" y="135"/>
                </a:cubicBezTo>
                <a:cubicBezTo>
                  <a:pt x="102" y="134"/>
                  <a:pt x="103" y="133"/>
                  <a:pt x="103" y="132"/>
                </a:cubicBezTo>
                <a:cubicBezTo>
                  <a:pt x="104" y="131"/>
                  <a:pt x="103" y="130"/>
                  <a:pt x="102" y="130"/>
                </a:cubicBezTo>
                <a:cubicBezTo>
                  <a:pt x="102" y="130"/>
                  <a:pt x="101" y="129"/>
                  <a:pt x="102" y="129"/>
                </a:cubicBezTo>
                <a:cubicBezTo>
                  <a:pt x="103" y="129"/>
                  <a:pt x="104" y="129"/>
                  <a:pt x="104" y="128"/>
                </a:cubicBezTo>
                <a:cubicBezTo>
                  <a:pt x="105" y="128"/>
                  <a:pt x="105" y="127"/>
                  <a:pt x="105" y="126"/>
                </a:cubicBezTo>
                <a:cubicBezTo>
                  <a:pt x="106" y="126"/>
                  <a:pt x="105" y="125"/>
                  <a:pt x="105" y="125"/>
                </a:cubicBezTo>
                <a:cubicBezTo>
                  <a:pt x="104" y="125"/>
                  <a:pt x="103" y="124"/>
                  <a:pt x="103" y="124"/>
                </a:cubicBezTo>
                <a:cubicBezTo>
                  <a:pt x="104" y="123"/>
                  <a:pt x="105" y="123"/>
                  <a:pt x="106" y="123"/>
                </a:cubicBezTo>
                <a:cubicBezTo>
                  <a:pt x="106" y="122"/>
                  <a:pt x="107" y="120"/>
                  <a:pt x="107" y="119"/>
                </a:cubicBezTo>
                <a:cubicBezTo>
                  <a:pt x="107" y="118"/>
                  <a:pt x="106" y="117"/>
                  <a:pt x="106" y="117"/>
                </a:cubicBezTo>
                <a:cubicBezTo>
                  <a:pt x="107" y="117"/>
                  <a:pt x="108" y="117"/>
                  <a:pt x="108" y="116"/>
                </a:cubicBezTo>
                <a:cubicBezTo>
                  <a:pt x="108" y="114"/>
                  <a:pt x="108" y="112"/>
                  <a:pt x="109" y="110"/>
                </a:cubicBezTo>
                <a:cubicBezTo>
                  <a:pt x="109" y="109"/>
                  <a:pt x="107" y="109"/>
                  <a:pt x="107" y="107"/>
                </a:cubicBezTo>
                <a:cubicBezTo>
                  <a:pt x="107" y="106"/>
                  <a:pt x="108" y="106"/>
                  <a:pt x="108" y="106"/>
                </a:cubicBezTo>
                <a:cubicBezTo>
                  <a:pt x="108" y="102"/>
                  <a:pt x="107" y="99"/>
                  <a:pt x="106" y="96"/>
                </a:cubicBezTo>
                <a:cubicBezTo>
                  <a:pt x="101" y="83"/>
                  <a:pt x="93" y="72"/>
                  <a:pt x="77" y="71"/>
                </a:cubicBezTo>
                <a:cubicBezTo>
                  <a:pt x="65" y="70"/>
                  <a:pt x="58" y="75"/>
                  <a:pt x="54" y="83"/>
                </a:cubicBezTo>
                <a:cubicBezTo>
                  <a:pt x="54" y="84"/>
                  <a:pt x="52" y="83"/>
                  <a:pt x="51" y="82"/>
                </a:cubicBezTo>
                <a:cubicBezTo>
                  <a:pt x="51" y="82"/>
                  <a:pt x="50" y="81"/>
                  <a:pt x="50" y="80"/>
                </a:cubicBezTo>
                <a:cubicBezTo>
                  <a:pt x="49" y="76"/>
                  <a:pt x="49" y="70"/>
                  <a:pt x="51" y="66"/>
                </a:cubicBezTo>
                <a:cubicBezTo>
                  <a:pt x="51" y="65"/>
                  <a:pt x="52" y="63"/>
                  <a:pt x="52" y="62"/>
                </a:cubicBezTo>
                <a:cubicBezTo>
                  <a:pt x="52" y="62"/>
                  <a:pt x="51" y="62"/>
                  <a:pt x="51" y="62"/>
                </a:cubicBezTo>
                <a:cubicBezTo>
                  <a:pt x="51" y="62"/>
                  <a:pt x="50" y="61"/>
                  <a:pt x="50" y="61"/>
                </a:cubicBezTo>
                <a:cubicBezTo>
                  <a:pt x="51" y="60"/>
                  <a:pt x="52" y="59"/>
                  <a:pt x="53" y="59"/>
                </a:cubicBezTo>
                <a:cubicBezTo>
                  <a:pt x="54" y="58"/>
                  <a:pt x="54" y="57"/>
                  <a:pt x="54" y="56"/>
                </a:cubicBezTo>
                <a:cubicBezTo>
                  <a:pt x="53" y="56"/>
                  <a:pt x="51" y="57"/>
                  <a:pt x="50" y="56"/>
                </a:cubicBezTo>
                <a:cubicBezTo>
                  <a:pt x="50" y="55"/>
                  <a:pt x="50" y="54"/>
                  <a:pt x="50" y="54"/>
                </a:cubicBezTo>
                <a:cubicBezTo>
                  <a:pt x="52" y="53"/>
                  <a:pt x="54" y="52"/>
                  <a:pt x="56" y="51"/>
                </a:cubicBezTo>
                <a:cubicBezTo>
                  <a:pt x="57" y="51"/>
                  <a:pt x="58" y="51"/>
                  <a:pt x="57" y="51"/>
                </a:cubicBezTo>
                <a:cubicBezTo>
                  <a:pt x="57" y="51"/>
                  <a:pt x="56" y="51"/>
                  <a:pt x="56" y="51"/>
                </a:cubicBezTo>
                <a:cubicBezTo>
                  <a:pt x="56" y="51"/>
                  <a:pt x="55" y="50"/>
                  <a:pt x="55" y="50"/>
                </a:cubicBezTo>
                <a:cubicBezTo>
                  <a:pt x="55" y="49"/>
                  <a:pt x="55" y="48"/>
                  <a:pt x="57" y="47"/>
                </a:cubicBezTo>
                <a:cubicBezTo>
                  <a:pt x="59" y="47"/>
                  <a:pt x="61" y="46"/>
                  <a:pt x="62" y="43"/>
                </a:cubicBezTo>
                <a:cubicBezTo>
                  <a:pt x="62" y="43"/>
                  <a:pt x="63" y="42"/>
                  <a:pt x="62" y="42"/>
                </a:cubicBezTo>
                <a:cubicBezTo>
                  <a:pt x="61" y="42"/>
                  <a:pt x="62" y="41"/>
                  <a:pt x="62" y="40"/>
                </a:cubicBezTo>
                <a:cubicBezTo>
                  <a:pt x="63" y="40"/>
                  <a:pt x="63" y="39"/>
                  <a:pt x="64" y="39"/>
                </a:cubicBezTo>
                <a:cubicBezTo>
                  <a:pt x="66" y="39"/>
                  <a:pt x="67" y="38"/>
                  <a:pt x="67" y="36"/>
                </a:cubicBezTo>
                <a:cubicBezTo>
                  <a:pt x="67" y="36"/>
                  <a:pt x="66" y="37"/>
                  <a:pt x="66" y="36"/>
                </a:cubicBezTo>
                <a:cubicBezTo>
                  <a:pt x="66" y="34"/>
                  <a:pt x="67" y="34"/>
                  <a:pt x="69" y="33"/>
                </a:cubicBezTo>
                <a:cubicBezTo>
                  <a:pt x="70" y="33"/>
                  <a:pt x="72" y="32"/>
                  <a:pt x="73" y="31"/>
                </a:cubicBezTo>
                <a:cubicBezTo>
                  <a:pt x="73" y="31"/>
                  <a:pt x="72" y="31"/>
                  <a:pt x="72" y="31"/>
                </a:cubicBezTo>
                <a:cubicBezTo>
                  <a:pt x="72" y="31"/>
                  <a:pt x="71" y="30"/>
                  <a:pt x="71" y="29"/>
                </a:cubicBezTo>
                <a:cubicBezTo>
                  <a:pt x="73" y="28"/>
                  <a:pt x="75" y="27"/>
                  <a:pt x="77" y="27"/>
                </a:cubicBezTo>
                <a:cubicBezTo>
                  <a:pt x="78" y="27"/>
                  <a:pt x="78" y="27"/>
                  <a:pt x="79" y="26"/>
                </a:cubicBezTo>
                <a:cubicBezTo>
                  <a:pt x="78" y="26"/>
                  <a:pt x="78" y="26"/>
                  <a:pt x="77" y="27"/>
                </a:cubicBezTo>
                <a:cubicBezTo>
                  <a:pt x="77" y="26"/>
                  <a:pt x="76" y="26"/>
                  <a:pt x="75" y="25"/>
                </a:cubicBezTo>
                <a:cubicBezTo>
                  <a:pt x="76" y="25"/>
                  <a:pt x="75" y="24"/>
                  <a:pt x="76" y="24"/>
                </a:cubicBezTo>
                <a:cubicBezTo>
                  <a:pt x="77" y="23"/>
                  <a:pt x="79" y="23"/>
                  <a:pt x="80" y="22"/>
                </a:cubicBezTo>
                <a:close/>
                <a:moveTo>
                  <a:pt x="90" y="38"/>
                </a:moveTo>
                <a:cubicBezTo>
                  <a:pt x="89" y="39"/>
                  <a:pt x="89" y="39"/>
                  <a:pt x="89" y="39"/>
                </a:cubicBezTo>
                <a:cubicBezTo>
                  <a:pt x="91" y="40"/>
                  <a:pt x="92" y="39"/>
                  <a:pt x="93" y="41"/>
                </a:cubicBezTo>
                <a:cubicBezTo>
                  <a:pt x="93" y="41"/>
                  <a:pt x="92" y="42"/>
                  <a:pt x="92" y="42"/>
                </a:cubicBezTo>
                <a:cubicBezTo>
                  <a:pt x="90" y="43"/>
                  <a:pt x="87" y="44"/>
                  <a:pt x="85" y="44"/>
                </a:cubicBezTo>
                <a:cubicBezTo>
                  <a:pt x="84" y="44"/>
                  <a:pt x="83" y="46"/>
                  <a:pt x="84" y="46"/>
                </a:cubicBezTo>
                <a:cubicBezTo>
                  <a:pt x="85" y="47"/>
                  <a:pt x="86" y="46"/>
                  <a:pt x="86" y="47"/>
                </a:cubicBezTo>
                <a:cubicBezTo>
                  <a:pt x="86" y="48"/>
                  <a:pt x="85" y="48"/>
                  <a:pt x="85" y="48"/>
                </a:cubicBezTo>
                <a:cubicBezTo>
                  <a:pt x="81" y="48"/>
                  <a:pt x="79" y="50"/>
                  <a:pt x="78" y="53"/>
                </a:cubicBezTo>
                <a:cubicBezTo>
                  <a:pt x="78" y="53"/>
                  <a:pt x="78" y="54"/>
                  <a:pt x="77" y="54"/>
                </a:cubicBezTo>
                <a:cubicBezTo>
                  <a:pt x="76" y="54"/>
                  <a:pt x="75" y="56"/>
                  <a:pt x="74" y="57"/>
                </a:cubicBezTo>
                <a:cubicBezTo>
                  <a:pt x="74" y="58"/>
                  <a:pt x="75" y="58"/>
                  <a:pt x="75" y="59"/>
                </a:cubicBezTo>
                <a:cubicBezTo>
                  <a:pt x="74" y="60"/>
                  <a:pt x="73" y="60"/>
                  <a:pt x="73" y="61"/>
                </a:cubicBezTo>
                <a:cubicBezTo>
                  <a:pt x="72" y="61"/>
                  <a:pt x="72" y="62"/>
                  <a:pt x="72" y="62"/>
                </a:cubicBezTo>
                <a:cubicBezTo>
                  <a:pt x="85" y="62"/>
                  <a:pt x="93" y="67"/>
                  <a:pt x="101" y="71"/>
                </a:cubicBezTo>
                <a:cubicBezTo>
                  <a:pt x="106" y="74"/>
                  <a:pt x="109" y="77"/>
                  <a:pt x="113" y="80"/>
                </a:cubicBezTo>
                <a:cubicBezTo>
                  <a:pt x="123" y="87"/>
                  <a:pt x="129" y="103"/>
                  <a:pt x="125" y="120"/>
                </a:cubicBezTo>
                <a:cubicBezTo>
                  <a:pt x="123" y="129"/>
                  <a:pt x="120" y="138"/>
                  <a:pt x="115" y="145"/>
                </a:cubicBezTo>
                <a:cubicBezTo>
                  <a:pt x="115" y="145"/>
                  <a:pt x="116" y="145"/>
                  <a:pt x="116" y="144"/>
                </a:cubicBezTo>
                <a:cubicBezTo>
                  <a:pt x="117" y="146"/>
                  <a:pt x="114" y="147"/>
                  <a:pt x="114" y="148"/>
                </a:cubicBezTo>
                <a:cubicBezTo>
                  <a:pt x="109" y="153"/>
                  <a:pt x="104" y="158"/>
                  <a:pt x="96" y="160"/>
                </a:cubicBezTo>
                <a:cubicBezTo>
                  <a:pt x="91" y="165"/>
                  <a:pt x="83" y="168"/>
                  <a:pt x="74" y="170"/>
                </a:cubicBezTo>
                <a:cubicBezTo>
                  <a:pt x="63" y="172"/>
                  <a:pt x="49" y="171"/>
                  <a:pt x="39" y="169"/>
                </a:cubicBezTo>
                <a:cubicBezTo>
                  <a:pt x="29" y="167"/>
                  <a:pt x="20" y="163"/>
                  <a:pt x="15" y="156"/>
                </a:cubicBezTo>
                <a:cubicBezTo>
                  <a:pt x="8" y="148"/>
                  <a:pt x="2" y="138"/>
                  <a:pt x="1" y="125"/>
                </a:cubicBezTo>
                <a:cubicBezTo>
                  <a:pt x="0" y="112"/>
                  <a:pt x="1" y="99"/>
                  <a:pt x="4" y="88"/>
                </a:cubicBezTo>
                <a:cubicBezTo>
                  <a:pt x="10" y="65"/>
                  <a:pt x="21" y="46"/>
                  <a:pt x="35" y="31"/>
                </a:cubicBezTo>
                <a:cubicBezTo>
                  <a:pt x="40" y="23"/>
                  <a:pt x="47" y="16"/>
                  <a:pt x="53" y="10"/>
                </a:cubicBezTo>
                <a:cubicBezTo>
                  <a:pt x="47" y="10"/>
                  <a:pt x="39" y="10"/>
                  <a:pt x="34" y="11"/>
                </a:cubicBezTo>
                <a:cubicBezTo>
                  <a:pt x="34" y="12"/>
                  <a:pt x="34" y="12"/>
                  <a:pt x="34" y="12"/>
                </a:cubicBezTo>
                <a:cubicBezTo>
                  <a:pt x="34" y="12"/>
                  <a:pt x="34" y="12"/>
                  <a:pt x="34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1"/>
                  <a:pt x="31" y="10"/>
                  <a:pt x="32" y="10"/>
                </a:cubicBezTo>
                <a:cubicBezTo>
                  <a:pt x="35" y="9"/>
                  <a:pt x="38" y="9"/>
                  <a:pt x="42" y="9"/>
                </a:cubicBezTo>
                <a:cubicBezTo>
                  <a:pt x="42" y="8"/>
                  <a:pt x="41" y="7"/>
                  <a:pt x="43" y="7"/>
                </a:cubicBezTo>
                <a:cubicBezTo>
                  <a:pt x="59" y="5"/>
                  <a:pt x="59" y="5"/>
                  <a:pt x="59" y="5"/>
                </a:cubicBezTo>
                <a:cubicBezTo>
                  <a:pt x="62" y="3"/>
                  <a:pt x="65" y="1"/>
                  <a:pt x="68" y="0"/>
                </a:cubicBezTo>
                <a:cubicBezTo>
                  <a:pt x="70" y="0"/>
                  <a:pt x="72" y="1"/>
                  <a:pt x="71" y="3"/>
                </a:cubicBezTo>
                <a:cubicBezTo>
                  <a:pt x="80" y="3"/>
                  <a:pt x="87" y="4"/>
                  <a:pt x="95" y="5"/>
                </a:cubicBezTo>
                <a:cubicBezTo>
                  <a:pt x="95" y="4"/>
                  <a:pt x="94" y="3"/>
                  <a:pt x="95" y="3"/>
                </a:cubicBezTo>
                <a:cubicBezTo>
                  <a:pt x="96" y="2"/>
                  <a:pt x="97" y="3"/>
                  <a:pt x="97" y="4"/>
                </a:cubicBezTo>
                <a:cubicBezTo>
                  <a:pt x="97" y="5"/>
                  <a:pt x="97" y="5"/>
                  <a:pt x="98" y="5"/>
                </a:cubicBezTo>
                <a:cubicBezTo>
                  <a:pt x="99" y="5"/>
                  <a:pt x="99" y="5"/>
                  <a:pt x="99" y="5"/>
                </a:cubicBezTo>
                <a:cubicBezTo>
                  <a:pt x="99" y="5"/>
                  <a:pt x="98" y="5"/>
                  <a:pt x="99" y="4"/>
                </a:cubicBezTo>
                <a:cubicBezTo>
                  <a:pt x="99" y="3"/>
                  <a:pt x="98" y="2"/>
                  <a:pt x="99" y="1"/>
                </a:cubicBezTo>
                <a:cubicBezTo>
                  <a:pt x="99" y="1"/>
                  <a:pt x="99" y="0"/>
                  <a:pt x="100" y="1"/>
                </a:cubicBezTo>
                <a:cubicBezTo>
                  <a:pt x="103" y="3"/>
                  <a:pt x="107" y="5"/>
                  <a:pt x="111" y="7"/>
                </a:cubicBezTo>
                <a:cubicBezTo>
                  <a:pt x="111" y="7"/>
                  <a:pt x="111" y="8"/>
                  <a:pt x="110" y="8"/>
                </a:cubicBezTo>
                <a:cubicBezTo>
                  <a:pt x="102" y="7"/>
                  <a:pt x="102" y="7"/>
                  <a:pt x="102" y="7"/>
                </a:cubicBezTo>
                <a:cubicBezTo>
                  <a:pt x="103" y="8"/>
                  <a:pt x="104" y="9"/>
                  <a:pt x="105" y="9"/>
                </a:cubicBezTo>
                <a:cubicBezTo>
                  <a:pt x="105" y="10"/>
                  <a:pt x="104" y="11"/>
                  <a:pt x="105" y="11"/>
                </a:cubicBezTo>
                <a:cubicBezTo>
                  <a:pt x="108" y="11"/>
                  <a:pt x="111" y="12"/>
                  <a:pt x="114" y="13"/>
                </a:cubicBezTo>
                <a:cubicBezTo>
                  <a:pt x="118" y="10"/>
                  <a:pt x="122" y="7"/>
                  <a:pt x="127" y="5"/>
                </a:cubicBezTo>
                <a:cubicBezTo>
                  <a:pt x="123" y="8"/>
                  <a:pt x="119" y="10"/>
                  <a:pt x="116" y="13"/>
                </a:cubicBezTo>
                <a:cubicBezTo>
                  <a:pt x="117" y="14"/>
                  <a:pt x="118" y="14"/>
                  <a:pt x="119" y="15"/>
                </a:cubicBezTo>
                <a:cubicBezTo>
                  <a:pt x="119" y="15"/>
                  <a:pt x="118" y="16"/>
                  <a:pt x="118" y="16"/>
                </a:cubicBezTo>
                <a:cubicBezTo>
                  <a:pt x="117" y="16"/>
                  <a:pt x="116" y="16"/>
                  <a:pt x="115" y="16"/>
                </a:cubicBezTo>
                <a:cubicBezTo>
                  <a:pt x="114" y="16"/>
                  <a:pt x="114" y="15"/>
                  <a:pt x="114" y="16"/>
                </a:cubicBezTo>
                <a:cubicBezTo>
                  <a:pt x="114" y="15"/>
                  <a:pt x="113" y="16"/>
                  <a:pt x="113" y="16"/>
                </a:cubicBezTo>
                <a:cubicBezTo>
                  <a:pt x="111" y="18"/>
                  <a:pt x="109" y="19"/>
                  <a:pt x="108" y="20"/>
                </a:cubicBezTo>
                <a:cubicBezTo>
                  <a:pt x="109" y="24"/>
                  <a:pt x="111" y="26"/>
                  <a:pt x="113" y="30"/>
                </a:cubicBezTo>
                <a:cubicBezTo>
                  <a:pt x="113" y="30"/>
                  <a:pt x="113" y="31"/>
                  <a:pt x="113" y="31"/>
                </a:cubicBezTo>
                <a:cubicBezTo>
                  <a:pt x="112" y="31"/>
                  <a:pt x="112" y="31"/>
                  <a:pt x="111" y="31"/>
                </a:cubicBezTo>
                <a:cubicBezTo>
                  <a:pt x="110" y="28"/>
                  <a:pt x="109" y="26"/>
                  <a:pt x="107" y="24"/>
                </a:cubicBezTo>
                <a:cubicBezTo>
                  <a:pt x="107" y="24"/>
                  <a:pt x="106" y="24"/>
                  <a:pt x="106" y="24"/>
                </a:cubicBezTo>
                <a:cubicBezTo>
                  <a:pt x="108" y="28"/>
                  <a:pt x="110" y="33"/>
                  <a:pt x="110" y="40"/>
                </a:cubicBezTo>
                <a:cubicBezTo>
                  <a:pt x="108" y="34"/>
                  <a:pt x="107" y="29"/>
                  <a:pt x="104" y="25"/>
                </a:cubicBezTo>
                <a:cubicBezTo>
                  <a:pt x="104" y="24"/>
                  <a:pt x="103" y="25"/>
                  <a:pt x="103" y="25"/>
                </a:cubicBezTo>
                <a:cubicBezTo>
                  <a:pt x="101" y="26"/>
                  <a:pt x="99" y="27"/>
                  <a:pt x="98" y="29"/>
                </a:cubicBezTo>
                <a:cubicBezTo>
                  <a:pt x="98" y="30"/>
                  <a:pt x="99" y="31"/>
                  <a:pt x="98" y="31"/>
                </a:cubicBezTo>
                <a:cubicBezTo>
                  <a:pt x="96" y="31"/>
                  <a:pt x="94" y="32"/>
                  <a:pt x="93" y="34"/>
                </a:cubicBezTo>
                <a:cubicBezTo>
                  <a:pt x="94" y="34"/>
                  <a:pt x="94" y="36"/>
                  <a:pt x="93" y="36"/>
                </a:cubicBezTo>
                <a:cubicBezTo>
                  <a:pt x="92" y="36"/>
                  <a:pt x="92" y="37"/>
                  <a:pt x="91" y="37"/>
                </a:cubicBezTo>
                <a:cubicBezTo>
                  <a:pt x="91" y="38"/>
                  <a:pt x="90" y="38"/>
                  <a:pt x="90" y="38"/>
                </a:cubicBezTo>
                <a:close/>
              </a:path>
            </a:pathLst>
          </a:custGeom>
          <a:solidFill>
            <a:srgbClr val="FBD529"/>
          </a:solidFill>
          <a:ln>
            <a:noFill/>
          </a:ln>
        </p:spPr>
        <p:txBody>
          <a:bodyPr/>
          <a:lstStyle/>
          <a:p>
            <a:pPr algn="ctr">
              <a:defRPr/>
            </a:pP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192374" y="2517836"/>
            <a:ext cx="2528196" cy="923639"/>
            <a:chOff x="874712" y="3195403"/>
            <a:chExt cx="2928483" cy="1069878"/>
          </a:xfrm>
        </p:grpSpPr>
        <p:sp>
          <p:nvSpPr>
            <p:cNvPr id="28" name="矩形 27"/>
            <p:cNvSpPr/>
            <p:nvPr/>
          </p:nvSpPr>
          <p:spPr>
            <a:xfrm>
              <a:off x="874712" y="3677812"/>
              <a:ext cx="2928483" cy="58746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用户可以在投影仪或者计算机上进行演示也可以将演示文稿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874713" y="3195403"/>
              <a:ext cx="2241974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  <a:defRPr/>
              </a:pPr>
              <a:r>
                <a:rPr lang="zh-CN" altLang="en-US" sz="2000" b="1" dirty="0">
                  <a:solidFill>
                    <a:srgbClr val="172D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rgbClr val="172D7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192374" y="4539987"/>
            <a:ext cx="2528196" cy="923639"/>
            <a:chOff x="874712" y="3195403"/>
            <a:chExt cx="2928483" cy="1069878"/>
          </a:xfrm>
        </p:grpSpPr>
        <p:sp>
          <p:nvSpPr>
            <p:cNvPr id="26" name="矩形 25"/>
            <p:cNvSpPr/>
            <p:nvPr/>
          </p:nvSpPr>
          <p:spPr>
            <a:xfrm>
              <a:off x="874712" y="3677812"/>
              <a:ext cx="2928483" cy="58746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用户可以在投影仪或者计算机上进行演示也可以将演示文稿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874713" y="3195403"/>
              <a:ext cx="2241974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  <a:defRPr/>
              </a:pPr>
              <a:r>
                <a:rPr lang="zh-CN" altLang="en-US" sz="2000" b="1" dirty="0">
                  <a:solidFill>
                    <a:srgbClr val="172D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rgbClr val="172D7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950815" y="2517836"/>
            <a:ext cx="2528196" cy="923639"/>
            <a:chOff x="874712" y="3195403"/>
            <a:chExt cx="2928483" cy="1069878"/>
          </a:xfrm>
        </p:grpSpPr>
        <p:sp>
          <p:nvSpPr>
            <p:cNvPr id="24" name="矩形 23"/>
            <p:cNvSpPr/>
            <p:nvPr/>
          </p:nvSpPr>
          <p:spPr>
            <a:xfrm>
              <a:off x="874712" y="3677812"/>
              <a:ext cx="2928483" cy="58746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用户可以在投影仪或者计算机上进行演示也可以将演示文稿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874713" y="3195403"/>
              <a:ext cx="2241974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  <a:defRPr/>
              </a:pPr>
              <a:r>
                <a:rPr lang="zh-CN" altLang="en-US" sz="2000" b="1" dirty="0">
                  <a:solidFill>
                    <a:srgbClr val="172D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rgbClr val="172D7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950815" y="4539987"/>
            <a:ext cx="2528196" cy="923639"/>
            <a:chOff x="874712" y="3195403"/>
            <a:chExt cx="2928483" cy="1069878"/>
          </a:xfrm>
        </p:grpSpPr>
        <p:sp>
          <p:nvSpPr>
            <p:cNvPr id="22" name="矩形 21"/>
            <p:cNvSpPr/>
            <p:nvPr/>
          </p:nvSpPr>
          <p:spPr>
            <a:xfrm>
              <a:off x="874712" y="3677812"/>
              <a:ext cx="2928483" cy="58746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用户可以在投影仪或者计算机上进行演示也可以将演示文稿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874713" y="3195403"/>
              <a:ext cx="2241974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  <a:defRPr/>
              </a:pPr>
              <a:r>
                <a:rPr lang="zh-CN" altLang="en-US" sz="2000" b="1" dirty="0">
                  <a:solidFill>
                    <a:srgbClr val="172D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rgbClr val="172D7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777613" y="2517836"/>
            <a:ext cx="2528196" cy="923639"/>
            <a:chOff x="874712" y="3195403"/>
            <a:chExt cx="2928483" cy="1069878"/>
          </a:xfrm>
        </p:grpSpPr>
        <p:sp>
          <p:nvSpPr>
            <p:cNvPr id="20" name="矩形 19"/>
            <p:cNvSpPr/>
            <p:nvPr/>
          </p:nvSpPr>
          <p:spPr>
            <a:xfrm>
              <a:off x="874712" y="3677812"/>
              <a:ext cx="2928483" cy="58746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用户可以在投影仪或者计算机上进行演示也可以将演示文稿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874713" y="3195403"/>
              <a:ext cx="2241974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  <a:defRPr/>
              </a:pPr>
              <a:r>
                <a:rPr lang="zh-CN" altLang="en-US" sz="2000" b="1" dirty="0">
                  <a:solidFill>
                    <a:srgbClr val="172D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rgbClr val="172D7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777613" y="4539987"/>
            <a:ext cx="2528196" cy="923639"/>
            <a:chOff x="874712" y="3195403"/>
            <a:chExt cx="2928483" cy="1069878"/>
          </a:xfrm>
        </p:grpSpPr>
        <p:sp>
          <p:nvSpPr>
            <p:cNvPr id="18" name="矩形 17"/>
            <p:cNvSpPr/>
            <p:nvPr/>
          </p:nvSpPr>
          <p:spPr>
            <a:xfrm>
              <a:off x="874712" y="3677812"/>
              <a:ext cx="2928483" cy="58746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用户可以在投影仪或者计算机上进行演示也可以将演示文稿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74713" y="3195403"/>
              <a:ext cx="2241974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  <a:defRPr/>
              </a:pPr>
              <a:r>
                <a:rPr lang="zh-CN" altLang="en-US" sz="2000" b="1" dirty="0">
                  <a:solidFill>
                    <a:srgbClr val="172D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rgbClr val="172D7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056624" y="2790815"/>
            <a:ext cx="6078751" cy="1276370"/>
            <a:chOff x="3329870" y="2124978"/>
            <a:chExt cx="5532260" cy="1161622"/>
          </a:xfrm>
        </p:grpSpPr>
        <p:pic>
          <p:nvPicPr>
            <p:cNvPr id="9" name="图片 8" descr="图片包含 屏幕截图&#10;&#10;已生成极高可信度的说明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9870" y="2124978"/>
              <a:ext cx="5532260" cy="1161622"/>
            </a:xfrm>
            <a:prstGeom prst="rect">
              <a:avLst/>
            </a:prstGeom>
          </p:spPr>
        </p:pic>
        <p:grpSp>
          <p:nvGrpSpPr>
            <p:cNvPr id="6" name="组合 5"/>
            <p:cNvGrpSpPr/>
            <p:nvPr/>
          </p:nvGrpSpPr>
          <p:grpSpPr>
            <a:xfrm rot="19949423">
              <a:off x="4316564" y="2289122"/>
              <a:ext cx="644951" cy="833329"/>
              <a:chOff x="5864680" y="3934619"/>
              <a:chExt cx="320675" cy="414338"/>
            </a:xfrm>
          </p:grpSpPr>
          <p:sp>
            <p:nvSpPr>
              <p:cNvPr id="7" name="Freeform 77"/>
              <p:cNvSpPr>
                <a:spLocks noEditPoints="1"/>
              </p:cNvSpPr>
              <p:nvPr/>
            </p:nvSpPr>
            <p:spPr bwMode="auto">
              <a:xfrm>
                <a:off x="5864680" y="3934619"/>
                <a:ext cx="320675" cy="414338"/>
              </a:xfrm>
              <a:custGeom>
                <a:avLst/>
                <a:gdLst>
                  <a:gd name="T0" fmla="*/ 252 w 773"/>
                  <a:gd name="T1" fmla="*/ 922 h 1000"/>
                  <a:gd name="T2" fmla="*/ 234 w 773"/>
                  <a:gd name="T3" fmla="*/ 977 h 1000"/>
                  <a:gd name="T4" fmla="*/ 166 w 773"/>
                  <a:gd name="T5" fmla="*/ 981 h 1000"/>
                  <a:gd name="T6" fmla="*/ 86 w 773"/>
                  <a:gd name="T7" fmla="*/ 987 h 1000"/>
                  <a:gd name="T8" fmla="*/ 45 w 773"/>
                  <a:gd name="T9" fmla="*/ 916 h 1000"/>
                  <a:gd name="T10" fmla="*/ 7 w 773"/>
                  <a:gd name="T11" fmla="*/ 855 h 1000"/>
                  <a:gd name="T12" fmla="*/ 43 w 773"/>
                  <a:gd name="T13" fmla="*/ 809 h 1000"/>
                  <a:gd name="T14" fmla="*/ 78 w 773"/>
                  <a:gd name="T15" fmla="*/ 744 h 1000"/>
                  <a:gd name="T16" fmla="*/ 77 w 773"/>
                  <a:gd name="T17" fmla="*/ 684 h 1000"/>
                  <a:gd name="T18" fmla="*/ 99 w 773"/>
                  <a:gd name="T19" fmla="*/ 510 h 1000"/>
                  <a:gd name="T20" fmla="*/ 129 w 773"/>
                  <a:gd name="T21" fmla="*/ 184 h 1000"/>
                  <a:gd name="T22" fmla="*/ 768 w 773"/>
                  <a:gd name="T23" fmla="*/ 352 h 1000"/>
                  <a:gd name="T24" fmla="*/ 526 w 773"/>
                  <a:gd name="T25" fmla="*/ 678 h 1000"/>
                  <a:gd name="T26" fmla="*/ 367 w 773"/>
                  <a:gd name="T27" fmla="*/ 806 h 1000"/>
                  <a:gd name="T28" fmla="*/ 328 w 773"/>
                  <a:gd name="T29" fmla="*/ 828 h 1000"/>
                  <a:gd name="T30" fmla="*/ 244 w 773"/>
                  <a:gd name="T31" fmla="*/ 608 h 1000"/>
                  <a:gd name="T32" fmla="*/ 243 w 773"/>
                  <a:gd name="T33" fmla="*/ 594 h 1000"/>
                  <a:gd name="T34" fmla="*/ 326 w 773"/>
                  <a:gd name="T35" fmla="*/ 506 h 1000"/>
                  <a:gd name="T36" fmla="*/ 303 w 773"/>
                  <a:gd name="T37" fmla="*/ 628 h 1000"/>
                  <a:gd name="T38" fmla="*/ 331 w 773"/>
                  <a:gd name="T39" fmla="*/ 664 h 1000"/>
                  <a:gd name="T40" fmla="*/ 383 w 773"/>
                  <a:gd name="T41" fmla="*/ 620 h 1000"/>
                  <a:gd name="T42" fmla="*/ 403 w 773"/>
                  <a:gd name="T43" fmla="*/ 638 h 1000"/>
                  <a:gd name="T44" fmla="*/ 303 w 773"/>
                  <a:gd name="T45" fmla="*/ 750 h 1000"/>
                  <a:gd name="T46" fmla="*/ 337 w 773"/>
                  <a:gd name="T47" fmla="*/ 758 h 1000"/>
                  <a:gd name="T48" fmla="*/ 511 w 773"/>
                  <a:gd name="T49" fmla="*/ 629 h 1000"/>
                  <a:gd name="T50" fmla="*/ 717 w 773"/>
                  <a:gd name="T51" fmla="*/ 347 h 1000"/>
                  <a:gd name="T52" fmla="*/ 175 w 773"/>
                  <a:gd name="T53" fmla="*/ 205 h 1000"/>
                  <a:gd name="T54" fmla="*/ 149 w 773"/>
                  <a:gd name="T55" fmla="*/ 493 h 1000"/>
                  <a:gd name="T56" fmla="*/ 130 w 773"/>
                  <a:gd name="T57" fmla="*/ 656 h 1000"/>
                  <a:gd name="T58" fmla="*/ 165 w 773"/>
                  <a:gd name="T59" fmla="*/ 660 h 1000"/>
                  <a:gd name="T60" fmla="*/ 202 w 773"/>
                  <a:gd name="T61" fmla="*/ 506 h 1000"/>
                  <a:gd name="T62" fmla="*/ 207 w 773"/>
                  <a:gd name="T63" fmla="*/ 562 h 1000"/>
                  <a:gd name="T64" fmla="*/ 244 w 773"/>
                  <a:gd name="T65" fmla="*/ 608 h 1000"/>
                  <a:gd name="T66" fmla="*/ 261 w 773"/>
                  <a:gd name="T67" fmla="*/ 639 h 1000"/>
                  <a:gd name="T68" fmla="*/ 198 w 773"/>
                  <a:gd name="T69" fmla="*/ 626 h 1000"/>
                  <a:gd name="T70" fmla="*/ 194 w 773"/>
                  <a:gd name="T71" fmla="*/ 691 h 1000"/>
                  <a:gd name="T72" fmla="*/ 281 w 773"/>
                  <a:gd name="T73" fmla="*/ 732 h 1000"/>
                  <a:gd name="T74" fmla="*/ 246 w 773"/>
                  <a:gd name="T75" fmla="*/ 875 h 1000"/>
                  <a:gd name="T76" fmla="*/ 235 w 773"/>
                  <a:gd name="T77" fmla="*/ 846 h 1000"/>
                  <a:gd name="T78" fmla="*/ 107 w 773"/>
                  <a:gd name="T79" fmla="*/ 780 h 1000"/>
                  <a:gd name="T80" fmla="*/ 90 w 773"/>
                  <a:gd name="T81" fmla="*/ 814 h 1000"/>
                  <a:gd name="T82" fmla="*/ 215 w 773"/>
                  <a:gd name="T83" fmla="*/ 884 h 1000"/>
                  <a:gd name="T84" fmla="*/ 246 w 773"/>
                  <a:gd name="T85" fmla="*/ 875 h 1000"/>
                  <a:gd name="T86" fmla="*/ 121 w 773"/>
                  <a:gd name="T87" fmla="*/ 711 h 1000"/>
                  <a:gd name="T88" fmla="*/ 129 w 773"/>
                  <a:gd name="T89" fmla="*/ 755 h 1000"/>
                  <a:gd name="T90" fmla="*/ 247 w 773"/>
                  <a:gd name="T91" fmla="*/ 819 h 1000"/>
                  <a:gd name="T92" fmla="*/ 279 w 773"/>
                  <a:gd name="T93" fmla="*/ 811 h 1000"/>
                  <a:gd name="T94" fmla="*/ 54 w 773"/>
                  <a:gd name="T95" fmla="*/ 854 h 1000"/>
                  <a:gd name="T96" fmla="*/ 177 w 773"/>
                  <a:gd name="T97" fmla="*/ 937 h 1000"/>
                  <a:gd name="T98" fmla="*/ 206 w 773"/>
                  <a:gd name="T99" fmla="*/ 919 h 1000"/>
                  <a:gd name="T100" fmla="*/ 81 w 773"/>
                  <a:gd name="T101" fmla="*/ 847 h 1000"/>
                  <a:gd name="T102" fmla="*/ 54 w 773"/>
                  <a:gd name="T103" fmla="*/ 854 h 1000"/>
                  <a:gd name="T104" fmla="*/ 328 w 773"/>
                  <a:gd name="T105" fmla="*/ 570 h 1000"/>
                  <a:gd name="T106" fmla="*/ 279 w 773"/>
                  <a:gd name="T107" fmla="*/ 543 h 1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73" h="1000">
                    <a:moveTo>
                      <a:pt x="288" y="855"/>
                    </a:moveTo>
                    <a:cubicBezTo>
                      <a:pt x="299" y="897"/>
                      <a:pt x="291" y="911"/>
                      <a:pt x="252" y="922"/>
                    </a:cubicBezTo>
                    <a:cubicBezTo>
                      <a:pt x="254" y="926"/>
                      <a:pt x="256" y="931"/>
                      <a:pt x="258" y="936"/>
                    </a:cubicBezTo>
                    <a:cubicBezTo>
                      <a:pt x="263" y="957"/>
                      <a:pt x="254" y="971"/>
                      <a:pt x="234" y="977"/>
                    </a:cubicBezTo>
                    <a:cubicBezTo>
                      <a:pt x="225" y="979"/>
                      <a:pt x="216" y="981"/>
                      <a:pt x="207" y="984"/>
                    </a:cubicBezTo>
                    <a:cubicBezTo>
                      <a:pt x="193" y="989"/>
                      <a:pt x="180" y="990"/>
                      <a:pt x="166" y="981"/>
                    </a:cubicBezTo>
                    <a:cubicBezTo>
                      <a:pt x="164" y="980"/>
                      <a:pt x="159" y="980"/>
                      <a:pt x="157" y="982"/>
                    </a:cubicBezTo>
                    <a:cubicBezTo>
                      <a:pt x="134" y="997"/>
                      <a:pt x="110" y="1000"/>
                      <a:pt x="86" y="987"/>
                    </a:cubicBezTo>
                    <a:cubicBezTo>
                      <a:pt x="62" y="974"/>
                      <a:pt x="52" y="953"/>
                      <a:pt x="52" y="927"/>
                    </a:cubicBezTo>
                    <a:cubicBezTo>
                      <a:pt x="52" y="923"/>
                      <a:pt x="48" y="917"/>
                      <a:pt x="45" y="916"/>
                    </a:cubicBezTo>
                    <a:cubicBezTo>
                      <a:pt x="28" y="909"/>
                      <a:pt x="19" y="898"/>
                      <a:pt x="15" y="881"/>
                    </a:cubicBezTo>
                    <a:cubicBezTo>
                      <a:pt x="13" y="872"/>
                      <a:pt x="10" y="864"/>
                      <a:pt x="7" y="855"/>
                    </a:cubicBezTo>
                    <a:cubicBezTo>
                      <a:pt x="0" y="836"/>
                      <a:pt x="7" y="821"/>
                      <a:pt x="27" y="813"/>
                    </a:cubicBezTo>
                    <a:cubicBezTo>
                      <a:pt x="31" y="811"/>
                      <a:pt x="37" y="811"/>
                      <a:pt x="43" y="809"/>
                    </a:cubicBezTo>
                    <a:cubicBezTo>
                      <a:pt x="37" y="794"/>
                      <a:pt x="33" y="780"/>
                      <a:pt x="41" y="765"/>
                    </a:cubicBezTo>
                    <a:cubicBezTo>
                      <a:pt x="49" y="751"/>
                      <a:pt x="62" y="746"/>
                      <a:pt x="78" y="744"/>
                    </a:cubicBezTo>
                    <a:cubicBezTo>
                      <a:pt x="69" y="726"/>
                      <a:pt x="70" y="710"/>
                      <a:pt x="79" y="693"/>
                    </a:cubicBezTo>
                    <a:cubicBezTo>
                      <a:pt x="81" y="692"/>
                      <a:pt x="79" y="687"/>
                      <a:pt x="77" y="684"/>
                    </a:cubicBezTo>
                    <a:cubicBezTo>
                      <a:pt x="70" y="675"/>
                      <a:pt x="68" y="666"/>
                      <a:pt x="74" y="656"/>
                    </a:cubicBezTo>
                    <a:cubicBezTo>
                      <a:pt x="98" y="610"/>
                      <a:pt x="103" y="561"/>
                      <a:pt x="99" y="510"/>
                    </a:cubicBezTo>
                    <a:cubicBezTo>
                      <a:pt x="96" y="472"/>
                      <a:pt x="92" y="435"/>
                      <a:pt x="89" y="397"/>
                    </a:cubicBezTo>
                    <a:cubicBezTo>
                      <a:pt x="84" y="322"/>
                      <a:pt x="94" y="250"/>
                      <a:pt x="129" y="184"/>
                    </a:cubicBezTo>
                    <a:cubicBezTo>
                      <a:pt x="189" y="68"/>
                      <a:pt x="286" y="9"/>
                      <a:pt x="415" y="5"/>
                    </a:cubicBezTo>
                    <a:cubicBezTo>
                      <a:pt x="610" y="0"/>
                      <a:pt x="773" y="161"/>
                      <a:pt x="768" y="352"/>
                    </a:cubicBezTo>
                    <a:cubicBezTo>
                      <a:pt x="765" y="453"/>
                      <a:pt x="719" y="534"/>
                      <a:pt x="646" y="600"/>
                    </a:cubicBezTo>
                    <a:cubicBezTo>
                      <a:pt x="610" y="633"/>
                      <a:pt x="568" y="655"/>
                      <a:pt x="526" y="678"/>
                    </a:cubicBezTo>
                    <a:cubicBezTo>
                      <a:pt x="493" y="697"/>
                      <a:pt x="460" y="716"/>
                      <a:pt x="428" y="737"/>
                    </a:cubicBezTo>
                    <a:cubicBezTo>
                      <a:pt x="402" y="754"/>
                      <a:pt x="382" y="778"/>
                      <a:pt x="367" y="806"/>
                    </a:cubicBezTo>
                    <a:cubicBezTo>
                      <a:pt x="360" y="819"/>
                      <a:pt x="350" y="826"/>
                      <a:pt x="335" y="823"/>
                    </a:cubicBezTo>
                    <a:cubicBezTo>
                      <a:pt x="333" y="823"/>
                      <a:pt x="329" y="826"/>
                      <a:pt x="328" y="828"/>
                    </a:cubicBezTo>
                    <a:cubicBezTo>
                      <a:pt x="320" y="844"/>
                      <a:pt x="307" y="853"/>
                      <a:pt x="288" y="855"/>
                    </a:cubicBezTo>
                    <a:moveTo>
                      <a:pt x="244" y="608"/>
                    </a:moveTo>
                    <a:cubicBezTo>
                      <a:pt x="245" y="607"/>
                      <a:pt x="245" y="606"/>
                      <a:pt x="245" y="606"/>
                    </a:cubicBezTo>
                    <a:cubicBezTo>
                      <a:pt x="245" y="602"/>
                      <a:pt x="244" y="598"/>
                      <a:pt x="243" y="594"/>
                    </a:cubicBezTo>
                    <a:cubicBezTo>
                      <a:pt x="240" y="570"/>
                      <a:pt x="244" y="547"/>
                      <a:pt x="258" y="526"/>
                    </a:cubicBezTo>
                    <a:cubicBezTo>
                      <a:pt x="274" y="502"/>
                      <a:pt x="301" y="494"/>
                      <a:pt x="326" y="506"/>
                    </a:cubicBezTo>
                    <a:cubicBezTo>
                      <a:pt x="353" y="519"/>
                      <a:pt x="365" y="547"/>
                      <a:pt x="356" y="574"/>
                    </a:cubicBezTo>
                    <a:cubicBezTo>
                      <a:pt x="347" y="601"/>
                      <a:pt x="328" y="618"/>
                      <a:pt x="303" y="628"/>
                    </a:cubicBezTo>
                    <a:cubicBezTo>
                      <a:pt x="299" y="630"/>
                      <a:pt x="296" y="631"/>
                      <a:pt x="289" y="634"/>
                    </a:cubicBezTo>
                    <a:cubicBezTo>
                      <a:pt x="305" y="645"/>
                      <a:pt x="318" y="654"/>
                      <a:pt x="331" y="664"/>
                    </a:cubicBezTo>
                    <a:cubicBezTo>
                      <a:pt x="337" y="668"/>
                      <a:pt x="341" y="666"/>
                      <a:pt x="346" y="661"/>
                    </a:cubicBezTo>
                    <a:cubicBezTo>
                      <a:pt x="358" y="647"/>
                      <a:pt x="371" y="634"/>
                      <a:pt x="383" y="620"/>
                    </a:cubicBezTo>
                    <a:cubicBezTo>
                      <a:pt x="392" y="610"/>
                      <a:pt x="400" y="608"/>
                      <a:pt x="407" y="615"/>
                    </a:cubicBezTo>
                    <a:cubicBezTo>
                      <a:pt x="413" y="621"/>
                      <a:pt x="412" y="629"/>
                      <a:pt x="403" y="638"/>
                    </a:cubicBezTo>
                    <a:cubicBezTo>
                      <a:pt x="386" y="658"/>
                      <a:pt x="369" y="677"/>
                      <a:pt x="351" y="696"/>
                    </a:cubicBezTo>
                    <a:cubicBezTo>
                      <a:pt x="335" y="713"/>
                      <a:pt x="319" y="731"/>
                      <a:pt x="303" y="750"/>
                    </a:cubicBezTo>
                    <a:cubicBezTo>
                      <a:pt x="311" y="754"/>
                      <a:pt x="318" y="757"/>
                      <a:pt x="324" y="761"/>
                    </a:cubicBezTo>
                    <a:cubicBezTo>
                      <a:pt x="330" y="765"/>
                      <a:pt x="334" y="764"/>
                      <a:pt x="337" y="758"/>
                    </a:cubicBezTo>
                    <a:cubicBezTo>
                      <a:pt x="354" y="734"/>
                      <a:pt x="374" y="712"/>
                      <a:pt x="399" y="696"/>
                    </a:cubicBezTo>
                    <a:cubicBezTo>
                      <a:pt x="436" y="672"/>
                      <a:pt x="474" y="651"/>
                      <a:pt x="511" y="629"/>
                    </a:cubicBezTo>
                    <a:cubicBezTo>
                      <a:pt x="543" y="609"/>
                      <a:pt x="577" y="592"/>
                      <a:pt x="605" y="568"/>
                    </a:cubicBezTo>
                    <a:cubicBezTo>
                      <a:pt x="674" y="511"/>
                      <a:pt x="717" y="439"/>
                      <a:pt x="717" y="347"/>
                    </a:cubicBezTo>
                    <a:cubicBezTo>
                      <a:pt x="719" y="177"/>
                      <a:pt x="566" y="39"/>
                      <a:pt x="394" y="57"/>
                    </a:cubicBezTo>
                    <a:cubicBezTo>
                      <a:pt x="295" y="67"/>
                      <a:pt x="221" y="116"/>
                      <a:pt x="175" y="205"/>
                    </a:cubicBezTo>
                    <a:cubicBezTo>
                      <a:pt x="148" y="257"/>
                      <a:pt x="136" y="313"/>
                      <a:pt x="139" y="371"/>
                    </a:cubicBezTo>
                    <a:cubicBezTo>
                      <a:pt x="141" y="411"/>
                      <a:pt x="146" y="452"/>
                      <a:pt x="149" y="493"/>
                    </a:cubicBezTo>
                    <a:cubicBezTo>
                      <a:pt x="153" y="537"/>
                      <a:pt x="153" y="580"/>
                      <a:pt x="140" y="624"/>
                    </a:cubicBezTo>
                    <a:cubicBezTo>
                      <a:pt x="137" y="635"/>
                      <a:pt x="134" y="645"/>
                      <a:pt x="130" y="656"/>
                    </a:cubicBezTo>
                    <a:cubicBezTo>
                      <a:pt x="141" y="662"/>
                      <a:pt x="151" y="668"/>
                      <a:pt x="163" y="674"/>
                    </a:cubicBezTo>
                    <a:cubicBezTo>
                      <a:pt x="164" y="668"/>
                      <a:pt x="164" y="664"/>
                      <a:pt x="165" y="660"/>
                    </a:cubicBezTo>
                    <a:cubicBezTo>
                      <a:pt x="172" y="613"/>
                      <a:pt x="179" y="567"/>
                      <a:pt x="186" y="520"/>
                    </a:cubicBezTo>
                    <a:cubicBezTo>
                      <a:pt x="187" y="510"/>
                      <a:pt x="194" y="504"/>
                      <a:pt x="202" y="506"/>
                    </a:cubicBezTo>
                    <a:cubicBezTo>
                      <a:pt x="212" y="508"/>
                      <a:pt x="214" y="515"/>
                      <a:pt x="213" y="524"/>
                    </a:cubicBezTo>
                    <a:cubicBezTo>
                      <a:pt x="211" y="537"/>
                      <a:pt x="209" y="550"/>
                      <a:pt x="207" y="562"/>
                    </a:cubicBezTo>
                    <a:cubicBezTo>
                      <a:pt x="202" y="600"/>
                      <a:pt x="203" y="602"/>
                      <a:pt x="242" y="608"/>
                    </a:cubicBezTo>
                    <a:cubicBezTo>
                      <a:pt x="243" y="608"/>
                      <a:pt x="243" y="608"/>
                      <a:pt x="244" y="608"/>
                    </a:cubicBezTo>
                    <a:moveTo>
                      <a:pt x="320" y="689"/>
                    </a:moveTo>
                    <a:cubicBezTo>
                      <a:pt x="296" y="676"/>
                      <a:pt x="276" y="661"/>
                      <a:pt x="261" y="639"/>
                    </a:cubicBezTo>
                    <a:cubicBezTo>
                      <a:pt x="260" y="638"/>
                      <a:pt x="258" y="637"/>
                      <a:pt x="256" y="637"/>
                    </a:cubicBezTo>
                    <a:cubicBezTo>
                      <a:pt x="237" y="633"/>
                      <a:pt x="218" y="630"/>
                      <a:pt x="198" y="626"/>
                    </a:cubicBezTo>
                    <a:cubicBezTo>
                      <a:pt x="195" y="644"/>
                      <a:pt x="192" y="664"/>
                      <a:pt x="189" y="684"/>
                    </a:cubicBezTo>
                    <a:cubicBezTo>
                      <a:pt x="189" y="686"/>
                      <a:pt x="192" y="690"/>
                      <a:pt x="194" y="691"/>
                    </a:cubicBezTo>
                    <a:cubicBezTo>
                      <a:pt x="220" y="705"/>
                      <a:pt x="246" y="719"/>
                      <a:pt x="272" y="733"/>
                    </a:cubicBezTo>
                    <a:cubicBezTo>
                      <a:pt x="274" y="734"/>
                      <a:pt x="280" y="733"/>
                      <a:pt x="281" y="732"/>
                    </a:cubicBezTo>
                    <a:cubicBezTo>
                      <a:pt x="294" y="718"/>
                      <a:pt x="306" y="704"/>
                      <a:pt x="320" y="689"/>
                    </a:cubicBezTo>
                    <a:moveTo>
                      <a:pt x="246" y="875"/>
                    </a:moveTo>
                    <a:cubicBezTo>
                      <a:pt x="244" y="868"/>
                      <a:pt x="243" y="861"/>
                      <a:pt x="241" y="854"/>
                    </a:cubicBezTo>
                    <a:cubicBezTo>
                      <a:pt x="240" y="851"/>
                      <a:pt x="237" y="847"/>
                      <a:pt x="235" y="846"/>
                    </a:cubicBezTo>
                    <a:cubicBezTo>
                      <a:pt x="195" y="824"/>
                      <a:pt x="155" y="803"/>
                      <a:pt x="115" y="782"/>
                    </a:cubicBezTo>
                    <a:cubicBezTo>
                      <a:pt x="113" y="780"/>
                      <a:pt x="109" y="780"/>
                      <a:pt x="107" y="780"/>
                    </a:cubicBezTo>
                    <a:cubicBezTo>
                      <a:pt x="99" y="783"/>
                      <a:pt x="92" y="786"/>
                      <a:pt x="85" y="789"/>
                    </a:cubicBezTo>
                    <a:cubicBezTo>
                      <a:pt x="86" y="797"/>
                      <a:pt x="88" y="806"/>
                      <a:pt x="90" y="814"/>
                    </a:cubicBezTo>
                    <a:cubicBezTo>
                      <a:pt x="90" y="816"/>
                      <a:pt x="92" y="818"/>
                      <a:pt x="94" y="819"/>
                    </a:cubicBezTo>
                    <a:cubicBezTo>
                      <a:pt x="134" y="841"/>
                      <a:pt x="174" y="863"/>
                      <a:pt x="215" y="884"/>
                    </a:cubicBezTo>
                    <a:cubicBezTo>
                      <a:pt x="217" y="885"/>
                      <a:pt x="221" y="885"/>
                      <a:pt x="224" y="884"/>
                    </a:cubicBezTo>
                    <a:cubicBezTo>
                      <a:pt x="231" y="881"/>
                      <a:pt x="238" y="878"/>
                      <a:pt x="246" y="875"/>
                    </a:cubicBezTo>
                    <a:moveTo>
                      <a:pt x="294" y="803"/>
                    </a:moveTo>
                    <a:cubicBezTo>
                      <a:pt x="234" y="771"/>
                      <a:pt x="178" y="741"/>
                      <a:pt x="121" y="711"/>
                    </a:cubicBezTo>
                    <a:cubicBezTo>
                      <a:pt x="112" y="725"/>
                      <a:pt x="128" y="736"/>
                      <a:pt x="125" y="749"/>
                    </a:cubicBezTo>
                    <a:cubicBezTo>
                      <a:pt x="124" y="751"/>
                      <a:pt x="127" y="753"/>
                      <a:pt x="129" y="755"/>
                    </a:cubicBezTo>
                    <a:cubicBezTo>
                      <a:pt x="129" y="756"/>
                      <a:pt x="130" y="756"/>
                      <a:pt x="131" y="756"/>
                    </a:cubicBezTo>
                    <a:cubicBezTo>
                      <a:pt x="169" y="777"/>
                      <a:pt x="208" y="798"/>
                      <a:pt x="247" y="819"/>
                    </a:cubicBezTo>
                    <a:cubicBezTo>
                      <a:pt x="250" y="820"/>
                      <a:pt x="255" y="820"/>
                      <a:pt x="258" y="819"/>
                    </a:cubicBezTo>
                    <a:cubicBezTo>
                      <a:pt x="265" y="817"/>
                      <a:pt x="272" y="814"/>
                      <a:pt x="279" y="811"/>
                    </a:cubicBezTo>
                    <a:cubicBezTo>
                      <a:pt x="283" y="810"/>
                      <a:pt x="287" y="807"/>
                      <a:pt x="294" y="803"/>
                    </a:cubicBezTo>
                    <a:moveTo>
                      <a:pt x="54" y="854"/>
                    </a:moveTo>
                    <a:cubicBezTo>
                      <a:pt x="56" y="867"/>
                      <a:pt x="62" y="876"/>
                      <a:pt x="75" y="882"/>
                    </a:cubicBezTo>
                    <a:cubicBezTo>
                      <a:pt x="109" y="899"/>
                      <a:pt x="144" y="918"/>
                      <a:pt x="177" y="937"/>
                    </a:cubicBezTo>
                    <a:cubicBezTo>
                      <a:pt x="189" y="944"/>
                      <a:pt x="199" y="941"/>
                      <a:pt x="209" y="936"/>
                    </a:cubicBezTo>
                    <a:cubicBezTo>
                      <a:pt x="208" y="930"/>
                      <a:pt x="208" y="925"/>
                      <a:pt x="206" y="919"/>
                    </a:cubicBezTo>
                    <a:cubicBezTo>
                      <a:pt x="205" y="916"/>
                      <a:pt x="202" y="912"/>
                      <a:pt x="200" y="910"/>
                    </a:cubicBezTo>
                    <a:cubicBezTo>
                      <a:pt x="160" y="889"/>
                      <a:pt x="121" y="868"/>
                      <a:pt x="81" y="847"/>
                    </a:cubicBezTo>
                    <a:cubicBezTo>
                      <a:pt x="79" y="846"/>
                      <a:pt x="75" y="845"/>
                      <a:pt x="72" y="846"/>
                    </a:cubicBezTo>
                    <a:cubicBezTo>
                      <a:pt x="66" y="848"/>
                      <a:pt x="60" y="851"/>
                      <a:pt x="54" y="854"/>
                    </a:cubicBezTo>
                    <a:moveTo>
                      <a:pt x="276" y="608"/>
                    </a:moveTo>
                    <a:cubicBezTo>
                      <a:pt x="300" y="603"/>
                      <a:pt x="318" y="592"/>
                      <a:pt x="328" y="570"/>
                    </a:cubicBezTo>
                    <a:cubicBezTo>
                      <a:pt x="336" y="555"/>
                      <a:pt x="331" y="540"/>
                      <a:pt x="315" y="532"/>
                    </a:cubicBezTo>
                    <a:cubicBezTo>
                      <a:pt x="302" y="524"/>
                      <a:pt x="288" y="528"/>
                      <a:pt x="279" y="543"/>
                    </a:cubicBezTo>
                    <a:cubicBezTo>
                      <a:pt x="267" y="563"/>
                      <a:pt x="267" y="585"/>
                      <a:pt x="276" y="608"/>
                    </a:cubicBezTo>
                  </a:path>
                </a:pathLst>
              </a:custGeom>
              <a:solidFill>
                <a:srgbClr val="1B2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Freeform 78"/>
              <p:cNvSpPr/>
              <p:nvPr/>
            </p:nvSpPr>
            <p:spPr bwMode="auto">
              <a:xfrm>
                <a:off x="5918655" y="3950494"/>
                <a:ext cx="244475" cy="300038"/>
              </a:xfrm>
              <a:custGeom>
                <a:avLst/>
                <a:gdLst>
                  <a:gd name="T0" fmla="*/ 114 w 589"/>
                  <a:gd name="T1" fmla="*/ 569 h 726"/>
                  <a:gd name="T2" fmla="*/ 112 w 589"/>
                  <a:gd name="T3" fmla="*/ 569 h 726"/>
                  <a:gd name="T4" fmla="*/ 77 w 589"/>
                  <a:gd name="T5" fmla="*/ 523 h 726"/>
                  <a:gd name="T6" fmla="*/ 83 w 589"/>
                  <a:gd name="T7" fmla="*/ 485 h 726"/>
                  <a:gd name="T8" fmla="*/ 72 w 589"/>
                  <a:gd name="T9" fmla="*/ 467 h 726"/>
                  <a:gd name="T10" fmla="*/ 56 w 589"/>
                  <a:gd name="T11" fmla="*/ 481 h 726"/>
                  <a:gd name="T12" fmla="*/ 35 w 589"/>
                  <a:gd name="T13" fmla="*/ 621 h 726"/>
                  <a:gd name="T14" fmla="*/ 33 w 589"/>
                  <a:gd name="T15" fmla="*/ 635 h 726"/>
                  <a:gd name="T16" fmla="*/ 0 w 589"/>
                  <a:gd name="T17" fmla="*/ 617 h 726"/>
                  <a:gd name="T18" fmla="*/ 10 w 589"/>
                  <a:gd name="T19" fmla="*/ 585 h 726"/>
                  <a:gd name="T20" fmla="*/ 19 w 589"/>
                  <a:gd name="T21" fmla="*/ 454 h 726"/>
                  <a:gd name="T22" fmla="*/ 9 w 589"/>
                  <a:gd name="T23" fmla="*/ 332 h 726"/>
                  <a:gd name="T24" fmla="*/ 45 w 589"/>
                  <a:gd name="T25" fmla="*/ 166 h 726"/>
                  <a:gd name="T26" fmla="*/ 264 w 589"/>
                  <a:gd name="T27" fmla="*/ 18 h 726"/>
                  <a:gd name="T28" fmla="*/ 587 w 589"/>
                  <a:gd name="T29" fmla="*/ 308 h 726"/>
                  <a:gd name="T30" fmla="*/ 475 w 589"/>
                  <a:gd name="T31" fmla="*/ 529 h 726"/>
                  <a:gd name="T32" fmla="*/ 381 w 589"/>
                  <a:gd name="T33" fmla="*/ 590 h 726"/>
                  <a:gd name="T34" fmla="*/ 269 w 589"/>
                  <a:gd name="T35" fmla="*/ 657 h 726"/>
                  <a:gd name="T36" fmla="*/ 207 w 589"/>
                  <a:gd name="T37" fmla="*/ 719 h 726"/>
                  <a:gd name="T38" fmla="*/ 194 w 589"/>
                  <a:gd name="T39" fmla="*/ 722 h 726"/>
                  <a:gd name="T40" fmla="*/ 173 w 589"/>
                  <a:gd name="T41" fmla="*/ 711 h 726"/>
                  <a:gd name="T42" fmla="*/ 221 w 589"/>
                  <a:gd name="T43" fmla="*/ 657 h 726"/>
                  <a:gd name="T44" fmla="*/ 273 w 589"/>
                  <a:gd name="T45" fmla="*/ 599 h 726"/>
                  <a:gd name="T46" fmla="*/ 277 w 589"/>
                  <a:gd name="T47" fmla="*/ 576 h 726"/>
                  <a:gd name="T48" fmla="*/ 253 w 589"/>
                  <a:gd name="T49" fmla="*/ 581 h 726"/>
                  <a:gd name="T50" fmla="*/ 216 w 589"/>
                  <a:gd name="T51" fmla="*/ 622 h 726"/>
                  <a:gd name="T52" fmla="*/ 201 w 589"/>
                  <a:gd name="T53" fmla="*/ 625 h 726"/>
                  <a:gd name="T54" fmla="*/ 159 w 589"/>
                  <a:gd name="T55" fmla="*/ 595 h 726"/>
                  <a:gd name="T56" fmla="*/ 173 w 589"/>
                  <a:gd name="T57" fmla="*/ 589 h 726"/>
                  <a:gd name="T58" fmla="*/ 226 w 589"/>
                  <a:gd name="T59" fmla="*/ 535 h 726"/>
                  <a:gd name="T60" fmla="*/ 196 w 589"/>
                  <a:gd name="T61" fmla="*/ 467 h 726"/>
                  <a:gd name="T62" fmla="*/ 128 w 589"/>
                  <a:gd name="T63" fmla="*/ 487 h 726"/>
                  <a:gd name="T64" fmla="*/ 113 w 589"/>
                  <a:gd name="T65" fmla="*/ 555 h 726"/>
                  <a:gd name="T66" fmla="*/ 115 w 589"/>
                  <a:gd name="T67" fmla="*/ 567 h 726"/>
                  <a:gd name="T68" fmla="*/ 114 w 589"/>
                  <a:gd name="T69" fmla="*/ 569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89" h="726">
                    <a:moveTo>
                      <a:pt x="114" y="569"/>
                    </a:moveTo>
                    <a:cubicBezTo>
                      <a:pt x="113" y="569"/>
                      <a:pt x="113" y="569"/>
                      <a:pt x="112" y="569"/>
                    </a:cubicBezTo>
                    <a:cubicBezTo>
                      <a:pt x="73" y="563"/>
                      <a:pt x="72" y="561"/>
                      <a:pt x="77" y="523"/>
                    </a:cubicBezTo>
                    <a:cubicBezTo>
                      <a:pt x="79" y="511"/>
                      <a:pt x="81" y="498"/>
                      <a:pt x="83" y="485"/>
                    </a:cubicBezTo>
                    <a:cubicBezTo>
                      <a:pt x="84" y="476"/>
                      <a:pt x="82" y="469"/>
                      <a:pt x="72" y="467"/>
                    </a:cubicBezTo>
                    <a:cubicBezTo>
                      <a:pt x="64" y="465"/>
                      <a:pt x="57" y="471"/>
                      <a:pt x="56" y="481"/>
                    </a:cubicBezTo>
                    <a:cubicBezTo>
                      <a:pt x="49" y="528"/>
                      <a:pt x="42" y="574"/>
                      <a:pt x="35" y="621"/>
                    </a:cubicBezTo>
                    <a:cubicBezTo>
                      <a:pt x="34" y="625"/>
                      <a:pt x="34" y="629"/>
                      <a:pt x="33" y="635"/>
                    </a:cubicBezTo>
                    <a:cubicBezTo>
                      <a:pt x="21" y="629"/>
                      <a:pt x="11" y="623"/>
                      <a:pt x="0" y="617"/>
                    </a:cubicBezTo>
                    <a:cubicBezTo>
                      <a:pt x="4" y="606"/>
                      <a:pt x="7" y="596"/>
                      <a:pt x="10" y="585"/>
                    </a:cubicBezTo>
                    <a:cubicBezTo>
                      <a:pt x="23" y="541"/>
                      <a:pt x="23" y="498"/>
                      <a:pt x="19" y="454"/>
                    </a:cubicBezTo>
                    <a:cubicBezTo>
                      <a:pt x="16" y="413"/>
                      <a:pt x="11" y="372"/>
                      <a:pt x="9" y="332"/>
                    </a:cubicBezTo>
                    <a:cubicBezTo>
                      <a:pt x="6" y="274"/>
                      <a:pt x="18" y="218"/>
                      <a:pt x="45" y="166"/>
                    </a:cubicBezTo>
                    <a:cubicBezTo>
                      <a:pt x="91" y="77"/>
                      <a:pt x="165" y="28"/>
                      <a:pt x="264" y="18"/>
                    </a:cubicBezTo>
                    <a:cubicBezTo>
                      <a:pt x="436" y="0"/>
                      <a:pt x="589" y="138"/>
                      <a:pt x="587" y="308"/>
                    </a:cubicBezTo>
                    <a:cubicBezTo>
                      <a:pt x="587" y="400"/>
                      <a:pt x="544" y="472"/>
                      <a:pt x="475" y="529"/>
                    </a:cubicBezTo>
                    <a:cubicBezTo>
                      <a:pt x="447" y="553"/>
                      <a:pt x="413" y="570"/>
                      <a:pt x="381" y="590"/>
                    </a:cubicBezTo>
                    <a:cubicBezTo>
                      <a:pt x="344" y="612"/>
                      <a:pt x="306" y="633"/>
                      <a:pt x="269" y="657"/>
                    </a:cubicBezTo>
                    <a:cubicBezTo>
                      <a:pt x="244" y="673"/>
                      <a:pt x="224" y="695"/>
                      <a:pt x="207" y="719"/>
                    </a:cubicBezTo>
                    <a:cubicBezTo>
                      <a:pt x="204" y="725"/>
                      <a:pt x="200" y="726"/>
                      <a:pt x="194" y="722"/>
                    </a:cubicBezTo>
                    <a:cubicBezTo>
                      <a:pt x="188" y="718"/>
                      <a:pt x="181" y="715"/>
                      <a:pt x="173" y="711"/>
                    </a:cubicBezTo>
                    <a:cubicBezTo>
                      <a:pt x="189" y="692"/>
                      <a:pt x="205" y="674"/>
                      <a:pt x="221" y="657"/>
                    </a:cubicBezTo>
                    <a:cubicBezTo>
                      <a:pt x="239" y="638"/>
                      <a:pt x="256" y="619"/>
                      <a:pt x="273" y="599"/>
                    </a:cubicBezTo>
                    <a:cubicBezTo>
                      <a:pt x="282" y="590"/>
                      <a:pt x="283" y="582"/>
                      <a:pt x="277" y="576"/>
                    </a:cubicBezTo>
                    <a:cubicBezTo>
                      <a:pt x="270" y="569"/>
                      <a:pt x="262" y="571"/>
                      <a:pt x="253" y="581"/>
                    </a:cubicBezTo>
                    <a:cubicBezTo>
                      <a:pt x="241" y="595"/>
                      <a:pt x="228" y="608"/>
                      <a:pt x="216" y="622"/>
                    </a:cubicBezTo>
                    <a:cubicBezTo>
                      <a:pt x="211" y="627"/>
                      <a:pt x="207" y="629"/>
                      <a:pt x="201" y="625"/>
                    </a:cubicBezTo>
                    <a:cubicBezTo>
                      <a:pt x="188" y="615"/>
                      <a:pt x="175" y="606"/>
                      <a:pt x="159" y="595"/>
                    </a:cubicBezTo>
                    <a:cubicBezTo>
                      <a:pt x="166" y="592"/>
                      <a:pt x="169" y="591"/>
                      <a:pt x="173" y="589"/>
                    </a:cubicBezTo>
                    <a:cubicBezTo>
                      <a:pt x="198" y="579"/>
                      <a:pt x="217" y="562"/>
                      <a:pt x="226" y="535"/>
                    </a:cubicBezTo>
                    <a:cubicBezTo>
                      <a:pt x="235" y="508"/>
                      <a:pt x="223" y="480"/>
                      <a:pt x="196" y="467"/>
                    </a:cubicBezTo>
                    <a:cubicBezTo>
                      <a:pt x="171" y="455"/>
                      <a:pt x="144" y="463"/>
                      <a:pt x="128" y="487"/>
                    </a:cubicBezTo>
                    <a:cubicBezTo>
                      <a:pt x="114" y="508"/>
                      <a:pt x="110" y="531"/>
                      <a:pt x="113" y="555"/>
                    </a:cubicBezTo>
                    <a:cubicBezTo>
                      <a:pt x="114" y="559"/>
                      <a:pt x="115" y="563"/>
                      <a:pt x="115" y="567"/>
                    </a:cubicBezTo>
                    <a:cubicBezTo>
                      <a:pt x="115" y="567"/>
                      <a:pt x="115" y="568"/>
                      <a:pt x="114" y="569"/>
                    </a:cubicBezTo>
                  </a:path>
                </a:pathLst>
              </a:custGeom>
              <a:solidFill>
                <a:srgbClr val="F3DF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11" name="文本框 10"/>
          <p:cNvSpPr txBox="1"/>
          <p:nvPr/>
        </p:nvSpPr>
        <p:spPr>
          <a:xfrm>
            <a:off x="4902736" y="3142858"/>
            <a:ext cx="3030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>
                <a:solidFill>
                  <a:srgbClr val="172D77"/>
                </a:solidFill>
                <a:latin typeface="汉仪趣黑W" panose="00020600040101010101" pitchFamily="18" charset="-122"/>
                <a:ea typeface="字魂54号-贤黑" panose="00000500000000000000" pitchFamily="2" charset="-122"/>
                <a:cs typeface="+mn-ea"/>
                <a:sym typeface="+mn-lt"/>
              </a:rPr>
              <a:t>社团特色</a:t>
            </a:r>
            <a:endParaRPr lang="zh-CN" altLang="en-US" sz="4000" dirty="0">
              <a:solidFill>
                <a:srgbClr val="172D77"/>
              </a:solidFill>
              <a:latin typeface="汉仪趣黑W" panose="00020600040101010101" pitchFamily="18" charset="-122"/>
              <a:ea typeface="字魂54号-贤黑" panose="00000500000000000000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 descr="图片包含 轮廓&#10;&#10;已生成极高可信度的说明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678" y="1460025"/>
            <a:ext cx="5444292" cy="464215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521768" y="2641989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zh-CN" altLang="en-US" sz="2800" dirty="0">
                <a:solidFill>
                  <a:srgbClr val="172D77"/>
                </a:solidFill>
                <a:latin typeface="汉仪趣黑W" panose="00020600040101010101" pitchFamily="18" charset="-122"/>
                <a:ea typeface="字魂54号-贤黑" panose="00000500000000000000" pitchFamily="2" charset="-122"/>
                <a:cs typeface="+mn-ea"/>
                <a:sym typeface="+mn-lt"/>
              </a:rPr>
              <a:t>我们不一样！</a:t>
            </a:r>
            <a:endParaRPr lang="zh-CN" altLang="zh-CN" sz="2800" dirty="0">
              <a:solidFill>
                <a:srgbClr val="172D77"/>
              </a:solidFill>
              <a:latin typeface="汉仪趣黑W" panose="00020600040101010101" pitchFamily="18" charset="-122"/>
              <a:ea typeface="字魂54号-贤黑" panose="00000500000000000000" pitchFamily="2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096" y="1562097"/>
            <a:ext cx="3733806" cy="3733806"/>
          </a:xfrm>
          <a:prstGeom prst="rect">
            <a:avLst/>
          </a:prstGeom>
        </p:spPr>
      </p:pic>
      <p:pic>
        <p:nvPicPr>
          <p:cNvPr id="8" name="图片 7" descr="图片包含 屏幕截图&#10;&#10;已生成高可信度的说明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925" y="5076710"/>
            <a:ext cx="2221158" cy="684848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720263" y="5107543"/>
            <a:ext cx="1746228" cy="504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  <a:spcBef>
                <a:spcPts val="300"/>
              </a:spcBef>
            </a:pPr>
            <a:r>
              <a:rPr lang="zh-CN" altLang="en-US" sz="2400" dirty="0">
                <a:solidFill>
                  <a:srgbClr val="172D77"/>
                </a:solidFill>
                <a:latin typeface="汉仪趣黑W" panose="00020600040101010101" pitchFamily="18" charset="-122"/>
                <a:ea typeface="字魂54号-贤黑" panose="00000500000000000000" pitchFamily="2" charset="-122"/>
                <a:cs typeface="+mn-ea"/>
                <a:sym typeface="+mn-lt"/>
              </a:rPr>
              <a:t>社团特色</a:t>
            </a:r>
            <a:endParaRPr lang="zh-CN" altLang="en-US" sz="2400" dirty="0">
              <a:solidFill>
                <a:srgbClr val="172D77"/>
              </a:solidFill>
              <a:latin typeface="汉仪趣黑W" panose="00020600040101010101" pitchFamily="18" charset="-122"/>
              <a:ea typeface="字魂54号-贤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473685" y="3165209"/>
            <a:ext cx="3672638" cy="1185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buNone/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您的内容打在这里，或者通过复制您的文本后，在此框中选择粘贴，并选择只保留文字。您的内容打在这里，或者通过复制您的文本后。您的内容打在这里，或者通过复制您的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文本7"/>
          <p:cNvSpPr>
            <a:spLocks noChangeArrowheads="1"/>
          </p:cNvSpPr>
          <p:nvPr/>
        </p:nvSpPr>
        <p:spPr bwMode="auto">
          <a:xfrm>
            <a:off x="4325559" y="2973430"/>
            <a:ext cx="276150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单击此处可编辑内容，根据您的需要自由拉伸文本框大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227112" y="2233358"/>
            <a:ext cx="1947803" cy="600565"/>
            <a:chOff x="1674638" y="1275657"/>
            <a:chExt cx="1665869" cy="513636"/>
          </a:xfrm>
        </p:grpSpPr>
        <p:pic>
          <p:nvPicPr>
            <p:cNvPr id="14" name="图片 13" descr="图片包含 屏幕截图&#10;&#10;已生成高可信度的说明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4638" y="1275657"/>
              <a:ext cx="1665869" cy="513636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1819717" y="1298787"/>
              <a:ext cx="1323426" cy="378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2400" dirty="0">
                  <a:solidFill>
                    <a:srgbClr val="172D77"/>
                  </a:solidFill>
                  <a:latin typeface="汉仪趣黑W" panose="00020600040101010101" pitchFamily="18" charset="-122"/>
                  <a:ea typeface="字魂54号-贤黑" panose="00000500000000000000" pitchFamily="2" charset="-122"/>
                  <a:cs typeface="+mn-ea"/>
                  <a:sym typeface="+mn-lt"/>
                </a:rPr>
                <a:t>社团特色</a:t>
              </a:r>
              <a:endParaRPr lang="zh-CN" altLang="en-US" sz="2400" dirty="0">
                <a:solidFill>
                  <a:srgbClr val="172D77"/>
                </a:solidFill>
                <a:latin typeface="汉仪趣黑W" panose="00020600040101010101" pitchFamily="18" charset="-122"/>
                <a:ea typeface="字魂54号-贤黑" panose="000005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18" name="文本7"/>
          <p:cNvSpPr>
            <a:spLocks noChangeArrowheads="1"/>
          </p:cNvSpPr>
          <p:nvPr/>
        </p:nvSpPr>
        <p:spPr bwMode="auto">
          <a:xfrm>
            <a:off x="7860453" y="2943184"/>
            <a:ext cx="276150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单击此处可编辑内容，根据您的需要自由拉伸文本框大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8611684" y="2203112"/>
            <a:ext cx="1947803" cy="600565"/>
            <a:chOff x="1674638" y="1275655"/>
            <a:chExt cx="1665869" cy="513636"/>
          </a:xfrm>
        </p:grpSpPr>
        <p:pic>
          <p:nvPicPr>
            <p:cNvPr id="20" name="图片 19" descr="图片包含 屏幕截图&#10;&#10;已生成高可信度的说明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4638" y="1275655"/>
              <a:ext cx="1665869" cy="513636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1818305" y="1295077"/>
              <a:ext cx="1348193" cy="431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2400" dirty="0">
                  <a:solidFill>
                    <a:srgbClr val="172D77"/>
                  </a:solidFill>
                  <a:latin typeface="汉仪趣黑W" panose="00020600040101010101" pitchFamily="18" charset="-122"/>
                  <a:ea typeface="字魂54号-贤黑" panose="00000500000000000000" pitchFamily="2" charset="-122"/>
                  <a:cs typeface="+mn-ea"/>
                  <a:sym typeface="+mn-lt"/>
                </a:rPr>
                <a:t>社团特色</a:t>
              </a:r>
              <a:endParaRPr lang="zh-CN" altLang="en-US" sz="2400" dirty="0">
                <a:solidFill>
                  <a:srgbClr val="172D77"/>
                </a:solidFill>
                <a:latin typeface="汉仪趣黑W" panose="00020600040101010101" pitchFamily="18" charset="-122"/>
                <a:ea typeface="字魂54号-贤黑" panose="000005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24" name="文本7"/>
          <p:cNvSpPr>
            <a:spLocks noChangeArrowheads="1"/>
          </p:cNvSpPr>
          <p:nvPr/>
        </p:nvSpPr>
        <p:spPr bwMode="auto">
          <a:xfrm>
            <a:off x="4325559" y="5022251"/>
            <a:ext cx="276150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单击此处可编辑内容，根据您的需要自由拉伸文本框大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736043" y="4248143"/>
            <a:ext cx="2694443" cy="600565"/>
            <a:chOff x="1295349" y="1275655"/>
            <a:chExt cx="2304436" cy="513636"/>
          </a:xfrm>
        </p:grpSpPr>
        <p:pic>
          <p:nvPicPr>
            <p:cNvPr id="26" name="图片 25" descr="图片包含 屏幕截图&#10;&#10;已生成高可信度的说明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4638" y="1275655"/>
              <a:ext cx="1665869" cy="513636"/>
            </a:xfrm>
            <a:prstGeom prst="rect">
              <a:avLst/>
            </a:prstGeom>
          </p:spPr>
        </p:pic>
        <p:sp>
          <p:nvSpPr>
            <p:cNvPr id="27" name="文本框 26"/>
            <p:cNvSpPr txBox="1"/>
            <p:nvPr/>
          </p:nvSpPr>
          <p:spPr>
            <a:xfrm>
              <a:off x="1295349" y="1313426"/>
              <a:ext cx="2304436" cy="378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2400" dirty="0">
                  <a:solidFill>
                    <a:srgbClr val="172D77"/>
                  </a:solidFill>
                  <a:latin typeface="汉仪趣黑W" panose="00020600040101010101" pitchFamily="18" charset="-122"/>
                  <a:ea typeface="字魂54号-贤黑" panose="00000500000000000000" pitchFamily="2" charset="-122"/>
                  <a:cs typeface="+mn-ea"/>
                  <a:sym typeface="+mn-lt"/>
                </a:rPr>
                <a:t>社团特色</a:t>
              </a:r>
              <a:endParaRPr lang="zh-CN" altLang="en-US" sz="2400" dirty="0">
                <a:solidFill>
                  <a:srgbClr val="172D77"/>
                </a:solidFill>
                <a:latin typeface="汉仪趣黑W" panose="00020600040101010101" pitchFamily="18" charset="-122"/>
                <a:ea typeface="字魂54号-贤黑" panose="000005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34" name="文本7"/>
          <p:cNvSpPr>
            <a:spLocks noChangeArrowheads="1"/>
          </p:cNvSpPr>
          <p:nvPr/>
        </p:nvSpPr>
        <p:spPr bwMode="auto">
          <a:xfrm>
            <a:off x="7772601" y="4979036"/>
            <a:ext cx="276150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单击此处可编辑内容，根据您的需要自由拉伸文本框大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8674155" y="4238964"/>
            <a:ext cx="1947804" cy="600565"/>
            <a:chOff x="1674638" y="1275655"/>
            <a:chExt cx="1665869" cy="513636"/>
          </a:xfrm>
        </p:grpSpPr>
        <p:pic>
          <p:nvPicPr>
            <p:cNvPr id="31" name="图片 30" descr="图片包含 屏幕截图&#10;&#10;已生成高可信度的说明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4638" y="1275655"/>
              <a:ext cx="1665869" cy="513636"/>
            </a:xfrm>
            <a:prstGeom prst="rect">
              <a:avLst/>
            </a:prstGeom>
          </p:spPr>
        </p:pic>
        <p:sp>
          <p:nvSpPr>
            <p:cNvPr id="32" name="文本框 31"/>
            <p:cNvSpPr txBox="1"/>
            <p:nvPr/>
          </p:nvSpPr>
          <p:spPr>
            <a:xfrm>
              <a:off x="1847654" y="1280984"/>
              <a:ext cx="1319106" cy="431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2400" dirty="0">
                  <a:solidFill>
                    <a:srgbClr val="172D77"/>
                  </a:solidFill>
                  <a:latin typeface="汉仪趣黑W" panose="00020600040101010101" pitchFamily="18" charset="-122"/>
                  <a:ea typeface="字魂54号-贤黑" panose="00000500000000000000" pitchFamily="2" charset="-122"/>
                  <a:cs typeface="+mn-ea"/>
                  <a:sym typeface="+mn-lt"/>
                </a:rPr>
                <a:t>社团特色</a:t>
              </a:r>
              <a:endParaRPr lang="zh-CN" altLang="en-US" sz="2400" dirty="0">
                <a:solidFill>
                  <a:srgbClr val="172D77"/>
                </a:solidFill>
                <a:latin typeface="汉仪趣黑W" panose="00020600040101010101" pitchFamily="18" charset="-122"/>
                <a:ea typeface="字魂54号-贤黑" panose="00000500000000000000" pitchFamily="2" charset="-122"/>
                <a:cs typeface="+mn-ea"/>
                <a:sym typeface="+mn-lt"/>
              </a:endParaRPr>
            </a:p>
          </p:txBody>
        </p:sp>
      </p:grpSp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9" t="9375" r="12034" b="7916"/>
          <a:stretch>
            <a:fillRect/>
          </a:stretch>
        </p:blipFill>
        <p:spPr>
          <a:xfrm>
            <a:off x="1191486" y="1670540"/>
            <a:ext cx="2903305" cy="356446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图片 8" descr="图片包含 屏幕截图&#10;&#10;已生成极高可信度的说明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624" y="2790815"/>
            <a:ext cx="6078751" cy="127637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 rot="19949423">
            <a:off x="3960906" y="2956184"/>
            <a:ext cx="708661" cy="915647"/>
            <a:chOff x="5864680" y="3934619"/>
            <a:chExt cx="320675" cy="414338"/>
          </a:xfrm>
        </p:grpSpPr>
        <p:sp>
          <p:nvSpPr>
            <p:cNvPr id="7" name="Freeform 77"/>
            <p:cNvSpPr>
              <a:spLocks noEditPoints="1"/>
            </p:cNvSpPr>
            <p:nvPr/>
          </p:nvSpPr>
          <p:spPr bwMode="auto">
            <a:xfrm>
              <a:off x="5864680" y="3934619"/>
              <a:ext cx="320675" cy="414338"/>
            </a:xfrm>
            <a:custGeom>
              <a:avLst/>
              <a:gdLst>
                <a:gd name="T0" fmla="*/ 252 w 773"/>
                <a:gd name="T1" fmla="*/ 922 h 1000"/>
                <a:gd name="T2" fmla="*/ 234 w 773"/>
                <a:gd name="T3" fmla="*/ 977 h 1000"/>
                <a:gd name="T4" fmla="*/ 166 w 773"/>
                <a:gd name="T5" fmla="*/ 981 h 1000"/>
                <a:gd name="T6" fmla="*/ 86 w 773"/>
                <a:gd name="T7" fmla="*/ 987 h 1000"/>
                <a:gd name="T8" fmla="*/ 45 w 773"/>
                <a:gd name="T9" fmla="*/ 916 h 1000"/>
                <a:gd name="T10" fmla="*/ 7 w 773"/>
                <a:gd name="T11" fmla="*/ 855 h 1000"/>
                <a:gd name="T12" fmla="*/ 43 w 773"/>
                <a:gd name="T13" fmla="*/ 809 h 1000"/>
                <a:gd name="T14" fmla="*/ 78 w 773"/>
                <a:gd name="T15" fmla="*/ 744 h 1000"/>
                <a:gd name="T16" fmla="*/ 77 w 773"/>
                <a:gd name="T17" fmla="*/ 684 h 1000"/>
                <a:gd name="T18" fmla="*/ 99 w 773"/>
                <a:gd name="T19" fmla="*/ 510 h 1000"/>
                <a:gd name="T20" fmla="*/ 129 w 773"/>
                <a:gd name="T21" fmla="*/ 184 h 1000"/>
                <a:gd name="T22" fmla="*/ 768 w 773"/>
                <a:gd name="T23" fmla="*/ 352 h 1000"/>
                <a:gd name="T24" fmla="*/ 526 w 773"/>
                <a:gd name="T25" fmla="*/ 678 h 1000"/>
                <a:gd name="T26" fmla="*/ 367 w 773"/>
                <a:gd name="T27" fmla="*/ 806 h 1000"/>
                <a:gd name="T28" fmla="*/ 328 w 773"/>
                <a:gd name="T29" fmla="*/ 828 h 1000"/>
                <a:gd name="T30" fmla="*/ 244 w 773"/>
                <a:gd name="T31" fmla="*/ 608 h 1000"/>
                <a:gd name="T32" fmla="*/ 243 w 773"/>
                <a:gd name="T33" fmla="*/ 594 h 1000"/>
                <a:gd name="T34" fmla="*/ 326 w 773"/>
                <a:gd name="T35" fmla="*/ 506 h 1000"/>
                <a:gd name="T36" fmla="*/ 303 w 773"/>
                <a:gd name="T37" fmla="*/ 628 h 1000"/>
                <a:gd name="T38" fmla="*/ 331 w 773"/>
                <a:gd name="T39" fmla="*/ 664 h 1000"/>
                <a:gd name="T40" fmla="*/ 383 w 773"/>
                <a:gd name="T41" fmla="*/ 620 h 1000"/>
                <a:gd name="T42" fmla="*/ 403 w 773"/>
                <a:gd name="T43" fmla="*/ 638 h 1000"/>
                <a:gd name="T44" fmla="*/ 303 w 773"/>
                <a:gd name="T45" fmla="*/ 750 h 1000"/>
                <a:gd name="T46" fmla="*/ 337 w 773"/>
                <a:gd name="T47" fmla="*/ 758 h 1000"/>
                <a:gd name="T48" fmla="*/ 511 w 773"/>
                <a:gd name="T49" fmla="*/ 629 h 1000"/>
                <a:gd name="T50" fmla="*/ 717 w 773"/>
                <a:gd name="T51" fmla="*/ 347 h 1000"/>
                <a:gd name="T52" fmla="*/ 175 w 773"/>
                <a:gd name="T53" fmla="*/ 205 h 1000"/>
                <a:gd name="T54" fmla="*/ 149 w 773"/>
                <a:gd name="T55" fmla="*/ 493 h 1000"/>
                <a:gd name="T56" fmla="*/ 130 w 773"/>
                <a:gd name="T57" fmla="*/ 656 h 1000"/>
                <a:gd name="T58" fmla="*/ 165 w 773"/>
                <a:gd name="T59" fmla="*/ 660 h 1000"/>
                <a:gd name="T60" fmla="*/ 202 w 773"/>
                <a:gd name="T61" fmla="*/ 506 h 1000"/>
                <a:gd name="T62" fmla="*/ 207 w 773"/>
                <a:gd name="T63" fmla="*/ 562 h 1000"/>
                <a:gd name="T64" fmla="*/ 244 w 773"/>
                <a:gd name="T65" fmla="*/ 608 h 1000"/>
                <a:gd name="T66" fmla="*/ 261 w 773"/>
                <a:gd name="T67" fmla="*/ 639 h 1000"/>
                <a:gd name="T68" fmla="*/ 198 w 773"/>
                <a:gd name="T69" fmla="*/ 626 h 1000"/>
                <a:gd name="T70" fmla="*/ 194 w 773"/>
                <a:gd name="T71" fmla="*/ 691 h 1000"/>
                <a:gd name="T72" fmla="*/ 281 w 773"/>
                <a:gd name="T73" fmla="*/ 732 h 1000"/>
                <a:gd name="T74" fmla="*/ 246 w 773"/>
                <a:gd name="T75" fmla="*/ 875 h 1000"/>
                <a:gd name="T76" fmla="*/ 235 w 773"/>
                <a:gd name="T77" fmla="*/ 846 h 1000"/>
                <a:gd name="T78" fmla="*/ 107 w 773"/>
                <a:gd name="T79" fmla="*/ 780 h 1000"/>
                <a:gd name="T80" fmla="*/ 90 w 773"/>
                <a:gd name="T81" fmla="*/ 814 h 1000"/>
                <a:gd name="T82" fmla="*/ 215 w 773"/>
                <a:gd name="T83" fmla="*/ 884 h 1000"/>
                <a:gd name="T84" fmla="*/ 246 w 773"/>
                <a:gd name="T85" fmla="*/ 875 h 1000"/>
                <a:gd name="T86" fmla="*/ 121 w 773"/>
                <a:gd name="T87" fmla="*/ 711 h 1000"/>
                <a:gd name="T88" fmla="*/ 129 w 773"/>
                <a:gd name="T89" fmla="*/ 755 h 1000"/>
                <a:gd name="T90" fmla="*/ 247 w 773"/>
                <a:gd name="T91" fmla="*/ 819 h 1000"/>
                <a:gd name="T92" fmla="*/ 279 w 773"/>
                <a:gd name="T93" fmla="*/ 811 h 1000"/>
                <a:gd name="T94" fmla="*/ 54 w 773"/>
                <a:gd name="T95" fmla="*/ 854 h 1000"/>
                <a:gd name="T96" fmla="*/ 177 w 773"/>
                <a:gd name="T97" fmla="*/ 937 h 1000"/>
                <a:gd name="T98" fmla="*/ 206 w 773"/>
                <a:gd name="T99" fmla="*/ 919 h 1000"/>
                <a:gd name="T100" fmla="*/ 81 w 773"/>
                <a:gd name="T101" fmla="*/ 847 h 1000"/>
                <a:gd name="T102" fmla="*/ 54 w 773"/>
                <a:gd name="T103" fmla="*/ 854 h 1000"/>
                <a:gd name="T104" fmla="*/ 328 w 773"/>
                <a:gd name="T105" fmla="*/ 570 h 1000"/>
                <a:gd name="T106" fmla="*/ 279 w 773"/>
                <a:gd name="T107" fmla="*/ 543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73" h="1000">
                  <a:moveTo>
                    <a:pt x="288" y="855"/>
                  </a:moveTo>
                  <a:cubicBezTo>
                    <a:pt x="299" y="897"/>
                    <a:pt x="291" y="911"/>
                    <a:pt x="252" y="922"/>
                  </a:cubicBezTo>
                  <a:cubicBezTo>
                    <a:pt x="254" y="926"/>
                    <a:pt x="256" y="931"/>
                    <a:pt x="258" y="936"/>
                  </a:cubicBezTo>
                  <a:cubicBezTo>
                    <a:pt x="263" y="957"/>
                    <a:pt x="254" y="971"/>
                    <a:pt x="234" y="977"/>
                  </a:cubicBezTo>
                  <a:cubicBezTo>
                    <a:pt x="225" y="979"/>
                    <a:pt x="216" y="981"/>
                    <a:pt x="207" y="984"/>
                  </a:cubicBezTo>
                  <a:cubicBezTo>
                    <a:pt x="193" y="989"/>
                    <a:pt x="180" y="990"/>
                    <a:pt x="166" y="981"/>
                  </a:cubicBezTo>
                  <a:cubicBezTo>
                    <a:pt x="164" y="980"/>
                    <a:pt x="159" y="980"/>
                    <a:pt x="157" y="982"/>
                  </a:cubicBezTo>
                  <a:cubicBezTo>
                    <a:pt x="134" y="997"/>
                    <a:pt x="110" y="1000"/>
                    <a:pt x="86" y="987"/>
                  </a:cubicBezTo>
                  <a:cubicBezTo>
                    <a:pt x="62" y="974"/>
                    <a:pt x="52" y="953"/>
                    <a:pt x="52" y="927"/>
                  </a:cubicBezTo>
                  <a:cubicBezTo>
                    <a:pt x="52" y="923"/>
                    <a:pt x="48" y="917"/>
                    <a:pt x="45" y="916"/>
                  </a:cubicBezTo>
                  <a:cubicBezTo>
                    <a:pt x="28" y="909"/>
                    <a:pt x="19" y="898"/>
                    <a:pt x="15" y="881"/>
                  </a:cubicBezTo>
                  <a:cubicBezTo>
                    <a:pt x="13" y="872"/>
                    <a:pt x="10" y="864"/>
                    <a:pt x="7" y="855"/>
                  </a:cubicBezTo>
                  <a:cubicBezTo>
                    <a:pt x="0" y="836"/>
                    <a:pt x="7" y="821"/>
                    <a:pt x="27" y="813"/>
                  </a:cubicBezTo>
                  <a:cubicBezTo>
                    <a:pt x="31" y="811"/>
                    <a:pt x="37" y="811"/>
                    <a:pt x="43" y="809"/>
                  </a:cubicBezTo>
                  <a:cubicBezTo>
                    <a:pt x="37" y="794"/>
                    <a:pt x="33" y="780"/>
                    <a:pt x="41" y="765"/>
                  </a:cubicBezTo>
                  <a:cubicBezTo>
                    <a:pt x="49" y="751"/>
                    <a:pt x="62" y="746"/>
                    <a:pt x="78" y="744"/>
                  </a:cubicBezTo>
                  <a:cubicBezTo>
                    <a:pt x="69" y="726"/>
                    <a:pt x="70" y="710"/>
                    <a:pt x="79" y="693"/>
                  </a:cubicBezTo>
                  <a:cubicBezTo>
                    <a:pt x="81" y="692"/>
                    <a:pt x="79" y="687"/>
                    <a:pt x="77" y="684"/>
                  </a:cubicBezTo>
                  <a:cubicBezTo>
                    <a:pt x="70" y="675"/>
                    <a:pt x="68" y="666"/>
                    <a:pt x="74" y="656"/>
                  </a:cubicBezTo>
                  <a:cubicBezTo>
                    <a:pt x="98" y="610"/>
                    <a:pt x="103" y="561"/>
                    <a:pt x="99" y="510"/>
                  </a:cubicBezTo>
                  <a:cubicBezTo>
                    <a:pt x="96" y="472"/>
                    <a:pt x="92" y="435"/>
                    <a:pt x="89" y="397"/>
                  </a:cubicBezTo>
                  <a:cubicBezTo>
                    <a:pt x="84" y="322"/>
                    <a:pt x="94" y="250"/>
                    <a:pt x="129" y="184"/>
                  </a:cubicBezTo>
                  <a:cubicBezTo>
                    <a:pt x="189" y="68"/>
                    <a:pt x="286" y="9"/>
                    <a:pt x="415" y="5"/>
                  </a:cubicBezTo>
                  <a:cubicBezTo>
                    <a:pt x="610" y="0"/>
                    <a:pt x="773" y="161"/>
                    <a:pt x="768" y="352"/>
                  </a:cubicBezTo>
                  <a:cubicBezTo>
                    <a:pt x="765" y="453"/>
                    <a:pt x="719" y="534"/>
                    <a:pt x="646" y="600"/>
                  </a:cubicBezTo>
                  <a:cubicBezTo>
                    <a:pt x="610" y="633"/>
                    <a:pt x="568" y="655"/>
                    <a:pt x="526" y="678"/>
                  </a:cubicBezTo>
                  <a:cubicBezTo>
                    <a:pt x="493" y="697"/>
                    <a:pt x="460" y="716"/>
                    <a:pt x="428" y="737"/>
                  </a:cubicBezTo>
                  <a:cubicBezTo>
                    <a:pt x="402" y="754"/>
                    <a:pt x="382" y="778"/>
                    <a:pt x="367" y="806"/>
                  </a:cubicBezTo>
                  <a:cubicBezTo>
                    <a:pt x="360" y="819"/>
                    <a:pt x="350" y="826"/>
                    <a:pt x="335" y="823"/>
                  </a:cubicBezTo>
                  <a:cubicBezTo>
                    <a:pt x="333" y="823"/>
                    <a:pt x="329" y="826"/>
                    <a:pt x="328" y="828"/>
                  </a:cubicBezTo>
                  <a:cubicBezTo>
                    <a:pt x="320" y="844"/>
                    <a:pt x="307" y="853"/>
                    <a:pt x="288" y="855"/>
                  </a:cubicBezTo>
                  <a:moveTo>
                    <a:pt x="244" y="608"/>
                  </a:moveTo>
                  <a:cubicBezTo>
                    <a:pt x="245" y="607"/>
                    <a:pt x="245" y="606"/>
                    <a:pt x="245" y="606"/>
                  </a:cubicBezTo>
                  <a:cubicBezTo>
                    <a:pt x="245" y="602"/>
                    <a:pt x="244" y="598"/>
                    <a:pt x="243" y="594"/>
                  </a:cubicBezTo>
                  <a:cubicBezTo>
                    <a:pt x="240" y="570"/>
                    <a:pt x="244" y="547"/>
                    <a:pt x="258" y="526"/>
                  </a:cubicBezTo>
                  <a:cubicBezTo>
                    <a:pt x="274" y="502"/>
                    <a:pt x="301" y="494"/>
                    <a:pt x="326" y="506"/>
                  </a:cubicBezTo>
                  <a:cubicBezTo>
                    <a:pt x="353" y="519"/>
                    <a:pt x="365" y="547"/>
                    <a:pt x="356" y="574"/>
                  </a:cubicBezTo>
                  <a:cubicBezTo>
                    <a:pt x="347" y="601"/>
                    <a:pt x="328" y="618"/>
                    <a:pt x="303" y="628"/>
                  </a:cubicBezTo>
                  <a:cubicBezTo>
                    <a:pt x="299" y="630"/>
                    <a:pt x="296" y="631"/>
                    <a:pt x="289" y="634"/>
                  </a:cubicBezTo>
                  <a:cubicBezTo>
                    <a:pt x="305" y="645"/>
                    <a:pt x="318" y="654"/>
                    <a:pt x="331" y="664"/>
                  </a:cubicBezTo>
                  <a:cubicBezTo>
                    <a:pt x="337" y="668"/>
                    <a:pt x="341" y="666"/>
                    <a:pt x="346" y="661"/>
                  </a:cubicBezTo>
                  <a:cubicBezTo>
                    <a:pt x="358" y="647"/>
                    <a:pt x="371" y="634"/>
                    <a:pt x="383" y="620"/>
                  </a:cubicBezTo>
                  <a:cubicBezTo>
                    <a:pt x="392" y="610"/>
                    <a:pt x="400" y="608"/>
                    <a:pt x="407" y="615"/>
                  </a:cubicBezTo>
                  <a:cubicBezTo>
                    <a:pt x="413" y="621"/>
                    <a:pt x="412" y="629"/>
                    <a:pt x="403" y="638"/>
                  </a:cubicBezTo>
                  <a:cubicBezTo>
                    <a:pt x="386" y="658"/>
                    <a:pt x="369" y="677"/>
                    <a:pt x="351" y="696"/>
                  </a:cubicBezTo>
                  <a:cubicBezTo>
                    <a:pt x="335" y="713"/>
                    <a:pt x="319" y="731"/>
                    <a:pt x="303" y="750"/>
                  </a:cubicBezTo>
                  <a:cubicBezTo>
                    <a:pt x="311" y="754"/>
                    <a:pt x="318" y="757"/>
                    <a:pt x="324" y="761"/>
                  </a:cubicBezTo>
                  <a:cubicBezTo>
                    <a:pt x="330" y="765"/>
                    <a:pt x="334" y="764"/>
                    <a:pt x="337" y="758"/>
                  </a:cubicBezTo>
                  <a:cubicBezTo>
                    <a:pt x="354" y="734"/>
                    <a:pt x="374" y="712"/>
                    <a:pt x="399" y="696"/>
                  </a:cubicBezTo>
                  <a:cubicBezTo>
                    <a:pt x="436" y="672"/>
                    <a:pt x="474" y="651"/>
                    <a:pt x="511" y="629"/>
                  </a:cubicBezTo>
                  <a:cubicBezTo>
                    <a:pt x="543" y="609"/>
                    <a:pt x="577" y="592"/>
                    <a:pt x="605" y="568"/>
                  </a:cubicBezTo>
                  <a:cubicBezTo>
                    <a:pt x="674" y="511"/>
                    <a:pt x="717" y="439"/>
                    <a:pt x="717" y="347"/>
                  </a:cubicBezTo>
                  <a:cubicBezTo>
                    <a:pt x="719" y="177"/>
                    <a:pt x="566" y="39"/>
                    <a:pt x="394" y="57"/>
                  </a:cubicBezTo>
                  <a:cubicBezTo>
                    <a:pt x="295" y="67"/>
                    <a:pt x="221" y="116"/>
                    <a:pt x="175" y="205"/>
                  </a:cubicBezTo>
                  <a:cubicBezTo>
                    <a:pt x="148" y="257"/>
                    <a:pt x="136" y="313"/>
                    <a:pt x="139" y="371"/>
                  </a:cubicBezTo>
                  <a:cubicBezTo>
                    <a:pt x="141" y="411"/>
                    <a:pt x="146" y="452"/>
                    <a:pt x="149" y="493"/>
                  </a:cubicBezTo>
                  <a:cubicBezTo>
                    <a:pt x="153" y="537"/>
                    <a:pt x="153" y="580"/>
                    <a:pt x="140" y="624"/>
                  </a:cubicBezTo>
                  <a:cubicBezTo>
                    <a:pt x="137" y="635"/>
                    <a:pt x="134" y="645"/>
                    <a:pt x="130" y="656"/>
                  </a:cubicBezTo>
                  <a:cubicBezTo>
                    <a:pt x="141" y="662"/>
                    <a:pt x="151" y="668"/>
                    <a:pt x="163" y="674"/>
                  </a:cubicBezTo>
                  <a:cubicBezTo>
                    <a:pt x="164" y="668"/>
                    <a:pt x="164" y="664"/>
                    <a:pt x="165" y="660"/>
                  </a:cubicBezTo>
                  <a:cubicBezTo>
                    <a:pt x="172" y="613"/>
                    <a:pt x="179" y="567"/>
                    <a:pt x="186" y="520"/>
                  </a:cubicBezTo>
                  <a:cubicBezTo>
                    <a:pt x="187" y="510"/>
                    <a:pt x="194" y="504"/>
                    <a:pt x="202" y="506"/>
                  </a:cubicBezTo>
                  <a:cubicBezTo>
                    <a:pt x="212" y="508"/>
                    <a:pt x="214" y="515"/>
                    <a:pt x="213" y="524"/>
                  </a:cubicBezTo>
                  <a:cubicBezTo>
                    <a:pt x="211" y="537"/>
                    <a:pt x="209" y="550"/>
                    <a:pt x="207" y="562"/>
                  </a:cubicBezTo>
                  <a:cubicBezTo>
                    <a:pt x="202" y="600"/>
                    <a:pt x="203" y="602"/>
                    <a:pt x="242" y="608"/>
                  </a:cubicBezTo>
                  <a:cubicBezTo>
                    <a:pt x="243" y="608"/>
                    <a:pt x="243" y="608"/>
                    <a:pt x="244" y="608"/>
                  </a:cubicBezTo>
                  <a:moveTo>
                    <a:pt x="320" y="689"/>
                  </a:moveTo>
                  <a:cubicBezTo>
                    <a:pt x="296" y="676"/>
                    <a:pt x="276" y="661"/>
                    <a:pt x="261" y="639"/>
                  </a:cubicBezTo>
                  <a:cubicBezTo>
                    <a:pt x="260" y="638"/>
                    <a:pt x="258" y="637"/>
                    <a:pt x="256" y="637"/>
                  </a:cubicBezTo>
                  <a:cubicBezTo>
                    <a:pt x="237" y="633"/>
                    <a:pt x="218" y="630"/>
                    <a:pt x="198" y="626"/>
                  </a:cubicBezTo>
                  <a:cubicBezTo>
                    <a:pt x="195" y="644"/>
                    <a:pt x="192" y="664"/>
                    <a:pt x="189" y="684"/>
                  </a:cubicBezTo>
                  <a:cubicBezTo>
                    <a:pt x="189" y="686"/>
                    <a:pt x="192" y="690"/>
                    <a:pt x="194" y="691"/>
                  </a:cubicBezTo>
                  <a:cubicBezTo>
                    <a:pt x="220" y="705"/>
                    <a:pt x="246" y="719"/>
                    <a:pt x="272" y="733"/>
                  </a:cubicBezTo>
                  <a:cubicBezTo>
                    <a:pt x="274" y="734"/>
                    <a:pt x="280" y="733"/>
                    <a:pt x="281" y="732"/>
                  </a:cubicBezTo>
                  <a:cubicBezTo>
                    <a:pt x="294" y="718"/>
                    <a:pt x="306" y="704"/>
                    <a:pt x="320" y="689"/>
                  </a:cubicBezTo>
                  <a:moveTo>
                    <a:pt x="246" y="875"/>
                  </a:moveTo>
                  <a:cubicBezTo>
                    <a:pt x="244" y="868"/>
                    <a:pt x="243" y="861"/>
                    <a:pt x="241" y="854"/>
                  </a:cubicBezTo>
                  <a:cubicBezTo>
                    <a:pt x="240" y="851"/>
                    <a:pt x="237" y="847"/>
                    <a:pt x="235" y="846"/>
                  </a:cubicBezTo>
                  <a:cubicBezTo>
                    <a:pt x="195" y="824"/>
                    <a:pt x="155" y="803"/>
                    <a:pt x="115" y="782"/>
                  </a:cubicBezTo>
                  <a:cubicBezTo>
                    <a:pt x="113" y="780"/>
                    <a:pt x="109" y="780"/>
                    <a:pt x="107" y="780"/>
                  </a:cubicBezTo>
                  <a:cubicBezTo>
                    <a:pt x="99" y="783"/>
                    <a:pt x="92" y="786"/>
                    <a:pt x="85" y="789"/>
                  </a:cubicBezTo>
                  <a:cubicBezTo>
                    <a:pt x="86" y="797"/>
                    <a:pt x="88" y="806"/>
                    <a:pt x="90" y="814"/>
                  </a:cubicBezTo>
                  <a:cubicBezTo>
                    <a:pt x="90" y="816"/>
                    <a:pt x="92" y="818"/>
                    <a:pt x="94" y="819"/>
                  </a:cubicBezTo>
                  <a:cubicBezTo>
                    <a:pt x="134" y="841"/>
                    <a:pt x="174" y="863"/>
                    <a:pt x="215" y="884"/>
                  </a:cubicBezTo>
                  <a:cubicBezTo>
                    <a:pt x="217" y="885"/>
                    <a:pt x="221" y="885"/>
                    <a:pt x="224" y="884"/>
                  </a:cubicBezTo>
                  <a:cubicBezTo>
                    <a:pt x="231" y="881"/>
                    <a:pt x="238" y="878"/>
                    <a:pt x="246" y="875"/>
                  </a:cubicBezTo>
                  <a:moveTo>
                    <a:pt x="294" y="803"/>
                  </a:moveTo>
                  <a:cubicBezTo>
                    <a:pt x="234" y="771"/>
                    <a:pt x="178" y="741"/>
                    <a:pt x="121" y="711"/>
                  </a:cubicBezTo>
                  <a:cubicBezTo>
                    <a:pt x="112" y="725"/>
                    <a:pt x="128" y="736"/>
                    <a:pt x="125" y="749"/>
                  </a:cubicBezTo>
                  <a:cubicBezTo>
                    <a:pt x="124" y="751"/>
                    <a:pt x="127" y="753"/>
                    <a:pt x="129" y="755"/>
                  </a:cubicBezTo>
                  <a:cubicBezTo>
                    <a:pt x="129" y="756"/>
                    <a:pt x="130" y="756"/>
                    <a:pt x="131" y="756"/>
                  </a:cubicBezTo>
                  <a:cubicBezTo>
                    <a:pt x="169" y="777"/>
                    <a:pt x="208" y="798"/>
                    <a:pt x="247" y="819"/>
                  </a:cubicBezTo>
                  <a:cubicBezTo>
                    <a:pt x="250" y="820"/>
                    <a:pt x="255" y="820"/>
                    <a:pt x="258" y="819"/>
                  </a:cubicBezTo>
                  <a:cubicBezTo>
                    <a:pt x="265" y="817"/>
                    <a:pt x="272" y="814"/>
                    <a:pt x="279" y="811"/>
                  </a:cubicBezTo>
                  <a:cubicBezTo>
                    <a:pt x="283" y="810"/>
                    <a:pt x="287" y="807"/>
                    <a:pt x="294" y="803"/>
                  </a:cubicBezTo>
                  <a:moveTo>
                    <a:pt x="54" y="854"/>
                  </a:moveTo>
                  <a:cubicBezTo>
                    <a:pt x="56" y="867"/>
                    <a:pt x="62" y="876"/>
                    <a:pt x="75" y="882"/>
                  </a:cubicBezTo>
                  <a:cubicBezTo>
                    <a:pt x="109" y="899"/>
                    <a:pt x="144" y="918"/>
                    <a:pt x="177" y="937"/>
                  </a:cubicBezTo>
                  <a:cubicBezTo>
                    <a:pt x="189" y="944"/>
                    <a:pt x="199" y="941"/>
                    <a:pt x="209" y="936"/>
                  </a:cubicBezTo>
                  <a:cubicBezTo>
                    <a:pt x="208" y="930"/>
                    <a:pt x="208" y="925"/>
                    <a:pt x="206" y="919"/>
                  </a:cubicBezTo>
                  <a:cubicBezTo>
                    <a:pt x="205" y="916"/>
                    <a:pt x="202" y="912"/>
                    <a:pt x="200" y="910"/>
                  </a:cubicBezTo>
                  <a:cubicBezTo>
                    <a:pt x="160" y="889"/>
                    <a:pt x="121" y="868"/>
                    <a:pt x="81" y="847"/>
                  </a:cubicBezTo>
                  <a:cubicBezTo>
                    <a:pt x="79" y="846"/>
                    <a:pt x="75" y="845"/>
                    <a:pt x="72" y="846"/>
                  </a:cubicBezTo>
                  <a:cubicBezTo>
                    <a:pt x="66" y="848"/>
                    <a:pt x="60" y="851"/>
                    <a:pt x="54" y="854"/>
                  </a:cubicBezTo>
                  <a:moveTo>
                    <a:pt x="276" y="608"/>
                  </a:moveTo>
                  <a:cubicBezTo>
                    <a:pt x="300" y="603"/>
                    <a:pt x="318" y="592"/>
                    <a:pt x="328" y="570"/>
                  </a:cubicBezTo>
                  <a:cubicBezTo>
                    <a:pt x="336" y="555"/>
                    <a:pt x="331" y="540"/>
                    <a:pt x="315" y="532"/>
                  </a:cubicBezTo>
                  <a:cubicBezTo>
                    <a:pt x="302" y="524"/>
                    <a:pt x="288" y="528"/>
                    <a:pt x="279" y="543"/>
                  </a:cubicBezTo>
                  <a:cubicBezTo>
                    <a:pt x="267" y="563"/>
                    <a:pt x="267" y="585"/>
                    <a:pt x="276" y="608"/>
                  </a:cubicBezTo>
                </a:path>
              </a:pathLst>
            </a:custGeom>
            <a:solidFill>
              <a:srgbClr val="1B2C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78"/>
            <p:cNvSpPr/>
            <p:nvPr/>
          </p:nvSpPr>
          <p:spPr bwMode="auto">
            <a:xfrm>
              <a:off x="5918655" y="3950494"/>
              <a:ext cx="244475" cy="300038"/>
            </a:xfrm>
            <a:custGeom>
              <a:avLst/>
              <a:gdLst>
                <a:gd name="T0" fmla="*/ 114 w 589"/>
                <a:gd name="T1" fmla="*/ 569 h 726"/>
                <a:gd name="T2" fmla="*/ 112 w 589"/>
                <a:gd name="T3" fmla="*/ 569 h 726"/>
                <a:gd name="T4" fmla="*/ 77 w 589"/>
                <a:gd name="T5" fmla="*/ 523 h 726"/>
                <a:gd name="T6" fmla="*/ 83 w 589"/>
                <a:gd name="T7" fmla="*/ 485 h 726"/>
                <a:gd name="T8" fmla="*/ 72 w 589"/>
                <a:gd name="T9" fmla="*/ 467 h 726"/>
                <a:gd name="T10" fmla="*/ 56 w 589"/>
                <a:gd name="T11" fmla="*/ 481 h 726"/>
                <a:gd name="T12" fmla="*/ 35 w 589"/>
                <a:gd name="T13" fmla="*/ 621 h 726"/>
                <a:gd name="T14" fmla="*/ 33 w 589"/>
                <a:gd name="T15" fmla="*/ 635 h 726"/>
                <a:gd name="T16" fmla="*/ 0 w 589"/>
                <a:gd name="T17" fmla="*/ 617 h 726"/>
                <a:gd name="T18" fmla="*/ 10 w 589"/>
                <a:gd name="T19" fmla="*/ 585 h 726"/>
                <a:gd name="T20" fmla="*/ 19 w 589"/>
                <a:gd name="T21" fmla="*/ 454 h 726"/>
                <a:gd name="T22" fmla="*/ 9 w 589"/>
                <a:gd name="T23" fmla="*/ 332 h 726"/>
                <a:gd name="T24" fmla="*/ 45 w 589"/>
                <a:gd name="T25" fmla="*/ 166 h 726"/>
                <a:gd name="T26" fmla="*/ 264 w 589"/>
                <a:gd name="T27" fmla="*/ 18 h 726"/>
                <a:gd name="T28" fmla="*/ 587 w 589"/>
                <a:gd name="T29" fmla="*/ 308 h 726"/>
                <a:gd name="T30" fmla="*/ 475 w 589"/>
                <a:gd name="T31" fmla="*/ 529 h 726"/>
                <a:gd name="T32" fmla="*/ 381 w 589"/>
                <a:gd name="T33" fmla="*/ 590 h 726"/>
                <a:gd name="T34" fmla="*/ 269 w 589"/>
                <a:gd name="T35" fmla="*/ 657 h 726"/>
                <a:gd name="T36" fmla="*/ 207 w 589"/>
                <a:gd name="T37" fmla="*/ 719 h 726"/>
                <a:gd name="T38" fmla="*/ 194 w 589"/>
                <a:gd name="T39" fmla="*/ 722 h 726"/>
                <a:gd name="T40" fmla="*/ 173 w 589"/>
                <a:gd name="T41" fmla="*/ 711 h 726"/>
                <a:gd name="T42" fmla="*/ 221 w 589"/>
                <a:gd name="T43" fmla="*/ 657 h 726"/>
                <a:gd name="T44" fmla="*/ 273 w 589"/>
                <a:gd name="T45" fmla="*/ 599 h 726"/>
                <a:gd name="T46" fmla="*/ 277 w 589"/>
                <a:gd name="T47" fmla="*/ 576 h 726"/>
                <a:gd name="T48" fmla="*/ 253 w 589"/>
                <a:gd name="T49" fmla="*/ 581 h 726"/>
                <a:gd name="T50" fmla="*/ 216 w 589"/>
                <a:gd name="T51" fmla="*/ 622 h 726"/>
                <a:gd name="T52" fmla="*/ 201 w 589"/>
                <a:gd name="T53" fmla="*/ 625 h 726"/>
                <a:gd name="T54" fmla="*/ 159 w 589"/>
                <a:gd name="T55" fmla="*/ 595 h 726"/>
                <a:gd name="T56" fmla="*/ 173 w 589"/>
                <a:gd name="T57" fmla="*/ 589 h 726"/>
                <a:gd name="T58" fmla="*/ 226 w 589"/>
                <a:gd name="T59" fmla="*/ 535 h 726"/>
                <a:gd name="T60" fmla="*/ 196 w 589"/>
                <a:gd name="T61" fmla="*/ 467 h 726"/>
                <a:gd name="T62" fmla="*/ 128 w 589"/>
                <a:gd name="T63" fmla="*/ 487 h 726"/>
                <a:gd name="T64" fmla="*/ 113 w 589"/>
                <a:gd name="T65" fmla="*/ 555 h 726"/>
                <a:gd name="T66" fmla="*/ 115 w 589"/>
                <a:gd name="T67" fmla="*/ 567 h 726"/>
                <a:gd name="T68" fmla="*/ 114 w 589"/>
                <a:gd name="T69" fmla="*/ 569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89" h="726">
                  <a:moveTo>
                    <a:pt x="114" y="569"/>
                  </a:moveTo>
                  <a:cubicBezTo>
                    <a:pt x="113" y="569"/>
                    <a:pt x="113" y="569"/>
                    <a:pt x="112" y="569"/>
                  </a:cubicBezTo>
                  <a:cubicBezTo>
                    <a:pt x="73" y="563"/>
                    <a:pt x="72" y="561"/>
                    <a:pt x="77" y="523"/>
                  </a:cubicBezTo>
                  <a:cubicBezTo>
                    <a:pt x="79" y="511"/>
                    <a:pt x="81" y="498"/>
                    <a:pt x="83" y="485"/>
                  </a:cubicBezTo>
                  <a:cubicBezTo>
                    <a:pt x="84" y="476"/>
                    <a:pt x="82" y="469"/>
                    <a:pt x="72" y="467"/>
                  </a:cubicBezTo>
                  <a:cubicBezTo>
                    <a:pt x="64" y="465"/>
                    <a:pt x="57" y="471"/>
                    <a:pt x="56" y="481"/>
                  </a:cubicBezTo>
                  <a:cubicBezTo>
                    <a:pt x="49" y="528"/>
                    <a:pt x="42" y="574"/>
                    <a:pt x="35" y="621"/>
                  </a:cubicBezTo>
                  <a:cubicBezTo>
                    <a:pt x="34" y="625"/>
                    <a:pt x="34" y="629"/>
                    <a:pt x="33" y="635"/>
                  </a:cubicBezTo>
                  <a:cubicBezTo>
                    <a:pt x="21" y="629"/>
                    <a:pt x="11" y="623"/>
                    <a:pt x="0" y="617"/>
                  </a:cubicBezTo>
                  <a:cubicBezTo>
                    <a:pt x="4" y="606"/>
                    <a:pt x="7" y="596"/>
                    <a:pt x="10" y="585"/>
                  </a:cubicBezTo>
                  <a:cubicBezTo>
                    <a:pt x="23" y="541"/>
                    <a:pt x="23" y="498"/>
                    <a:pt x="19" y="454"/>
                  </a:cubicBezTo>
                  <a:cubicBezTo>
                    <a:pt x="16" y="413"/>
                    <a:pt x="11" y="372"/>
                    <a:pt x="9" y="332"/>
                  </a:cubicBezTo>
                  <a:cubicBezTo>
                    <a:pt x="6" y="274"/>
                    <a:pt x="18" y="218"/>
                    <a:pt x="45" y="166"/>
                  </a:cubicBezTo>
                  <a:cubicBezTo>
                    <a:pt x="91" y="77"/>
                    <a:pt x="165" y="28"/>
                    <a:pt x="264" y="18"/>
                  </a:cubicBezTo>
                  <a:cubicBezTo>
                    <a:pt x="436" y="0"/>
                    <a:pt x="589" y="138"/>
                    <a:pt x="587" y="308"/>
                  </a:cubicBezTo>
                  <a:cubicBezTo>
                    <a:pt x="587" y="400"/>
                    <a:pt x="544" y="472"/>
                    <a:pt x="475" y="529"/>
                  </a:cubicBezTo>
                  <a:cubicBezTo>
                    <a:pt x="447" y="553"/>
                    <a:pt x="413" y="570"/>
                    <a:pt x="381" y="590"/>
                  </a:cubicBezTo>
                  <a:cubicBezTo>
                    <a:pt x="344" y="612"/>
                    <a:pt x="306" y="633"/>
                    <a:pt x="269" y="657"/>
                  </a:cubicBezTo>
                  <a:cubicBezTo>
                    <a:pt x="244" y="673"/>
                    <a:pt x="224" y="695"/>
                    <a:pt x="207" y="719"/>
                  </a:cubicBezTo>
                  <a:cubicBezTo>
                    <a:pt x="204" y="725"/>
                    <a:pt x="200" y="726"/>
                    <a:pt x="194" y="722"/>
                  </a:cubicBezTo>
                  <a:cubicBezTo>
                    <a:pt x="188" y="718"/>
                    <a:pt x="181" y="715"/>
                    <a:pt x="173" y="711"/>
                  </a:cubicBezTo>
                  <a:cubicBezTo>
                    <a:pt x="189" y="692"/>
                    <a:pt x="205" y="674"/>
                    <a:pt x="221" y="657"/>
                  </a:cubicBezTo>
                  <a:cubicBezTo>
                    <a:pt x="239" y="638"/>
                    <a:pt x="256" y="619"/>
                    <a:pt x="273" y="599"/>
                  </a:cubicBezTo>
                  <a:cubicBezTo>
                    <a:pt x="282" y="590"/>
                    <a:pt x="283" y="582"/>
                    <a:pt x="277" y="576"/>
                  </a:cubicBezTo>
                  <a:cubicBezTo>
                    <a:pt x="270" y="569"/>
                    <a:pt x="262" y="571"/>
                    <a:pt x="253" y="581"/>
                  </a:cubicBezTo>
                  <a:cubicBezTo>
                    <a:pt x="241" y="595"/>
                    <a:pt x="228" y="608"/>
                    <a:pt x="216" y="622"/>
                  </a:cubicBezTo>
                  <a:cubicBezTo>
                    <a:pt x="211" y="627"/>
                    <a:pt x="207" y="629"/>
                    <a:pt x="201" y="625"/>
                  </a:cubicBezTo>
                  <a:cubicBezTo>
                    <a:pt x="188" y="615"/>
                    <a:pt x="175" y="606"/>
                    <a:pt x="159" y="595"/>
                  </a:cubicBezTo>
                  <a:cubicBezTo>
                    <a:pt x="166" y="592"/>
                    <a:pt x="169" y="591"/>
                    <a:pt x="173" y="589"/>
                  </a:cubicBezTo>
                  <a:cubicBezTo>
                    <a:pt x="198" y="579"/>
                    <a:pt x="217" y="562"/>
                    <a:pt x="226" y="535"/>
                  </a:cubicBezTo>
                  <a:cubicBezTo>
                    <a:pt x="235" y="508"/>
                    <a:pt x="223" y="480"/>
                    <a:pt x="196" y="467"/>
                  </a:cubicBezTo>
                  <a:cubicBezTo>
                    <a:pt x="171" y="455"/>
                    <a:pt x="144" y="463"/>
                    <a:pt x="128" y="487"/>
                  </a:cubicBezTo>
                  <a:cubicBezTo>
                    <a:pt x="114" y="508"/>
                    <a:pt x="110" y="531"/>
                    <a:pt x="113" y="555"/>
                  </a:cubicBezTo>
                  <a:cubicBezTo>
                    <a:pt x="114" y="559"/>
                    <a:pt x="115" y="563"/>
                    <a:pt x="115" y="567"/>
                  </a:cubicBezTo>
                  <a:cubicBezTo>
                    <a:pt x="115" y="567"/>
                    <a:pt x="115" y="568"/>
                    <a:pt x="114" y="569"/>
                  </a:cubicBezTo>
                </a:path>
              </a:pathLst>
            </a:custGeom>
            <a:solidFill>
              <a:srgbClr val="F3DF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4722855" y="3127868"/>
            <a:ext cx="35816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>
                <a:solidFill>
                  <a:srgbClr val="172D77"/>
                </a:solidFill>
                <a:latin typeface="汉仪趣黑W" panose="00020600040101010101" pitchFamily="18" charset="-122"/>
                <a:ea typeface="字魂54号-贤黑" panose="00000500000000000000" pitchFamily="2" charset="-122"/>
                <a:cs typeface="+mn-ea"/>
                <a:sym typeface="+mn-lt"/>
              </a:rPr>
              <a:t>社员风采展示</a:t>
            </a:r>
            <a:endParaRPr lang="zh-CN" altLang="en-US" sz="4000" dirty="0">
              <a:solidFill>
                <a:srgbClr val="172D77"/>
              </a:solidFill>
              <a:latin typeface="汉仪趣黑W" panose="00020600040101010101" pitchFamily="18" charset="-122"/>
              <a:ea typeface="字魂54号-贤黑" panose="00000500000000000000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MH" val="20170706155359"/>
  <p:tag name="MH_LIBRARY" val="GRAPHIC"/>
  <p:tag name="MH_TYPE" val="Other"/>
  <p:tag name="MH_ORDER" val="1"/>
</p:tagLst>
</file>

<file path=ppt/tags/tag2.xml><?xml version="1.0" encoding="utf-8"?>
<p:tagLst xmlns:p="http://schemas.openxmlformats.org/presentationml/2006/main">
  <p:tag name="MH" val="20170706155359"/>
  <p:tag name="MH_LIBRARY" val="GRAPHIC"/>
  <p:tag name="MH_TYPE" val="Other"/>
  <p:tag name="MH_ORDER" val="2"/>
</p:tagLst>
</file>

<file path=ppt/tags/tag3.xml><?xml version="1.0" encoding="utf-8"?>
<p:tagLst xmlns:p="http://schemas.openxmlformats.org/presentationml/2006/main">
  <p:tag name="MH" val="20170706155359"/>
  <p:tag name="MH_LIBRARY" val="GRAPHIC"/>
  <p:tag name="MH_TYPE" val="Other"/>
  <p:tag name="MH_ORDER" val="3"/>
</p:tagLst>
</file>

<file path=ppt/tags/tag4.xml><?xml version="1.0" encoding="utf-8"?>
<p:tagLst xmlns:p="http://schemas.openxmlformats.org/presentationml/2006/main">
  <p:tag name="MH" val="20170706155359"/>
  <p:tag name="MH_LIBRARY" val="GRAPHIC"/>
  <p:tag name="MH_TYPE" val="Other"/>
  <p:tag name="MH_ORDER" val="4"/>
</p:tagLst>
</file>

<file path=ppt/tags/tag5.xml><?xml version="1.0" encoding="utf-8"?>
<p:tagLst xmlns:p="http://schemas.openxmlformats.org/presentationml/2006/main">
  <p:tag name="MH" val="20170706155359"/>
  <p:tag name="MH_LIBRARY" val="GRAPHIC"/>
  <p:tag name="MH_TYPE" val="Other"/>
  <p:tag name="MH_ORDER" val="5"/>
</p:tagLst>
</file>

<file path=ppt/tags/tag6.xml><?xml version="1.0" encoding="utf-8"?>
<p:tagLst xmlns:p="http://schemas.openxmlformats.org/presentationml/2006/main">
  <p:tag name="MH" val="20170706155359"/>
  <p:tag name="MH_LIBRARY" val="GRAPHIC"/>
  <p:tag name="MH_TYPE" val="Other"/>
  <p:tag name="MH_ORDER" val="6"/>
</p:tagLst>
</file>

<file path=ppt/tags/tag7.xml><?xml version="1.0" encoding="utf-8"?>
<p:tagLst xmlns:p="http://schemas.openxmlformats.org/presentationml/2006/main">
  <p:tag name="MH" val="20170706155359"/>
  <p:tag name="MH_LIBRARY" val="GRAPHIC"/>
  <p:tag name="MH_TYPE" val="Other"/>
  <p:tag name="MH_ORDER" val="1"/>
</p:tagLst>
</file>

<file path=ppt/tags/tag8.xml><?xml version="1.0" encoding="utf-8"?>
<p:tagLst xmlns:p="http://schemas.openxmlformats.org/presentationml/2006/main">
  <p:tag name="MH" val="20170706155359"/>
  <p:tag name="MH_LIBRARY" val="GRAPHIC"/>
  <p:tag name="MH_TYPE" val="Other"/>
  <p:tag name="MH_ORDER" val="2"/>
</p:tagLst>
</file>

<file path=ppt/tags/tag9.xml><?xml version="1.0" encoding="utf-8"?>
<p:tagLst xmlns:p="http://schemas.openxmlformats.org/presentationml/2006/main">
  <p:tag name="MH" val="20170706155359"/>
  <p:tag name="MH_LIBRARY" val="GRAPHIC"/>
  <p:tag name="MH_TYPE" val="Other"/>
  <p:tag name="MH_ORDER" val="3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978</Words>
  <Application>WPS 演示</Application>
  <PresentationFormat>宽屏</PresentationFormat>
  <Paragraphs>118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字魂54号-贤黑</vt:lpstr>
      <vt:lpstr>黑体</vt:lpstr>
      <vt:lpstr>汉仪趣黑W</vt:lpstr>
      <vt:lpstr>微软雅黑</vt:lpstr>
      <vt:lpstr>Calibri</vt:lpstr>
      <vt:lpstr>等线</vt:lpstr>
      <vt:lpstr>Arial Unicode MS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tong yaping</dc:creator>
  <cp:lastModifiedBy>左</cp:lastModifiedBy>
  <cp:revision>19</cp:revision>
  <dcterms:created xsi:type="dcterms:W3CDTF">2021-06-04T04:06:00Z</dcterms:created>
  <dcterms:modified xsi:type="dcterms:W3CDTF">2021-11-18T13:49:39Z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KSOTemplateUUID">
    <vt:lpwstr>v1.0_mb_TJvQCGlhZSAnEnseiAjdBQ==</vt:lpwstr>
  </property>
  <property fmtid="{D5CDD505-2E9C-101B-9397-08002B2CF9AE}" pid="4" name="ICV">
    <vt:lpwstr>9D2A07EB82624AEB87C74C4DD9960D19</vt:lpwstr>
  </property>
</Properties>
</file>