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handoutMasterIdLst>
    <p:handoutMasterId r:id="rId18"/>
  </p:handoutMasterIdLst>
  <p:sldIdLst>
    <p:sldId id="262" r:id="rId3"/>
    <p:sldId id="260" r:id="rId4"/>
    <p:sldId id="266" r:id="rId5"/>
    <p:sldId id="267" r:id="rId6"/>
    <p:sldId id="261" r:id="rId7"/>
    <p:sldId id="263" r:id="rId8"/>
    <p:sldId id="269" r:id="rId9"/>
    <p:sldId id="268" r:id="rId10"/>
    <p:sldId id="264" r:id="rId11"/>
    <p:sldId id="271" r:id="rId12"/>
    <p:sldId id="270" r:id="rId13"/>
    <p:sldId id="259" r:id="rId14"/>
    <p:sldId id="272" r:id="rId15"/>
    <p:sldId id="26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2438"/>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09" autoAdjust="0"/>
    <p:restoredTop sz="94660"/>
  </p:normalViewPr>
  <p:slideViewPr>
    <p:cSldViewPr snapToGrid="0" showGuides="1">
      <p:cViewPr varScale="1">
        <p:scale>
          <a:sx n="114" d="100"/>
          <a:sy n="114" d="100"/>
        </p:scale>
        <p:origin x="57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cmpd="sng" algn="ctr">
              <a:solidFill>
                <a:schemeClr val="accent1"/>
              </a:solidFill>
              <a:prstDash val="solid"/>
              <a:round/>
            </a:ln>
          </c:spPr>
          <c:marker>
            <c:symbol val="none"/>
          </c:marker>
          <c:dLbls>
            <c:delete val="1"/>
          </c:dLbls>
          <c:cat>
            <c:strRef>
              <c:f>Sheet1!$A$2:$A$10</c:f>
              <c:strCache>
                <c:ptCount val="9"/>
                <c:pt idx="0">
                  <c:v>text</c:v>
                </c:pt>
                <c:pt idx="1">
                  <c:v>text</c:v>
                </c:pt>
                <c:pt idx="2">
                  <c:v>text</c:v>
                </c:pt>
                <c:pt idx="3">
                  <c:v>text</c:v>
                </c:pt>
                <c:pt idx="4">
                  <c:v>text</c:v>
                </c:pt>
                <c:pt idx="5">
                  <c:v>text</c:v>
                </c:pt>
                <c:pt idx="6">
                  <c:v>text</c:v>
                </c:pt>
                <c:pt idx="7">
                  <c:v>text</c:v>
                </c:pt>
                <c:pt idx="8">
                  <c:v>text</c:v>
                </c:pt>
              </c:strCache>
            </c:strRef>
          </c:cat>
          <c:val>
            <c:numRef>
              <c:f>Sheet1!$B$2:$B$10</c:f>
              <c:numCache>
                <c:formatCode>General</c:formatCode>
                <c:ptCount val="9"/>
                <c:pt idx="0">
                  <c:v>2</c:v>
                </c:pt>
                <c:pt idx="1">
                  <c:v>4</c:v>
                </c:pt>
                <c:pt idx="2">
                  <c:v>3</c:v>
                </c:pt>
                <c:pt idx="3">
                  <c:v>5</c:v>
                </c:pt>
                <c:pt idx="4">
                  <c:v>4</c:v>
                </c:pt>
                <c:pt idx="5">
                  <c:v>5</c:v>
                </c:pt>
                <c:pt idx="6">
                  <c:v>2</c:v>
                </c:pt>
                <c:pt idx="7">
                  <c:v>3</c:v>
                </c:pt>
                <c:pt idx="8">
                  <c:v>6</c:v>
                </c:pt>
              </c:numCache>
            </c:numRef>
          </c:val>
          <c:smooth val="1"/>
        </c:ser>
        <c:dLbls>
          <c:showLegendKey val="0"/>
          <c:showVal val="0"/>
          <c:showCatName val="0"/>
          <c:showSerName val="0"/>
          <c:showPercent val="0"/>
          <c:showBubbleSize val="0"/>
        </c:dLbls>
        <c:marker val="0"/>
        <c:smooth val="1"/>
        <c:axId val="941660800"/>
        <c:axId val="942576384"/>
      </c:lineChart>
      <c:catAx>
        <c:axId val="941660800"/>
        <c:scaling>
          <c:orientation val="minMax"/>
        </c:scaling>
        <c:delete val="0"/>
        <c:axPos val="b"/>
        <c:numFmt formatCode="General" sourceLinked="1"/>
        <c:majorTickMark val="out"/>
        <c:minorTickMark val="none"/>
        <c:tickLblPos val="nextTo"/>
        <c:spPr>
          <a:ln w="3175" cap="flat" cmpd="sng" algn="ctr">
            <a:solidFill>
              <a:srgbClr val="3A414B"/>
            </a:solidFill>
            <a:prstDash val="solid"/>
            <a:round/>
          </a:ln>
        </c:spPr>
        <c:txPr>
          <a:bodyPr rot="-60000000" spcFirstLastPara="0" vertOverflow="ellipsis" vert="horz" wrap="square" anchor="ctr" anchorCtr="1"/>
          <a:lstStyle/>
          <a:p>
            <a:pPr>
              <a:defRPr lang="zh-CN" sz="900" b="0" i="0" u="none" strike="noStrike" kern="1200" baseline="0">
                <a:solidFill>
                  <a:schemeClr val="tx1">
                    <a:lumMod val="75000"/>
                    <a:lumOff val="25000"/>
                  </a:schemeClr>
                </a:solidFill>
                <a:latin typeface="Raleway thin" pitchFamily="34" charset="0"/>
                <a:ea typeface="+mn-ea"/>
                <a:cs typeface="+mn-cs"/>
              </a:defRPr>
            </a:pPr>
          </a:p>
        </c:txPr>
        <c:crossAx val="942576384"/>
        <c:crosses val="autoZero"/>
        <c:auto val="1"/>
        <c:lblAlgn val="ctr"/>
        <c:lblOffset val="100"/>
        <c:noMultiLvlLbl val="0"/>
      </c:catAx>
      <c:valAx>
        <c:axId val="942576384"/>
        <c:scaling>
          <c:orientation val="minMax"/>
        </c:scaling>
        <c:delete val="0"/>
        <c:axPos val="l"/>
        <c:numFmt formatCode="General" sourceLinked="1"/>
        <c:majorTickMark val="out"/>
        <c:minorTickMark val="none"/>
        <c:tickLblPos val="nextTo"/>
        <c:spPr>
          <a:ln w="3175" cap="flat" cmpd="sng" algn="ctr">
            <a:solidFill>
              <a:srgbClr val="3A414B"/>
            </a:solidFill>
            <a:prstDash val="solid"/>
            <a:round/>
          </a:ln>
        </c:spPr>
        <c:txPr>
          <a:bodyPr rot="-60000000" spcFirstLastPara="0" vertOverflow="ellipsis" vert="horz" wrap="square" anchor="ctr" anchorCtr="1"/>
          <a:lstStyle/>
          <a:p>
            <a:pPr>
              <a:defRPr lang="zh-CN" sz="900" b="0" i="0" u="none" strike="noStrike" kern="1200" baseline="0">
                <a:solidFill>
                  <a:schemeClr val="tx1">
                    <a:lumMod val="75000"/>
                    <a:lumOff val="25000"/>
                  </a:schemeClr>
                </a:solidFill>
                <a:latin typeface="Raleway thin" pitchFamily="34" charset="0"/>
                <a:ea typeface="+mn-ea"/>
                <a:cs typeface="+mn-cs"/>
              </a:defRPr>
            </a:pPr>
          </a:p>
        </c:txPr>
        <c:crossAx val="941660800"/>
        <c:crosses val="autoZero"/>
        <c:crossBetween val="between"/>
      </c:valAx>
    </c:plotArea>
    <c:plotVisOnly val="1"/>
    <c:dispBlanksAs val="gap"/>
    <c:showDLblsOverMax val="0"/>
  </c:chart>
  <c:txPr>
    <a:bodyPr/>
    <a:lstStyle/>
    <a:p>
      <a:pPr>
        <a:defRPr lang="zh-CN" sz="900">
          <a:solidFill>
            <a:schemeClr val="accent3"/>
          </a:solidFill>
          <a:latin typeface="Raleway thin" pitchFamily="34" charset="0"/>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9121509-0FA4-4953-8760-45D610745D6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1FB25-B7C0-499D-96D5-A454F1B345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121509-0FA4-4953-8760-45D610745D6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B1FB25-B7C0-499D-96D5-A454F1B3459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1" name="组合 30"/>
          <p:cNvGrpSpPr/>
          <p:nvPr/>
        </p:nvGrpSpPr>
        <p:grpSpPr>
          <a:xfrm>
            <a:off x="1709394" y="1302094"/>
            <a:ext cx="8773212" cy="3761280"/>
            <a:chOff x="1709394" y="1428001"/>
            <a:chExt cx="8773212" cy="3761280"/>
          </a:xfrm>
        </p:grpSpPr>
        <p:grpSp>
          <p:nvGrpSpPr>
            <p:cNvPr id="32" name="组合 31"/>
            <p:cNvGrpSpPr/>
            <p:nvPr/>
          </p:nvGrpSpPr>
          <p:grpSpPr>
            <a:xfrm>
              <a:off x="1709394" y="1428001"/>
              <a:ext cx="8773212" cy="3761280"/>
              <a:chOff x="1709395" y="1443241"/>
              <a:chExt cx="8773212" cy="3761280"/>
            </a:xfrm>
          </p:grpSpPr>
          <p:sp>
            <p:nvSpPr>
              <p:cNvPr id="42" name="文本框 41"/>
              <p:cNvSpPr txBox="1"/>
              <p:nvPr/>
            </p:nvSpPr>
            <p:spPr>
              <a:xfrm>
                <a:off x="1709395" y="2901110"/>
                <a:ext cx="8773212" cy="1107996"/>
              </a:xfrm>
              <a:prstGeom prst="rect">
                <a:avLst/>
              </a:prstGeom>
              <a:noFill/>
            </p:spPr>
            <p:txBody>
              <a:bodyPr wrap="square" rtlCol="0">
                <a:spAutoFit/>
              </a:bodyPr>
              <a:lstStyle/>
              <a:p>
                <a:pPr algn="ctr"/>
                <a:r>
                  <a:rPr lang="zh-CN" altLang="en-US" sz="6600" b="1" dirty="0">
                    <a:solidFill>
                      <a:schemeClr val="accent1"/>
                    </a:solidFill>
                    <a:latin typeface="微软雅黑" panose="020B0503020204020204" pitchFamily="34" charset="-122"/>
                    <a:ea typeface="微软雅黑" panose="020B0503020204020204" pitchFamily="34" charset="-122"/>
                  </a:rPr>
                  <a:t>工作汇报</a:t>
                </a:r>
                <a:r>
                  <a:rPr lang="zh-CN" altLang="en-US" sz="6600" b="1" dirty="0">
                    <a:solidFill>
                      <a:srgbClr val="404040"/>
                    </a:solidFill>
                    <a:latin typeface="微软雅黑" panose="020B0503020204020204" pitchFamily="34" charset="-122"/>
                    <a:ea typeface="微软雅黑" panose="020B0503020204020204" pitchFamily="34" charset="-122"/>
                  </a:rPr>
                  <a:t>年终总结</a:t>
                </a:r>
                <a:r>
                  <a:rPr lang="zh-CN" altLang="en-US" sz="6600" b="1" dirty="0">
                    <a:solidFill>
                      <a:schemeClr val="accent1"/>
                    </a:solidFill>
                    <a:latin typeface="微软雅黑" panose="020B0503020204020204" pitchFamily="34" charset="-122"/>
                    <a:ea typeface="微软雅黑" panose="020B0503020204020204" pitchFamily="34" charset="-122"/>
                  </a:rPr>
                  <a:t>模板</a:t>
                </a:r>
                <a:endParaRPr lang="zh-CN" altLang="en-US" sz="6600" b="1" dirty="0">
                  <a:solidFill>
                    <a:schemeClr val="accent1"/>
                  </a:solidFill>
                  <a:latin typeface="微软雅黑" panose="020B0503020204020204" pitchFamily="34" charset="-122"/>
                  <a:ea typeface="微软雅黑" panose="020B0503020204020204" pitchFamily="34" charset="-122"/>
                </a:endParaRPr>
              </a:p>
            </p:txBody>
          </p:sp>
          <p:sp>
            <p:nvSpPr>
              <p:cNvPr id="43" name="矩形 42"/>
              <p:cNvSpPr/>
              <p:nvPr/>
            </p:nvSpPr>
            <p:spPr>
              <a:xfrm>
                <a:off x="4180101" y="1443241"/>
                <a:ext cx="3831798" cy="1446550"/>
              </a:xfrm>
              <a:prstGeom prst="rect">
                <a:avLst/>
              </a:prstGeom>
            </p:spPr>
            <p:txBody>
              <a:bodyPr wrap="square">
                <a:spAutoFit/>
              </a:bodyPr>
              <a:lstStyle/>
              <a:p>
                <a:pPr algn="ctr"/>
                <a:r>
                  <a:rPr lang="en-US" altLang="zh-CN" sz="8800" dirty="0">
                    <a:solidFill>
                      <a:schemeClr val="accent1"/>
                    </a:solidFill>
                    <a:latin typeface="Impact" panose="020B0806030902050204" pitchFamily="34" charset="0"/>
                    <a:ea typeface="华文细黑" panose="02010600040101010101" pitchFamily="2" charset="-122"/>
                  </a:rPr>
                  <a:t>20XX</a:t>
                </a:r>
                <a:endParaRPr lang="zh-CN" altLang="en-US" sz="8800" dirty="0">
                  <a:solidFill>
                    <a:schemeClr val="accent1"/>
                  </a:solidFill>
                  <a:latin typeface="Impact" panose="020B0806030902050204" pitchFamily="34" charset="0"/>
                  <a:ea typeface="华文细黑" panose="02010600040101010101" pitchFamily="2" charset="-122"/>
                </a:endParaRPr>
              </a:p>
            </p:txBody>
          </p:sp>
          <p:sp>
            <p:nvSpPr>
              <p:cNvPr id="44" name="文本框 43"/>
              <p:cNvSpPr txBox="1"/>
              <p:nvPr/>
            </p:nvSpPr>
            <p:spPr>
              <a:xfrm>
                <a:off x="2077405" y="3977157"/>
                <a:ext cx="8037191" cy="603755"/>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900" b="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A company is an association or collection of individuals, whether natural persons, legal persons, or a mixture of both. A company is an association or collection of individuals, whether natural persons, legal persons, or a mixture of both.</a:t>
                </a:r>
                <a:endParaRPr lang="en-US" altLang="zh-CN" sz="900" b="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grpSp>
            <p:nvGrpSpPr>
              <p:cNvPr id="45" name="组合 44"/>
              <p:cNvGrpSpPr/>
              <p:nvPr/>
            </p:nvGrpSpPr>
            <p:grpSpPr>
              <a:xfrm>
                <a:off x="4469977" y="4930705"/>
                <a:ext cx="3809958" cy="273816"/>
                <a:chOff x="4565861" y="5024016"/>
                <a:chExt cx="3809958" cy="273816"/>
              </a:xfrm>
            </p:grpSpPr>
            <p:sp>
              <p:nvSpPr>
                <p:cNvPr id="46" name="矩形: 圆角 45"/>
                <p:cNvSpPr/>
                <p:nvPr/>
              </p:nvSpPr>
              <p:spPr>
                <a:xfrm>
                  <a:off x="6490691" y="5024016"/>
                  <a:ext cx="1885128" cy="27381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1200" dirty="0">
                      <a:solidFill>
                        <a:schemeClr val="bg1"/>
                      </a:solidFill>
                      <a:latin typeface="微软雅黑" panose="020B0503020204020204" pitchFamily="34" charset="-122"/>
                      <a:ea typeface="微软雅黑" panose="020B0503020204020204" pitchFamily="34" charset="-122"/>
                    </a:rPr>
                    <a:t>汇报人</a:t>
                  </a:r>
                  <a:r>
                    <a:rPr lang="en-US" altLang="zh-CN" sz="1200" dirty="0">
                      <a:solidFill>
                        <a:schemeClr val="bg1"/>
                      </a:solidFill>
                      <a:latin typeface="微软雅黑" panose="020B0503020204020204" pitchFamily="34" charset="-122"/>
                      <a:ea typeface="微软雅黑" panose="020B0503020204020204" pitchFamily="34" charset="-122"/>
                    </a:rPr>
                    <a:t>:downyi.com</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7" name="矩形: 圆角 46"/>
                <p:cNvSpPr/>
                <p:nvPr/>
              </p:nvSpPr>
              <p:spPr>
                <a:xfrm>
                  <a:off x="4565861" y="5024016"/>
                  <a:ext cx="1327216" cy="27381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1200" dirty="0">
                      <a:solidFill>
                        <a:schemeClr val="bg1"/>
                      </a:solidFill>
                      <a:latin typeface="微软雅黑" panose="020B0503020204020204" pitchFamily="34" charset="-122"/>
                      <a:ea typeface="微软雅黑" panose="020B0503020204020204" pitchFamily="34" charset="-122"/>
                    </a:rPr>
                    <a:t>部门</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销售部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4469979" y="1713174"/>
              <a:ext cx="3252044" cy="904883"/>
              <a:chOff x="4512648" y="1713174"/>
              <a:chExt cx="3166705" cy="904883"/>
            </a:xfrm>
          </p:grpSpPr>
          <p:grpSp>
            <p:nvGrpSpPr>
              <p:cNvPr id="34" name="组合 33"/>
              <p:cNvGrpSpPr/>
              <p:nvPr/>
            </p:nvGrpSpPr>
            <p:grpSpPr>
              <a:xfrm>
                <a:off x="4512648" y="1713174"/>
                <a:ext cx="203200" cy="904883"/>
                <a:chOff x="4480560" y="1698834"/>
                <a:chExt cx="203200" cy="904883"/>
              </a:xfrm>
            </p:grpSpPr>
            <p:cxnSp>
              <p:nvCxnSpPr>
                <p:cNvPr id="39" name="直接连接符 38"/>
                <p:cNvCxnSpPr/>
                <p:nvPr/>
              </p:nvCxnSpPr>
              <p:spPr>
                <a:xfrm>
                  <a:off x="46837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5821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4805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7476153" y="1713174"/>
                <a:ext cx="203200" cy="904883"/>
                <a:chOff x="4480560" y="1698834"/>
                <a:chExt cx="203200" cy="904883"/>
              </a:xfrm>
            </p:grpSpPr>
            <p:cxnSp>
              <p:nvCxnSpPr>
                <p:cNvPr id="36" name="直接连接符 35"/>
                <p:cNvCxnSpPr/>
                <p:nvPr/>
              </p:nvCxnSpPr>
              <p:spPr>
                <a:xfrm>
                  <a:off x="46837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5821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80560" y="1698834"/>
                  <a:ext cx="0" cy="904883"/>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0" y="311875"/>
            <a:ext cx="1041722" cy="735636"/>
            <a:chOff x="0" y="311875"/>
            <a:chExt cx="1041722" cy="1467802"/>
          </a:xfrm>
        </p:grpSpPr>
        <p:sp>
          <p:nvSpPr>
            <p:cNvPr id="24" name="矩形 23"/>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矩形 24"/>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6" name="文本框 25"/>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工作进度计划</a:t>
            </a:r>
            <a:endParaRPr lang="zh-CN" altLang="en-US" sz="3200" b="1" dirty="0">
              <a:solidFill>
                <a:schemeClr val="accent1"/>
              </a:solidFill>
              <a:latin typeface="Arial" panose="020B0604020202020204"/>
              <a:ea typeface="微软雅黑" panose="020B0503020204020204" pitchFamily="34" charset="-122"/>
            </a:endParaRPr>
          </a:p>
        </p:txBody>
      </p:sp>
      <p:sp>
        <p:nvSpPr>
          <p:cNvPr id="27" name="文本框 26"/>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Work Schedule</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8" name="文本框 27"/>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03</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11" name="组合 10"/>
          <p:cNvGrpSpPr/>
          <p:nvPr/>
        </p:nvGrpSpPr>
        <p:grpSpPr>
          <a:xfrm>
            <a:off x="1180285" y="2276858"/>
            <a:ext cx="9831430" cy="3658210"/>
            <a:chOff x="1135380" y="2560320"/>
            <a:chExt cx="9520932" cy="3542676"/>
          </a:xfrm>
        </p:grpSpPr>
        <p:graphicFrame>
          <p:nvGraphicFramePr>
            <p:cNvPr id="12" name="Chart 16"/>
            <p:cNvGraphicFramePr/>
            <p:nvPr/>
          </p:nvGraphicFramePr>
          <p:xfrm>
            <a:off x="1135380" y="2560320"/>
            <a:ext cx="5928027" cy="3542676"/>
          </p:xfrm>
          <a:graphic>
            <a:graphicData uri="http://schemas.openxmlformats.org/drawingml/2006/chart">
              <c:chart xmlns:c="http://schemas.openxmlformats.org/drawingml/2006/chart" xmlns:r="http://schemas.openxmlformats.org/officeDocument/2006/relationships" r:id="rId1"/>
            </a:graphicData>
          </a:graphic>
        </p:graphicFrame>
        <p:sp>
          <p:nvSpPr>
            <p:cNvPr id="13" name="Shape 2334"/>
            <p:cNvSpPr/>
            <p:nvPr/>
          </p:nvSpPr>
          <p:spPr>
            <a:xfrm>
              <a:off x="7837480" y="3071950"/>
              <a:ext cx="313761" cy="316668"/>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endParaRPr sz="1600">
                <a:latin typeface="微软雅黑 Light" panose="020B0502040204020203" pitchFamily="34" charset="-122"/>
                <a:ea typeface="微软雅黑 Light" panose="020B0502040204020203" pitchFamily="34" charset="-122"/>
              </a:endParaRPr>
            </a:p>
          </p:txBody>
        </p:sp>
        <p:sp>
          <p:nvSpPr>
            <p:cNvPr id="14" name="Shape 2339"/>
            <p:cNvSpPr/>
            <p:nvPr/>
          </p:nvSpPr>
          <p:spPr>
            <a:xfrm>
              <a:off x="7837480" y="4886783"/>
              <a:ext cx="313761" cy="316668"/>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endParaRPr sz="160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8247224" y="3218636"/>
              <a:ext cx="2409088" cy="799227"/>
            </a:xfrm>
            <a:prstGeom prst="rect">
              <a:avLst/>
            </a:prstGeom>
            <a:noFill/>
          </p:spPr>
          <p:txBody>
            <a:bodyPr wrap="square" rtlCol="0">
              <a:spAutoFit/>
            </a:bodyPr>
            <a:lstStyle/>
            <a:p>
              <a:pP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8247224" y="2938402"/>
              <a:ext cx="1303994" cy="298057"/>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8247224" y="4989278"/>
              <a:ext cx="2409088" cy="799227"/>
            </a:xfrm>
            <a:prstGeom prst="rect">
              <a:avLst/>
            </a:prstGeom>
            <a:noFill/>
          </p:spPr>
          <p:txBody>
            <a:bodyPr wrap="square" rtlCol="0">
              <a:spAutoFit/>
            </a:bodyPr>
            <a:lstStyle/>
            <a:p>
              <a:pP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8247224" y="4709044"/>
              <a:ext cx="1303994" cy="298057"/>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0" y="311875"/>
            <a:ext cx="1041722" cy="735636"/>
            <a:chOff x="0" y="311875"/>
            <a:chExt cx="1041722" cy="1467802"/>
          </a:xfrm>
        </p:grpSpPr>
        <p:sp>
          <p:nvSpPr>
            <p:cNvPr id="24" name="矩形 23"/>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矩形 24"/>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6" name="文本框 25"/>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工作进度计划</a:t>
            </a:r>
            <a:endParaRPr lang="zh-CN" altLang="en-US" sz="3200" b="1" dirty="0">
              <a:solidFill>
                <a:schemeClr val="accent1"/>
              </a:solidFill>
              <a:latin typeface="Arial" panose="020B0604020202020204"/>
              <a:ea typeface="微软雅黑" panose="020B0503020204020204" pitchFamily="34" charset="-122"/>
            </a:endParaRPr>
          </a:p>
        </p:txBody>
      </p:sp>
      <p:sp>
        <p:nvSpPr>
          <p:cNvPr id="27" name="文本框 26"/>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Work Schedule</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8" name="文本框 27"/>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03</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11" name="组合 10"/>
          <p:cNvGrpSpPr/>
          <p:nvPr/>
        </p:nvGrpSpPr>
        <p:grpSpPr>
          <a:xfrm>
            <a:off x="1020564" y="1812174"/>
            <a:ext cx="9982716" cy="4355546"/>
            <a:chOff x="1189940" y="1942173"/>
            <a:chExt cx="9643964" cy="4207746"/>
          </a:xfrm>
        </p:grpSpPr>
        <p:grpSp>
          <p:nvGrpSpPr>
            <p:cNvPr id="12" name="Group 27"/>
            <p:cNvGrpSpPr/>
            <p:nvPr/>
          </p:nvGrpSpPr>
          <p:grpSpPr>
            <a:xfrm>
              <a:off x="5455600" y="5015224"/>
              <a:ext cx="1332201" cy="1134695"/>
              <a:chOff x="5408433" y="5264935"/>
              <a:chExt cx="1439813" cy="1226353"/>
            </a:xfrm>
          </p:grpSpPr>
          <p:sp>
            <p:nvSpPr>
              <p:cNvPr id="47" name="Rectangle 6"/>
              <p:cNvSpPr>
                <a:spLocks noChangeArrowheads="1"/>
              </p:cNvSpPr>
              <p:nvPr/>
            </p:nvSpPr>
            <p:spPr bwMode="auto">
              <a:xfrm>
                <a:off x="5531905" y="5271213"/>
                <a:ext cx="1192868" cy="1040098"/>
              </a:xfrm>
              <a:prstGeom prst="rect">
                <a:avLst/>
              </a:prstGeom>
              <a:solidFill>
                <a:schemeClr val="bg2">
                  <a:lumMod val="6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48" name="Freeform 7"/>
              <p:cNvSpPr/>
              <p:nvPr/>
            </p:nvSpPr>
            <p:spPr bwMode="auto">
              <a:xfrm>
                <a:off x="5531905" y="6311311"/>
                <a:ext cx="1192868" cy="129751"/>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2">
                  <a:lumMod val="6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49" name="Freeform 8"/>
              <p:cNvSpPr/>
              <p:nvPr/>
            </p:nvSpPr>
            <p:spPr bwMode="auto">
              <a:xfrm>
                <a:off x="5408433" y="5264935"/>
                <a:ext cx="1439813" cy="263687"/>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2">
                  <a:lumMod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0" name="Freeform 9"/>
              <p:cNvSpPr/>
              <p:nvPr/>
            </p:nvSpPr>
            <p:spPr bwMode="auto">
              <a:xfrm>
                <a:off x="5408433" y="5528622"/>
                <a:ext cx="1439813" cy="257409"/>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2">
                  <a:lumMod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1" name="Freeform 10"/>
              <p:cNvSpPr/>
              <p:nvPr/>
            </p:nvSpPr>
            <p:spPr bwMode="auto">
              <a:xfrm>
                <a:off x="5408433" y="5786030"/>
                <a:ext cx="1439813" cy="263687"/>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2">
                  <a:lumMod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2" name="Freeform 11"/>
              <p:cNvSpPr/>
              <p:nvPr/>
            </p:nvSpPr>
            <p:spPr bwMode="auto">
              <a:xfrm>
                <a:off x="5408433" y="6049717"/>
                <a:ext cx="1439813" cy="261594"/>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2">
                  <a:lumMod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3" name="Freeform 12"/>
              <p:cNvSpPr/>
              <p:nvPr/>
            </p:nvSpPr>
            <p:spPr bwMode="auto">
              <a:xfrm>
                <a:off x="6053000" y="5264935"/>
                <a:ext cx="795246" cy="234388"/>
              </a:xfrm>
              <a:custGeom>
                <a:avLst/>
                <a:gdLst>
                  <a:gd name="T0" fmla="*/ 137 w 160"/>
                  <a:gd name="T1" fmla="*/ 1 h 47"/>
                  <a:gd name="T2" fmla="*/ 0 w 160"/>
                  <a:gd name="T3" fmla="*/ 7 h 47"/>
                  <a:gd name="T4" fmla="*/ 15 w 160"/>
                  <a:gd name="T5" fmla="*/ 26 h 47"/>
                  <a:gd name="T6" fmla="*/ 0 w 160"/>
                  <a:gd name="T7" fmla="*/ 47 h 47"/>
                  <a:gd name="T8" fmla="*/ 137 w 160"/>
                  <a:gd name="T9" fmla="*/ 41 h 47"/>
                  <a:gd name="T10" fmla="*/ 160 w 160"/>
                  <a:gd name="T11" fmla="*/ 20 h 47"/>
                  <a:gd name="T12" fmla="*/ 137 w 160"/>
                  <a:gd name="T13" fmla="*/ 1 h 47"/>
                </a:gdLst>
                <a:ahLst/>
                <a:cxnLst>
                  <a:cxn ang="0">
                    <a:pos x="T0" y="T1"/>
                  </a:cxn>
                  <a:cxn ang="0">
                    <a:pos x="T2" y="T3"/>
                  </a:cxn>
                  <a:cxn ang="0">
                    <a:pos x="T4" y="T5"/>
                  </a:cxn>
                  <a:cxn ang="0">
                    <a:pos x="T6" y="T7"/>
                  </a:cxn>
                  <a:cxn ang="0">
                    <a:pos x="T8" y="T9"/>
                  </a:cxn>
                  <a:cxn ang="0">
                    <a:pos x="T10" y="T11"/>
                  </a:cxn>
                  <a:cxn ang="0">
                    <a:pos x="T12" y="T13"/>
                  </a:cxn>
                </a:cxnLst>
                <a:rect l="0" t="0" r="r" b="b"/>
                <a:pathLst>
                  <a:path w="160" h="47">
                    <a:moveTo>
                      <a:pt x="137" y="1"/>
                    </a:moveTo>
                    <a:cubicBezTo>
                      <a:pt x="0" y="7"/>
                      <a:pt x="0" y="7"/>
                      <a:pt x="0" y="7"/>
                    </a:cubicBezTo>
                    <a:cubicBezTo>
                      <a:pt x="8" y="7"/>
                      <a:pt x="15" y="15"/>
                      <a:pt x="15" y="26"/>
                    </a:cubicBezTo>
                    <a:cubicBezTo>
                      <a:pt x="15" y="37"/>
                      <a:pt x="8" y="47"/>
                      <a:pt x="0" y="47"/>
                    </a:cubicBezTo>
                    <a:cubicBezTo>
                      <a:pt x="137" y="41"/>
                      <a:pt x="137" y="41"/>
                      <a:pt x="137" y="41"/>
                    </a:cubicBezTo>
                    <a:cubicBezTo>
                      <a:pt x="150" y="40"/>
                      <a:pt x="160" y="31"/>
                      <a:pt x="160" y="20"/>
                    </a:cubicBezTo>
                    <a:cubicBezTo>
                      <a:pt x="160" y="9"/>
                      <a:pt x="150" y="0"/>
                      <a:pt x="137" y="1"/>
                    </a:cubicBezTo>
                    <a:close/>
                  </a:path>
                </a:pathLst>
              </a:custGeom>
              <a:solidFill>
                <a:schemeClr val="bg2">
                  <a:lumMod val="65000"/>
                  <a:alpha val="1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4" name="Freeform 13"/>
              <p:cNvSpPr/>
              <p:nvPr/>
            </p:nvSpPr>
            <p:spPr bwMode="auto">
              <a:xfrm>
                <a:off x="6053000" y="5528622"/>
                <a:ext cx="795246" cy="232296"/>
              </a:xfrm>
              <a:custGeom>
                <a:avLst/>
                <a:gdLst>
                  <a:gd name="T0" fmla="*/ 137 w 160"/>
                  <a:gd name="T1" fmla="*/ 0 h 47"/>
                  <a:gd name="T2" fmla="*/ 0 w 160"/>
                  <a:gd name="T3" fmla="*/ 7 h 47"/>
                  <a:gd name="T4" fmla="*/ 15 w 160"/>
                  <a:gd name="T5" fmla="*/ 26 h 47"/>
                  <a:gd name="T6" fmla="*/ 0 w 160"/>
                  <a:gd name="T7" fmla="*/ 47 h 47"/>
                  <a:gd name="T8" fmla="*/ 137 w 160"/>
                  <a:gd name="T9" fmla="*/ 40 h 47"/>
                  <a:gd name="T10" fmla="*/ 160 w 160"/>
                  <a:gd name="T11" fmla="*/ 19 h 47"/>
                  <a:gd name="T12" fmla="*/ 137 w 160"/>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60" h="47">
                    <a:moveTo>
                      <a:pt x="137" y="0"/>
                    </a:moveTo>
                    <a:cubicBezTo>
                      <a:pt x="0" y="7"/>
                      <a:pt x="0" y="7"/>
                      <a:pt x="0" y="7"/>
                    </a:cubicBezTo>
                    <a:cubicBezTo>
                      <a:pt x="8" y="6"/>
                      <a:pt x="15" y="15"/>
                      <a:pt x="15" y="26"/>
                    </a:cubicBezTo>
                    <a:cubicBezTo>
                      <a:pt x="15" y="37"/>
                      <a:pt x="8" y="46"/>
                      <a:pt x="0" y="47"/>
                    </a:cubicBezTo>
                    <a:cubicBezTo>
                      <a:pt x="137" y="40"/>
                      <a:pt x="137" y="40"/>
                      <a:pt x="137" y="40"/>
                    </a:cubicBezTo>
                    <a:cubicBezTo>
                      <a:pt x="150" y="40"/>
                      <a:pt x="160" y="30"/>
                      <a:pt x="160" y="19"/>
                    </a:cubicBezTo>
                    <a:cubicBezTo>
                      <a:pt x="160" y="8"/>
                      <a:pt x="150" y="0"/>
                      <a:pt x="137" y="0"/>
                    </a:cubicBezTo>
                    <a:close/>
                  </a:path>
                </a:pathLst>
              </a:custGeom>
              <a:solidFill>
                <a:schemeClr val="bg2">
                  <a:lumMod val="65000"/>
                  <a:alpha val="1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5" name="Freeform 14"/>
              <p:cNvSpPr/>
              <p:nvPr/>
            </p:nvSpPr>
            <p:spPr bwMode="auto">
              <a:xfrm>
                <a:off x="6053000" y="5786030"/>
                <a:ext cx="795246" cy="232296"/>
              </a:xfrm>
              <a:custGeom>
                <a:avLst/>
                <a:gdLst>
                  <a:gd name="T0" fmla="*/ 137 w 160"/>
                  <a:gd name="T1" fmla="*/ 1 h 47"/>
                  <a:gd name="T2" fmla="*/ 0 w 160"/>
                  <a:gd name="T3" fmla="*/ 7 h 47"/>
                  <a:gd name="T4" fmla="*/ 15 w 160"/>
                  <a:gd name="T5" fmla="*/ 27 h 47"/>
                  <a:gd name="T6" fmla="*/ 0 w 160"/>
                  <a:gd name="T7" fmla="*/ 47 h 47"/>
                  <a:gd name="T8" fmla="*/ 137 w 160"/>
                  <a:gd name="T9" fmla="*/ 41 h 47"/>
                  <a:gd name="T10" fmla="*/ 160 w 160"/>
                  <a:gd name="T11" fmla="*/ 20 h 47"/>
                  <a:gd name="T12" fmla="*/ 137 w 160"/>
                  <a:gd name="T13" fmla="*/ 1 h 47"/>
                </a:gdLst>
                <a:ahLst/>
                <a:cxnLst>
                  <a:cxn ang="0">
                    <a:pos x="T0" y="T1"/>
                  </a:cxn>
                  <a:cxn ang="0">
                    <a:pos x="T2" y="T3"/>
                  </a:cxn>
                  <a:cxn ang="0">
                    <a:pos x="T4" y="T5"/>
                  </a:cxn>
                  <a:cxn ang="0">
                    <a:pos x="T6" y="T7"/>
                  </a:cxn>
                  <a:cxn ang="0">
                    <a:pos x="T8" y="T9"/>
                  </a:cxn>
                  <a:cxn ang="0">
                    <a:pos x="T10" y="T11"/>
                  </a:cxn>
                  <a:cxn ang="0">
                    <a:pos x="T12" y="T13"/>
                  </a:cxn>
                </a:cxnLst>
                <a:rect l="0" t="0" r="r" b="b"/>
                <a:pathLst>
                  <a:path w="160" h="47">
                    <a:moveTo>
                      <a:pt x="137" y="1"/>
                    </a:moveTo>
                    <a:cubicBezTo>
                      <a:pt x="0" y="7"/>
                      <a:pt x="0" y="7"/>
                      <a:pt x="0" y="7"/>
                    </a:cubicBezTo>
                    <a:cubicBezTo>
                      <a:pt x="8" y="7"/>
                      <a:pt x="15" y="16"/>
                      <a:pt x="15" y="27"/>
                    </a:cubicBezTo>
                    <a:cubicBezTo>
                      <a:pt x="15" y="38"/>
                      <a:pt x="8" y="47"/>
                      <a:pt x="0" y="47"/>
                    </a:cubicBezTo>
                    <a:cubicBezTo>
                      <a:pt x="137" y="41"/>
                      <a:pt x="137" y="41"/>
                      <a:pt x="137" y="41"/>
                    </a:cubicBezTo>
                    <a:cubicBezTo>
                      <a:pt x="150" y="40"/>
                      <a:pt x="160" y="31"/>
                      <a:pt x="160" y="20"/>
                    </a:cubicBezTo>
                    <a:cubicBezTo>
                      <a:pt x="160" y="9"/>
                      <a:pt x="150" y="0"/>
                      <a:pt x="137" y="1"/>
                    </a:cubicBezTo>
                    <a:close/>
                  </a:path>
                </a:pathLst>
              </a:custGeom>
              <a:solidFill>
                <a:schemeClr val="bg2">
                  <a:lumMod val="65000"/>
                  <a:alpha val="1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6" name="Freeform 15"/>
              <p:cNvSpPr/>
              <p:nvPr/>
            </p:nvSpPr>
            <p:spPr bwMode="auto">
              <a:xfrm>
                <a:off x="6053000" y="6049717"/>
                <a:ext cx="795246" cy="232296"/>
              </a:xfrm>
              <a:custGeom>
                <a:avLst/>
                <a:gdLst>
                  <a:gd name="T0" fmla="*/ 137 w 160"/>
                  <a:gd name="T1" fmla="*/ 1 h 47"/>
                  <a:gd name="T2" fmla="*/ 0 w 160"/>
                  <a:gd name="T3" fmla="*/ 7 h 47"/>
                  <a:gd name="T4" fmla="*/ 15 w 160"/>
                  <a:gd name="T5" fmla="*/ 26 h 47"/>
                  <a:gd name="T6" fmla="*/ 0 w 160"/>
                  <a:gd name="T7" fmla="*/ 47 h 47"/>
                  <a:gd name="T8" fmla="*/ 137 w 160"/>
                  <a:gd name="T9" fmla="*/ 41 h 47"/>
                  <a:gd name="T10" fmla="*/ 160 w 160"/>
                  <a:gd name="T11" fmla="*/ 20 h 47"/>
                  <a:gd name="T12" fmla="*/ 137 w 160"/>
                  <a:gd name="T13" fmla="*/ 1 h 47"/>
                </a:gdLst>
                <a:ahLst/>
                <a:cxnLst>
                  <a:cxn ang="0">
                    <a:pos x="T0" y="T1"/>
                  </a:cxn>
                  <a:cxn ang="0">
                    <a:pos x="T2" y="T3"/>
                  </a:cxn>
                  <a:cxn ang="0">
                    <a:pos x="T4" y="T5"/>
                  </a:cxn>
                  <a:cxn ang="0">
                    <a:pos x="T6" y="T7"/>
                  </a:cxn>
                  <a:cxn ang="0">
                    <a:pos x="T8" y="T9"/>
                  </a:cxn>
                  <a:cxn ang="0">
                    <a:pos x="T10" y="T11"/>
                  </a:cxn>
                  <a:cxn ang="0">
                    <a:pos x="T12" y="T13"/>
                  </a:cxn>
                </a:cxnLst>
                <a:rect l="0" t="0" r="r" b="b"/>
                <a:pathLst>
                  <a:path w="160" h="47">
                    <a:moveTo>
                      <a:pt x="137" y="1"/>
                    </a:moveTo>
                    <a:cubicBezTo>
                      <a:pt x="0" y="7"/>
                      <a:pt x="0" y="7"/>
                      <a:pt x="0" y="7"/>
                    </a:cubicBezTo>
                    <a:cubicBezTo>
                      <a:pt x="8" y="7"/>
                      <a:pt x="15" y="15"/>
                      <a:pt x="15" y="26"/>
                    </a:cubicBezTo>
                    <a:cubicBezTo>
                      <a:pt x="15" y="37"/>
                      <a:pt x="8" y="47"/>
                      <a:pt x="0" y="47"/>
                    </a:cubicBezTo>
                    <a:cubicBezTo>
                      <a:pt x="137" y="41"/>
                      <a:pt x="137" y="41"/>
                      <a:pt x="137" y="41"/>
                    </a:cubicBezTo>
                    <a:cubicBezTo>
                      <a:pt x="150" y="40"/>
                      <a:pt x="160" y="31"/>
                      <a:pt x="160" y="20"/>
                    </a:cubicBezTo>
                    <a:cubicBezTo>
                      <a:pt x="160" y="9"/>
                      <a:pt x="150" y="0"/>
                      <a:pt x="137" y="1"/>
                    </a:cubicBezTo>
                    <a:close/>
                  </a:path>
                </a:pathLst>
              </a:custGeom>
              <a:solidFill>
                <a:schemeClr val="bg2">
                  <a:lumMod val="65000"/>
                  <a:alpha val="1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7" name="Freeform 16"/>
              <p:cNvSpPr/>
              <p:nvPr/>
            </p:nvSpPr>
            <p:spPr bwMode="auto">
              <a:xfrm>
                <a:off x="6053000" y="6252714"/>
                <a:ext cx="671773" cy="58597"/>
              </a:xfrm>
              <a:custGeom>
                <a:avLst/>
                <a:gdLst>
                  <a:gd name="T0" fmla="*/ 0 w 321"/>
                  <a:gd name="T1" fmla="*/ 28 h 28"/>
                  <a:gd name="T2" fmla="*/ 321 w 321"/>
                  <a:gd name="T3" fmla="*/ 28 h 28"/>
                  <a:gd name="T4" fmla="*/ 321 w 321"/>
                  <a:gd name="T5" fmla="*/ 0 h 28"/>
                  <a:gd name="T6" fmla="*/ 0 w 321"/>
                  <a:gd name="T7" fmla="*/ 14 h 28"/>
                  <a:gd name="T8" fmla="*/ 0 w 321"/>
                  <a:gd name="T9" fmla="*/ 28 h 28"/>
                </a:gdLst>
                <a:ahLst/>
                <a:cxnLst>
                  <a:cxn ang="0">
                    <a:pos x="T0" y="T1"/>
                  </a:cxn>
                  <a:cxn ang="0">
                    <a:pos x="T2" y="T3"/>
                  </a:cxn>
                  <a:cxn ang="0">
                    <a:pos x="T4" y="T5"/>
                  </a:cxn>
                  <a:cxn ang="0">
                    <a:pos x="T6" y="T7"/>
                  </a:cxn>
                  <a:cxn ang="0">
                    <a:pos x="T8" y="T9"/>
                  </a:cxn>
                </a:cxnLst>
                <a:rect l="0" t="0" r="r" b="b"/>
                <a:pathLst>
                  <a:path w="321" h="28">
                    <a:moveTo>
                      <a:pt x="0" y="28"/>
                    </a:moveTo>
                    <a:lnTo>
                      <a:pt x="321" y="28"/>
                    </a:lnTo>
                    <a:lnTo>
                      <a:pt x="321" y="0"/>
                    </a:lnTo>
                    <a:lnTo>
                      <a:pt x="0" y="14"/>
                    </a:lnTo>
                    <a:lnTo>
                      <a:pt x="0" y="28"/>
                    </a:lnTo>
                    <a:close/>
                  </a:path>
                </a:pathLst>
              </a:custGeom>
              <a:solidFill>
                <a:schemeClr val="bg2">
                  <a:lumMod val="50000"/>
                  <a:alpha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8" name="Freeform 17"/>
              <p:cNvSpPr/>
              <p:nvPr/>
            </p:nvSpPr>
            <p:spPr bwMode="auto">
              <a:xfrm>
                <a:off x="6053000" y="5989027"/>
                <a:ext cx="671773" cy="94174"/>
              </a:xfrm>
              <a:custGeom>
                <a:avLst/>
                <a:gdLst>
                  <a:gd name="T0" fmla="*/ 0 w 321"/>
                  <a:gd name="T1" fmla="*/ 45 h 45"/>
                  <a:gd name="T2" fmla="*/ 321 w 321"/>
                  <a:gd name="T3" fmla="*/ 31 h 45"/>
                  <a:gd name="T4" fmla="*/ 321 w 321"/>
                  <a:gd name="T5" fmla="*/ 0 h 45"/>
                  <a:gd name="T6" fmla="*/ 0 w 321"/>
                  <a:gd name="T7" fmla="*/ 17 h 45"/>
                  <a:gd name="T8" fmla="*/ 0 w 321"/>
                  <a:gd name="T9" fmla="*/ 45 h 45"/>
                </a:gdLst>
                <a:ahLst/>
                <a:cxnLst>
                  <a:cxn ang="0">
                    <a:pos x="T0" y="T1"/>
                  </a:cxn>
                  <a:cxn ang="0">
                    <a:pos x="T2" y="T3"/>
                  </a:cxn>
                  <a:cxn ang="0">
                    <a:pos x="T4" y="T5"/>
                  </a:cxn>
                  <a:cxn ang="0">
                    <a:pos x="T6" y="T7"/>
                  </a:cxn>
                  <a:cxn ang="0">
                    <a:pos x="T8" y="T9"/>
                  </a:cxn>
                </a:cxnLst>
                <a:rect l="0" t="0" r="r" b="b"/>
                <a:pathLst>
                  <a:path w="321" h="45">
                    <a:moveTo>
                      <a:pt x="0" y="45"/>
                    </a:moveTo>
                    <a:lnTo>
                      <a:pt x="321" y="31"/>
                    </a:lnTo>
                    <a:lnTo>
                      <a:pt x="321" y="0"/>
                    </a:lnTo>
                    <a:lnTo>
                      <a:pt x="0" y="17"/>
                    </a:lnTo>
                    <a:lnTo>
                      <a:pt x="0" y="45"/>
                    </a:lnTo>
                    <a:close/>
                  </a:path>
                </a:pathLst>
              </a:custGeom>
              <a:solidFill>
                <a:schemeClr val="bg2">
                  <a:lumMod val="50000"/>
                  <a:alpha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59" name="Freeform 18"/>
              <p:cNvSpPr/>
              <p:nvPr/>
            </p:nvSpPr>
            <p:spPr bwMode="auto">
              <a:xfrm>
                <a:off x="6053000" y="5467932"/>
                <a:ext cx="671773" cy="94174"/>
              </a:xfrm>
              <a:custGeom>
                <a:avLst/>
                <a:gdLst>
                  <a:gd name="T0" fmla="*/ 0 w 321"/>
                  <a:gd name="T1" fmla="*/ 15 h 45"/>
                  <a:gd name="T2" fmla="*/ 0 w 321"/>
                  <a:gd name="T3" fmla="*/ 45 h 45"/>
                  <a:gd name="T4" fmla="*/ 321 w 321"/>
                  <a:gd name="T5" fmla="*/ 29 h 45"/>
                  <a:gd name="T6" fmla="*/ 321 w 321"/>
                  <a:gd name="T7" fmla="*/ 0 h 45"/>
                  <a:gd name="T8" fmla="*/ 0 w 321"/>
                  <a:gd name="T9" fmla="*/ 15 h 45"/>
                </a:gdLst>
                <a:ahLst/>
                <a:cxnLst>
                  <a:cxn ang="0">
                    <a:pos x="T0" y="T1"/>
                  </a:cxn>
                  <a:cxn ang="0">
                    <a:pos x="T2" y="T3"/>
                  </a:cxn>
                  <a:cxn ang="0">
                    <a:pos x="T4" y="T5"/>
                  </a:cxn>
                  <a:cxn ang="0">
                    <a:pos x="T6" y="T7"/>
                  </a:cxn>
                  <a:cxn ang="0">
                    <a:pos x="T8" y="T9"/>
                  </a:cxn>
                </a:cxnLst>
                <a:rect l="0" t="0" r="r" b="b"/>
                <a:pathLst>
                  <a:path w="321" h="45">
                    <a:moveTo>
                      <a:pt x="0" y="15"/>
                    </a:moveTo>
                    <a:lnTo>
                      <a:pt x="0" y="45"/>
                    </a:lnTo>
                    <a:lnTo>
                      <a:pt x="321" y="29"/>
                    </a:lnTo>
                    <a:lnTo>
                      <a:pt x="321" y="0"/>
                    </a:lnTo>
                    <a:lnTo>
                      <a:pt x="0" y="15"/>
                    </a:lnTo>
                    <a:close/>
                  </a:path>
                </a:pathLst>
              </a:custGeom>
              <a:solidFill>
                <a:schemeClr val="bg2">
                  <a:lumMod val="50000"/>
                  <a:alpha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60" name="Freeform 19"/>
              <p:cNvSpPr/>
              <p:nvPr/>
            </p:nvSpPr>
            <p:spPr bwMode="auto">
              <a:xfrm>
                <a:off x="6053000" y="5731619"/>
                <a:ext cx="671773" cy="89988"/>
              </a:xfrm>
              <a:custGeom>
                <a:avLst/>
                <a:gdLst>
                  <a:gd name="T0" fmla="*/ 0 w 321"/>
                  <a:gd name="T1" fmla="*/ 43 h 43"/>
                  <a:gd name="T2" fmla="*/ 321 w 321"/>
                  <a:gd name="T3" fmla="*/ 28 h 43"/>
                  <a:gd name="T4" fmla="*/ 321 w 321"/>
                  <a:gd name="T5" fmla="*/ 0 h 43"/>
                  <a:gd name="T6" fmla="*/ 0 w 321"/>
                  <a:gd name="T7" fmla="*/ 14 h 43"/>
                  <a:gd name="T8" fmla="*/ 0 w 321"/>
                  <a:gd name="T9" fmla="*/ 43 h 43"/>
                </a:gdLst>
                <a:ahLst/>
                <a:cxnLst>
                  <a:cxn ang="0">
                    <a:pos x="T0" y="T1"/>
                  </a:cxn>
                  <a:cxn ang="0">
                    <a:pos x="T2" y="T3"/>
                  </a:cxn>
                  <a:cxn ang="0">
                    <a:pos x="T4" y="T5"/>
                  </a:cxn>
                  <a:cxn ang="0">
                    <a:pos x="T6" y="T7"/>
                  </a:cxn>
                  <a:cxn ang="0">
                    <a:pos x="T8" y="T9"/>
                  </a:cxn>
                </a:cxnLst>
                <a:rect l="0" t="0" r="r" b="b"/>
                <a:pathLst>
                  <a:path w="321" h="43">
                    <a:moveTo>
                      <a:pt x="0" y="43"/>
                    </a:moveTo>
                    <a:lnTo>
                      <a:pt x="321" y="28"/>
                    </a:lnTo>
                    <a:lnTo>
                      <a:pt x="321" y="0"/>
                    </a:lnTo>
                    <a:lnTo>
                      <a:pt x="0" y="14"/>
                    </a:lnTo>
                    <a:lnTo>
                      <a:pt x="0" y="43"/>
                    </a:lnTo>
                    <a:close/>
                  </a:path>
                </a:pathLst>
              </a:custGeom>
              <a:solidFill>
                <a:schemeClr val="bg2">
                  <a:lumMod val="50000"/>
                  <a:alpha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61" name="Freeform 20"/>
              <p:cNvSpPr/>
              <p:nvPr/>
            </p:nvSpPr>
            <p:spPr bwMode="auto">
              <a:xfrm>
                <a:off x="5665841" y="6441062"/>
                <a:ext cx="918718" cy="50226"/>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2">
                  <a:lumMod val="50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62" name="Freeform 21"/>
              <p:cNvSpPr/>
              <p:nvPr/>
            </p:nvSpPr>
            <p:spPr bwMode="auto">
              <a:xfrm>
                <a:off x="6053000" y="6311311"/>
                <a:ext cx="671773" cy="129751"/>
              </a:xfrm>
              <a:custGeom>
                <a:avLst/>
                <a:gdLst>
                  <a:gd name="T0" fmla="*/ 0 w 321"/>
                  <a:gd name="T1" fmla="*/ 62 h 62"/>
                  <a:gd name="T2" fmla="*/ 278 w 321"/>
                  <a:gd name="T3" fmla="*/ 62 h 62"/>
                  <a:gd name="T4" fmla="*/ 321 w 321"/>
                  <a:gd name="T5" fmla="*/ 0 h 62"/>
                  <a:gd name="T6" fmla="*/ 0 w 321"/>
                  <a:gd name="T7" fmla="*/ 0 h 62"/>
                  <a:gd name="T8" fmla="*/ 0 w 321"/>
                  <a:gd name="T9" fmla="*/ 62 h 62"/>
                </a:gdLst>
                <a:ahLst/>
                <a:cxnLst>
                  <a:cxn ang="0">
                    <a:pos x="T0" y="T1"/>
                  </a:cxn>
                  <a:cxn ang="0">
                    <a:pos x="T2" y="T3"/>
                  </a:cxn>
                  <a:cxn ang="0">
                    <a:pos x="T4" y="T5"/>
                  </a:cxn>
                  <a:cxn ang="0">
                    <a:pos x="T6" y="T7"/>
                  </a:cxn>
                  <a:cxn ang="0">
                    <a:pos x="T8" y="T9"/>
                  </a:cxn>
                </a:cxnLst>
                <a:rect l="0" t="0" r="r" b="b"/>
                <a:pathLst>
                  <a:path w="321" h="62">
                    <a:moveTo>
                      <a:pt x="0" y="62"/>
                    </a:moveTo>
                    <a:lnTo>
                      <a:pt x="278" y="62"/>
                    </a:lnTo>
                    <a:lnTo>
                      <a:pt x="321" y="0"/>
                    </a:lnTo>
                    <a:lnTo>
                      <a:pt x="0" y="0"/>
                    </a:lnTo>
                    <a:lnTo>
                      <a:pt x="0" y="62"/>
                    </a:lnTo>
                    <a:close/>
                  </a:path>
                </a:pathLst>
              </a:custGeom>
              <a:solidFill>
                <a:schemeClr val="bg2">
                  <a:lumMod val="50000"/>
                  <a:alpha val="85000"/>
                </a:schemeClr>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grpSp>
        <p:sp>
          <p:nvSpPr>
            <p:cNvPr id="13" name="Freeform 15"/>
            <p:cNvSpPr/>
            <p:nvPr/>
          </p:nvSpPr>
          <p:spPr bwMode="auto">
            <a:xfrm>
              <a:off x="4799612" y="2343094"/>
              <a:ext cx="1081192" cy="1404551"/>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2"/>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4" name="Freeform 16"/>
            <p:cNvSpPr/>
            <p:nvPr/>
          </p:nvSpPr>
          <p:spPr bwMode="auto">
            <a:xfrm>
              <a:off x="5252602" y="1998366"/>
              <a:ext cx="1915946" cy="1037032"/>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5" name="Freeform 19"/>
            <p:cNvSpPr/>
            <p:nvPr/>
          </p:nvSpPr>
          <p:spPr bwMode="auto">
            <a:xfrm>
              <a:off x="6414990" y="2532552"/>
              <a:ext cx="1027061" cy="2116799"/>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2"/>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6" name="Freeform 18"/>
            <p:cNvSpPr/>
            <p:nvPr/>
          </p:nvSpPr>
          <p:spPr bwMode="auto">
            <a:xfrm>
              <a:off x="5130095" y="2710613"/>
              <a:ext cx="1639594" cy="1576915"/>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7" name="Freeform 17"/>
            <p:cNvSpPr/>
            <p:nvPr/>
          </p:nvSpPr>
          <p:spPr bwMode="auto">
            <a:xfrm>
              <a:off x="4866563" y="3743372"/>
              <a:ext cx="1898851" cy="1283469"/>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8" name="Freeform 6"/>
            <p:cNvSpPr>
              <a:spLocks noEditPoints="1"/>
            </p:cNvSpPr>
            <p:nvPr/>
          </p:nvSpPr>
          <p:spPr bwMode="auto">
            <a:xfrm>
              <a:off x="3808721" y="2202651"/>
              <a:ext cx="542973" cy="412091"/>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2"/>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19" name="Freeform 44"/>
            <p:cNvSpPr>
              <a:spLocks noEditPoints="1"/>
            </p:cNvSpPr>
            <p:nvPr/>
          </p:nvSpPr>
          <p:spPr bwMode="auto">
            <a:xfrm>
              <a:off x="8034491" y="2184836"/>
              <a:ext cx="399813" cy="422081"/>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29" name="Freeform 45"/>
            <p:cNvSpPr>
              <a:spLocks noEditPoints="1"/>
            </p:cNvSpPr>
            <p:nvPr/>
          </p:nvSpPr>
          <p:spPr bwMode="auto">
            <a:xfrm>
              <a:off x="8233132" y="3731287"/>
              <a:ext cx="352703" cy="575526"/>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2"/>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30" name="Freeform 46"/>
            <p:cNvSpPr>
              <a:spLocks noEditPoints="1"/>
            </p:cNvSpPr>
            <p:nvPr/>
          </p:nvSpPr>
          <p:spPr bwMode="auto">
            <a:xfrm>
              <a:off x="4228153" y="4992071"/>
              <a:ext cx="483825" cy="404874"/>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31" name="Freeform 47"/>
            <p:cNvSpPr>
              <a:spLocks noEditPoints="1"/>
            </p:cNvSpPr>
            <p:nvPr/>
          </p:nvSpPr>
          <p:spPr bwMode="auto">
            <a:xfrm>
              <a:off x="3358162" y="3587242"/>
              <a:ext cx="427773" cy="428720"/>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1"/>
            </a:solidFill>
            <a:ln>
              <a:noFill/>
            </a:ln>
          </p:spPr>
          <p:txBody>
            <a:bodyPr vert="horz" wrap="square" lIns="91440" tIns="45720" rIns="91440" bIns="45720" numCol="1" anchor="t" anchorCtr="0" compatLnSpc="1"/>
            <a:lstStyle/>
            <a:p>
              <a:pPr>
                <a:lnSpc>
                  <a:spcPct val="150000"/>
                </a:lnSpc>
              </a:pPr>
              <a:endParaRPr lang="en-US" sz="1200">
                <a:latin typeface="微软雅黑 Light" panose="020B0502040204020203" pitchFamily="34" charset="-122"/>
                <a:ea typeface="微软雅黑 Light" panose="020B0502040204020203" pitchFamily="34" charset="-122"/>
              </a:endParaRPr>
            </a:p>
          </p:txBody>
        </p:sp>
        <p:sp>
          <p:nvSpPr>
            <p:cNvPr id="32" name="TextBox 63"/>
            <p:cNvSpPr txBox="1"/>
            <p:nvPr/>
          </p:nvSpPr>
          <p:spPr>
            <a:xfrm>
              <a:off x="4953681" y="2940463"/>
              <a:ext cx="475336" cy="326632"/>
            </a:xfrm>
            <a:prstGeom prst="rect">
              <a:avLst/>
            </a:prstGeom>
            <a:noFill/>
          </p:spPr>
          <p:txBody>
            <a:bodyPr wrap="none" rtlCol="0" anchor="ctr">
              <a:spAutoFit/>
            </a:bodyPr>
            <a:lstStyle/>
            <a:p>
              <a:pPr algn="ctr">
                <a:lnSpc>
                  <a:spcPct val="150000"/>
                </a:lnSpc>
              </a:pPr>
              <a:r>
                <a:rPr lang="id-ID" sz="1100" b="1" dirty="0">
                  <a:solidFill>
                    <a:schemeClr val="bg1"/>
                  </a:solidFill>
                  <a:latin typeface="微软雅黑 Light" panose="020B0502040204020203" pitchFamily="34" charset="-122"/>
                  <a:ea typeface="微软雅黑 Light" panose="020B0502040204020203" pitchFamily="34" charset="-122"/>
                </a:rPr>
                <a:t>20%</a:t>
              </a:r>
              <a:endParaRPr lang="id-ID" sz="1100" b="1" dirty="0">
                <a:solidFill>
                  <a:schemeClr val="bg1"/>
                </a:solidFill>
                <a:latin typeface="微软雅黑 Light" panose="020B0502040204020203" pitchFamily="34" charset="-122"/>
                <a:ea typeface="微软雅黑 Light" panose="020B0502040204020203" pitchFamily="34" charset="-122"/>
              </a:endParaRPr>
            </a:p>
          </p:txBody>
        </p:sp>
        <p:sp>
          <p:nvSpPr>
            <p:cNvPr id="33" name="TextBox 64"/>
            <p:cNvSpPr txBox="1"/>
            <p:nvPr/>
          </p:nvSpPr>
          <p:spPr>
            <a:xfrm>
              <a:off x="5631240" y="4415392"/>
              <a:ext cx="475336" cy="326632"/>
            </a:xfrm>
            <a:prstGeom prst="rect">
              <a:avLst/>
            </a:prstGeom>
            <a:noFill/>
          </p:spPr>
          <p:txBody>
            <a:bodyPr wrap="none" rtlCol="0" anchor="ctr">
              <a:spAutoFit/>
            </a:bodyPr>
            <a:lstStyle/>
            <a:p>
              <a:pPr algn="ctr">
                <a:lnSpc>
                  <a:spcPct val="150000"/>
                </a:lnSpc>
              </a:pPr>
              <a:r>
                <a:rPr lang="id-ID" sz="1100" b="1" dirty="0">
                  <a:solidFill>
                    <a:schemeClr val="bg1"/>
                  </a:solidFill>
                  <a:latin typeface="微软雅黑 Light" panose="020B0502040204020203" pitchFamily="34" charset="-122"/>
                  <a:ea typeface="微软雅黑 Light" panose="020B0502040204020203" pitchFamily="34" charset="-122"/>
                </a:rPr>
                <a:t>20%</a:t>
              </a:r>
              <a:endParaRPr lang="id-ID" sz="1100" b="1" dirty="0">
                <a:solidFill>
                  <a:schemeClr val="bg1"/>
                </a:solidFill>
                <a:latin typeface="微软雅黑 Light" panose="020B0502040204020203" pitchFamily="34" charset="-122"/>
                <a:ea typeface="微软雅黑 Light" panose="020B0502040204020203" pitchFamily="34" charset="-122"/>
              </a:endParaRPr>
            </a:p>
          </p:txBody>
        </p:sp>
        <p:sp>
          <p:nvSpPr>
            <p:cNvPr id="34" name="TextBox 65"/>
            <p:cNvSpPr txBox="1"/>
            <p:nvPr/>
          </p:nvSpPr>
          <p:spPr>
            <a:xfrm>
              <a:off x="5881128" y="3359181"/>
              <a:ext cx="475336" cy="326632"/>
            </a:xfrm>
            <a:prstGeom prst="rect">
              <a:avLst/>
            </a:prstGeom>
            <a:noFill/>
          </p:spPr>
          <p:txBody>
            <a:bodyPr wrap="none" rtlCol="0" anchor="ctr">
              <a:spAutoFit/>
            </a:bodyPr>
            <a:lstStyle/>
            <a:p>
              <a:pPr algn="ctr">
                <a:lnSpc>
                  <a:spcPct val="150000"/>
                </a:lnSpc>
              </a:pPr>
              <a:r>
                <a:rPr lang="id-ID" sz="1100" b="1" dirty="0">
                  <a:solidFill>
                    <a:schemeClr val="bg1"/>
                  </a:solidFill>
                  <a:latin typeface="微软雅黑 Light" panose="020B0502040204020203" pitchFamily="34" charset="-122"/>
                  <a:ea typeface="微软雅黑 Light" panose="020B0502040204020203" pitchFamily="34" charset="-122"/>
                </a:rPr>
                <a:t>20%</a:t>
              </a:r>
              <a:endParaRPr lang="id-ID" sz="1100" b="1" dirty="0">
                <a:solidFill>
                  <a:schemeClr val="bg1"/>
                </a:solidFill>
                <a:latin typeface="微软雅黑 Light" panose="020B0502040204020203" pitchFamily="34" charset="-122"/>
                <a:ea typeface="微软雅黑 Light" panose="020B0502040204020203" pitchFamily="34" charset="-122"/>
              </a:endParaRPr>
            </a:p>
          </p:txBody>
        </p:sp>
        <p:sp>
          <p:nvSpPr>
            <p:cNvPr id="35" name="TextBox 66"/>
            <p:cNvSpPr txBox="1"/>
            <p:nvPr/>
          </p:nvSpPr>
          <p:spPr>
            <a:xfrm>
              <a:off x="6874603" y="3468755"/>
              <a:ext cx="475336" cy="326632"/>
            </a:xfrm>
            <a:prstGeom prst="rect">
              <a:avLst/>
            </a:prstGeom>
            <a:noFill/>
          </p:spPr>
          <p:txBody>
            <a:bodyPr wrap="none" rtlCol="0" anchor="ctr">
              <a:spAutoFit/>
            </a:bodyPr>
            <a:lstStyle/>
            <a:p>
              <a:pPr algn="ctr">
                <a:lnSpc>
                  <a:spcPct val="150000"/>
                </a:lnSpc>
              </a:pPr>
              <a:r>
                <a:rPr lang="id-ID" sz="1100" b="1" dirty="0">
                  <a:solidFill>
                    <a:schemeClr val="bg1"/>
                  </a:solidFill>
                  <a:latin typeface="微软雅黑 Light" panose="020B0502040204020203" pitchFamily="34" charset="-122"/>
                  <a:ea typeface="微软雅黑 Light" panose="020B0502040204020203" pitchFamily="34" charset="-122"/>
                </a:rPr>
                <a:t>20%</a:t>
              </a:r>
              <a:endParaRPr lang="id-ID" sz="1100" b="1" dirty="0">
                <a:solidFill>
                  <a:schemeClr val="bg1"/>
                </a:solidFill>
                <a:latin typeface="微软雅黑 Light" panose="020B0502040204020203" pitchFamily="34" charset="-122"/>
                <a:ea typeface="微软雅黑 Light" panose="020B0502040204020203" pitchFamily="34" charset="-122"/>
              </a:endParaRPr>
            </a:p>
          </p:txBody>
        </p:sp>
        <p:sp>
          <p:nvSpPr>
            <p:cNvPr id="36" name="TextBox 67"/>
            <p:cNvSpPr txBox="1"/>
            <p:nvPr/>
          </p:nvSpPr>
          <p:spPr>
            <a:xfrm>
              <a:off x="6093312" y="2214327"/>
              <a:ext cx="475336" cy="326632"/>
            </a:xfrm>
            <a:prstGeom prst="rect">
              <a:avLst/>
            </a:prstGeom>
            <a:noFill/>
          </p:spPr>
          <p:txBody>
            <a:bodyPr wrap="none" rtlCol="0" anchor="ctr">
              <a:spAutoFit/>
            </a:bodyPr>
            <a:lstStyle/>
            <a:p>
              <a:pPr algn="ctr">
                <a:lnSpc>
                  <a:spcPct val="150000"/>
                </a:lnSpc>
              </a:pPr>
              <a:r>
                <a:rPr lang="id-ID" sz="1100" b="1" dirty="0">
                  <a:solidFill>
                    <a:schemeClr val="bg1"/>
                  </a:solidFill>
                  <a:latin typeface="微软雅黑 Light" panose="020B0502040204020203" pitchFamily="34" charset="-122"/>
                  <a:ea typeface="微软雅黑 Light" panose="020B0502040204020203" pitchFamily="34" charset="-122"/>
                </a:rPr>
                <a:t>20%</a:t>
              </a:r>
              <a:endParaRPr lang="id-ID" sz="1100" b="1" dirty="0">
                <a:solidFill>
                  <a:schemeClr val="bg1"/>
                </a:solidFill>
                <a:latin typeface="微软雅黑 Light" panose="020B0502040204020203" pitchFamily="34" charset="-122"/>
                <a:ea typeface="微软雅黑 Light" panose="020B0502040204020203" pitchFamily="34" charset="-122"/>
              </a:endParaRPr>
            </a:p>
          </p:txBody>
        </p:sp>
        <p:sp>
          <p:nvSpPr>
            <p:cNvPr id="37" name="文本框 36"/>
            <p:cNvSpPr txBox="1"/>
            <p:nvPr/>
          </p:nvSpPr>
          <p:spPr>
            <a:xfrm>
              <a:off x="8561385" y="2242439"/>
              <a:ext cx="2106958" cy="7805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8" name="文本框 37"/>
            <p:cNvSpPr txBox="1"/>
            <p:nvPr/>
          </p:nvSpPr>
          <p:spPr>
            <a:xfrm>
              <a:off x="8561385" y="1942173"/>
              <a:ext cx="1348535" cy="326632"/>
            </a:xfrm>
            <a:prstGeom prst="rect">
              <a:avLst/>
            </a:prstGeom>
            <a:noFill/>
          </p:spPr>
          <p:txBody>
            <a:bodyPr wrap="square" rtlCol="0">
              <a:spAutoFit/>
            </a:bodyPr>
            <a:lstStyle/>
            <a:p>
              <a:pPr>
                <a:lnSpc>
                  <a:spcPct val="150000"/>
                </a:lnSpc>
              </a:pPr>
              <a:r>
                <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9" name="文本框 38"/>
            <p:cNvSpPr txBox="1"/>
            <p:nvPr/>
          </p:nvSpPr>
          <p:spPr>
            <a:xfrm>
              <a:off x="8726946" y="3903604"/>
              <a:ext cx="2106958" cy="7805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0" name="文本框 39"/>
            <p:cNvSpPr txBox="1"/>
            <p:nvPr/>
          </p:nvSpPr>
          <p:spPr>
            <a:xfrm>
              <a:off x="8726946" y="3603339"/>
              <a:ext cx="1348535" cy="326632"/>
            </a:xfrm>
            <a:prstGeom prst="rect">
              <a:avLst/>
            </a:prstGeom>
            <a:noFill/>
          </p:spPr>
          <p:txBody>
            <a:bodyPr wrap="square" rtlCol="0">
              <a:spAutoFit/>
            </a:bodyPr>
            <a:lstStyle/>
            <a:p>
              <a:pPr>
                <a:lnSpc>
                  <a:spcPct val="150000"/>
                </a:lnSpc>
              </a:pPr>
              <a:r>
                <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1" name="文本框 40"/>
            <p:cNvSpPr txBox="1"/>
            <p:nvPr/>
          </p:nvSpPr>
          <p:spPr>
            <a:xfrm>
              <a:off x="1627810" y="2282835"/>
              <a:ext cx="2092156" cy="780527"/>
            </a:xfrm>
            <a:prstGeom prst="rect">
              <a:avLst/>
            </a:prstGeom>
            <a:noFill/>
          </p:spPr>
          <p:txBody>
            <a:bodyPr wrap="square" rtlCol="0">
              <a:spAutoFit/>
            </a:bodyPr>
            <a:lstStyle/>
            <a:p>
              <a:pPr algn="r">
                <a:lnSpc>
                  <a:spcPct val="150000"/>
                </a:lnSpc>
              </a:pPr>
              <a:r>
                <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2" name="文本框 41"/>
            <p:cNvSpPr txBox="1"/>
            <p:nvPr/>
          </p:nvSpPr>
          <p:spPr>
            <a:xfrm>
              <a:off x="2371431" y="1982571"/>
              <a:ext cx="1348535" cy="326632"/>
            </a:xfrm>
            <a:prstGeom prst="rect">
              <a:avLst/>
            </a:prstGeom>
            <a:noFill/>
          </p:spPr>
          <p:txBody>
            <a:bodyPr wrap="square" rtlCol="0">
              <a:spAutoFit/>
            </a:bodyPr>
            <a:lstStyle/>
            <a:p>
              <a:pPr algn="r">
                <a:lnSpc>
                  <a:spcPct val="150000"/>
                </a:lnSpc>
              </a:pPr>
              <a:r>
                <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3" name="文本框 42"/>
            <p:cNvSpPr txBox="1"/>
            <p:nvPr/>
          </p:nvSpPr>
          <p:spPr>
            <a:xfrm>
              <a:off x="2058703" y="5243943"/>
              <a:ext cx="2092156" cy="780527"/>
            </a:xfrm>
            <a:prstGeom prst="rect">
              <a:avLst/>
            </a:prstGeom>
            <a:noFill/>
          </p:spPr>
          <p:txBody>
            <a:bodyPr wrap="square" rtlCol="0">
              <a:spAutoFit/>
            </a:bodyPr>
            <a:lstStyle/>
            <a:p>
              <a:pPr algn="r">
                <a:lnSpc>
                  <a:spcPct val="150000"/>
                </a:lnSpc>
              </a:pPr>
              <a:r>
                <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4" name="文本框 43"/>
            <p:cNvSpPr txBox="1"/>
            <p:nvPr/>
          </p:nvSpPr>
          <p:spPr>
            <a:xfrm>
              <a:off x="2802325" y="4943677"/>
              <a:ext cx="1348535" cy="326632"/>
            </a:xfrm>
            <a:prstGeom prst="rect">
              <a:avLst/>
            </a:prstGeom>
            <a:noFill/>
          </p:spPr>
          <p:txBody>
            <a:bodyPr wrap="square" rtlCol="0">
              <a:spAutoFit/>
            </a:bodyPr>
            <a:lstStyle/>
            <a:p>
              <a:pPr algn="r">
                <a:lnSpc>
                  <a:spcPct val="150000"/>
                </a:lnSpc>
              </a:pPr>
              <a:r>
                <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1189940" y="3764792"/>
              <a:ext cx="2092156" cy="780527"/>
            </a:xfrm>
            <a:prstGeom prst="rect">
              <a:avLst/>
            </a:prstGeom>
            <a:noFill/>
          </p:spPr>
          <p:txBody>
            <a:bodyPr wrap="square" rtlCol="0">
              <a:spAutoFit/>
            </a:bodyPr>
            <a:lstStyle/>
            <a:p>
              <a:pPr algn="r">
                <a:lnSpc>
                  <a:spcPct val="150000"/>
                </a:lnSpc>
              </a:pPr>
              <a:r>
                <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6" name="文本框 45"/>
            <p:cNvSpPr txBox="1"/>
            <p:nvPr/>
          </p:nvSpPr>
          <p:spPr>
            <a:xfrm>
              <a:off x="1933562" y="3464527"/>
              <a:ext cx="1348535" cy="326632"/>
            </a:xfrm>
            <a:prstGeom prst="rect">
              <a:avLst/>
            </a:prstGeom>
            <a:noFill/>
          </p:spPr>
          <p:txBody>
            <a:bodyPr wrap="square" rtlCol="0">
              <a:spAutoFit/>
            </a:bodyPr>
            <a:lstStyle/>
            <a:p>
              <a:pPr algn="r">
                <a:lnSpc>
                  <a:spcPct val="150000"/>
                </a:lnSpc>
              </a:pPr>
              <a:r>
                <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1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文本框 48"/>
          <p:cNvSpPr txBox="1"/>
          <p:nvPr/>
        </p:nvSpPr>
        <p:spPr>
          <a:xfrm>
            <a:off x="4908635" y="1660347"/>
            <a:ext cx="2374731" cy="1200329"/>
          </a:xfrm>
          <a:prstGeom prst="rect">
            <a:avLst/>
          </a:prstGeom>
          <a:noFill/>
        </p:spPr>
        <p:txBody>
          <a:bodyPr vert="horz" wrap="square" rtlCol="0">
            <a:spAutoFit/>
          </a:bodyPr>
          <a:lstStyle/>
          <a:p>
            <a:pPr algn="ctr"/>
            <a:r>
              <a:rPr lang="en-US" altLang="zh-CN" sz="7200" dirty="0">
                <a:solidFill>
                  <a:schemeClr val="accent1"/>
                </a:solidFill>
                <a:latin typeface="Impact" panose="020B0806030902050204" pitchFamily="34" charset="0"/>
                <a:ea typeface="华文细黑" panose="02010600040101010101" pitchFamily="2" charset="-122"/>
              </a:rPr>
              <a:t>04</a:t>
            </a:r>
            <a:endParaRPr lang="zh-CN" altLang="en-US" sz="7200" b="1" spc="600" dirty="0">
              <a:solidFill>
                <a:schemeClr val="accent1"/>
              </a:solidFill>
              <a:latin typeface="Impact" panose="020B0806030902050204" pitchFamily="34" charset="0"/>
              <a:ea typeface="微软雅黑" panose="020B0503020204020204" pitchFamily="34" charset="-122"/>
            </a:endParaRPr>
          </a:p>
        </p:txBody>
      </p:sp>
      <p:grpSp>
        <p:nvGrpSpPr>
          <p:cNvPr id="51" name="组合 50"/>
          <p:cNvGrpSpPr/>
          <p:nvPr/>
        </p:nvGrpSpPr>
        <p:grpSpPr>
          <a:xfrm rot="5400000">
            <a:off x="5680503" y="1166033"/>
            <a:ext cx="830995" cy="2188958"/>
            <a:chOff x="1301148" y="2161052"/>
            <a:chExt cx="1741251" cy="2610856"/>
          </a:xfrm>
        </p:grpSpPr>
        <p:grpSp>
          <p:nvGrpSpPr>
            <p:cNvPr id="52" name="组合 51"/>
            <p:cNvGrpSpPr/>
            <p:nvPr/>
          </p:nvGrpSpPr>
          <p:grpSpPr>
            <a:xfrm>
              <a:off x="1301148" y="2161052"/>
              <a:ext cx="1741251" cy="257102"/>
              <a:chOff x="1288158" y="2106579"/>
              <a:chExt cx="1741251" cy="237787"/>
            </a:xfrm>
          </p:grpSpPr>
          <p:cxnSp>
            <p:nvCxnSpPr>
              <p:cNvPr id="57" name="直接连接符 56"/>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301148" y="4514806"/>
              <a:ext cx="1741251" cy="257102"/>
              <a:chOff x="1288158" y="2106579"/>
              <a:chExt cx="1741251" cy="237787"/>
            </a:xfrm>
          </p:grpSpPr>
          <p:cxnSp>
            <p:nvCxnSpPr>
              <p:cNvPr id="54" name="直接连接符 53"/>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3105857" y="2938584"/>
            <a:ext cx="5980287" cy="1905222"/>
            <a:chOff x="4677872" y="2496242"/>
            <a:chExt cx="5980287" cy="1905222"/>
          </a:xfrm>
        </p:grpSpPr>
        <p:sp>
          <p:nvSpPr>
            <p:cNvPr id="61" name="文本框 60"/>
            <p:cNvSpPr txBox="1"/>
            <p:nvPr/>
          </p:nvSpPr>
          <p:spPr>
            <a:xfrm>
              <a:off x="4744863" y="2496242"/>
              <a:ext cx="5846304" cy="830997"/>
            </a:xfrm>
            <a:prstGeom prst="rect">
              <a:avLst/>
            </a:prstGeom>
            <a:noFill/>
          </p:spPr>
          <p:txBody>
            <a:bodyPr wrap="square" rtlCol="0">
              <a:spAutoFit/>
            </a:bodyPr>
            <a:lstStyle/>
            <a:p>
              <a:pPr algn="ctr"/>
              <a:r>
                <a:rPr lang="zh-CN" altLang="en-US" sz="4800" b="1" spc="600" dirty="0">
                  <a:solidFill>
                    <a:schemeClr val="accent1"/>
                  </a:solidFill>
                  <a:latin typeface="微软雅黑" panose="020B0503020204020204" pitchFamily="34" charset="-122"/>
                  <a:ea typeface="微软雅黑" panose="020B0503020204020204" pitchFamily="34" charset="-122"/>
                </a:rPr>
                <a:t>具体工作措施</a:t>
              </a:r>
              <a:endParaRPr lang="zh-CN" altLang="en-US" sz="4800" b="1" spc="600" dirty="0">
                <a:solidFill>
                  <a:schemeClr val="accent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677872" y="3387276"/>
              <a:ext cx="5980287" cy="1014188"/>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1050" b="0" dirty="0">
                  <a:solidFill>
                    <a:schemeClr val="accent2"/>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 A company is an  association or collection of individuals, whether natural persons, legal persons</a:t>
              </a:r>
              <a:endParaRPr lang="en-US" altLang="zh-CN" sz="1050" b="0" dirty="0">
                <a:solidFill>
                  <a:schemeClr val="accent2"/>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0" y="311875"/>
            <a:ext cx="1041722" cy="735636"/>
            <a:chOff x="0" y="311875"/>
            <a:chExt cx="1041722" cy="1467802"/>
          </a:xfrm>
        </p:grpSpPr>
        <p:sp>
          <p:nvSpPr>
            <p:cNvPr id="15" name="矩形 14"/>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7" name="文本框 16"/>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具体工作措施</a:t>
            </a:r>
            <a:endParaRPr lang="zh-CN" altLang="en-US" sz="3200" b="1" dirty="0">
              <a:solidFill>
                <a:schemeClr val="accent1"/>
              </a:solidFill>
              <a:latin typeface="Arial" panose="020B0604020202020204"/>
              <a:ea typeface="微软雅黑" panose="020B0503020204020204" pitchFamily="34" charset="-122"/>
            </a:endParaRPr>
          </a:p>
        </p:txBody>
      </p:sp>
      <p:sp>
        <p:nvSpPr>
          <p:cNvPr id="18" name="文本框 17"/>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Specific Work Measures</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19" name="文本框 18"/>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04</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20" name="组合 19"/>
          <p:cNvGrpSpPr/>
          <p:nvPr/>
        </p:nvGrpSpPr>
        <p:grpSpPr>
          <a:xfrm>
            <a:off x="1795995" y="1494898"/>
            <a:ext cx="8341012" cy="4747394"/>
            <a:chOff x="2079597" y="1956123"/>
            <a:chExt cx="7438188" cy="4233541"/>
          </a:xfrm>
        </p:grpSpPr>
        <p:sp>
          <p:nvSpPr>
            <p:cNvPr id="21" name="Freeform 5"/>
            <p:cNvSpPr>
              <a:spLocks noEditPoints="1"/>
            </p:cNvSpPr>
            <p:nvPr/>
          </p:nvSpPr>
          <p:spPr bwMode="auto">
            <a:xfrm>
              <a:off x="4548201" y="3635420"/>
              <a:ext cx="187885" cy="169097"/>
            </a:xfrm>
            <a:custGeom>
              <a:avLst/>
              <a:gdLst>
                <a:gd name="T0" fmla="*/ 106 w 134"/>
                <a:gd name="T1" fmla="*/ 14 h 120"/>
                <a:gd name="T2" fmla="*/ 67 w 134"/>
                <a:gd name="T3" fmla="*/ 0 h 120"/>
                <a:gd name="T4" fmla="*/ 67 w 134"/>
                <a:gd name="T5" fmla="*/ 12 h 120"/>
                <a:gd name="T6" fmla="*/ 99 w 134"/>
                <a:gd name="T7" fmla="*/ 23 h 120"/>
                <a:gd name="T8" fmla="*/ 105 w 134"/>
                <a:gd name="T9" fmla="*/ 92 h 120"/>
                <a:gd name="T10" fmla="*/ 67 w 134"/>
                <a:gd name="T11" fmla="*/ 109 h 120"/>
                <a:gd name="T12" fmla="*/ 67 w 134"/>
                <a:gd name="T13" fmla="*/ 120 h 120"/>
                <a:gd name="T14" fmla="*/ 113 w 134"/>
                <a:gd name="T15" fmla="*/ 99 h 120"/>
                <a:gd name="T16" fmla="*/ 106 w 134"/>
                <a:gd name="T17" fmla="*/ 14 h 120"/>
                <a:gd name="T18" fmla="*/ 67 w 134"/>
                <a:gd name="T19" fmla="*/ 0 h 120"/>
                <a:gd name="T20" fmla="*/ 22 w 134"/>
                <a:gd name="T21" fmla="*/ 22 h 120"/>
                <a:gd name="T22" fmla="*/ 29 w 134"/>
                <a:gd name="T23" fmla="*/ 106 h 120"/>
                <a:gd name="T24" fmla="*/ 67 w 134"/>
                <a:gd name="T25" fmla="*/ 120 h 120"/>
                <a:gd name="T26" fmla="*/ 67 w 134"/>
                <a:gd name="T27" fmla="*/ 109 h 120"/>
                <a:gd name="T28" fmla="*/ 36 w 134"/>
                <a:gd name="T29" fmla="*/ 97 h 120"/>
                <a:gd name="T30" fmla="*/ 36 w 134"/>
                <a:gd name="T31" fmla="*/ 97 h 120"/>
                <a:gd name="T32" fmla="*/ 30 w 134"/>
                <a:gd name="T33" fmla="*/ 29 h 120"/>
                <a:gd name="T34" fmla="*/ 67 w 134"/>
                <a:gd name="T35" fmla="*/ 12 h 120"/>
                <a:gd name="T36" fmla="*/ 67 w 134"/>
                <a:gd name="T3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4" h="120">
                  <a:moveTo>
                    <a:pt x="106" y="14"/>
                  </a:moveTo>
                  <a:cubicBezTo>
                    <a:pt x="95" y="5"/>
                    <a:pt x="81" y="0"/>
                    <a:pt x="67" y="0"/>
                  </a:cubicBezTo>
                  <a:cubicBezTo>
                    <a:pt x="67" y="12"/>
                    <a:pt x="67" y="12"/>
                    <a:pt x="67" y="12"/>
                  </a:cubicBezTo>
                  <a:cubicBezTo>
                    <a:pt x="78" y="12"/>
                    <a:pt x="90" y="15"/>
                    <a:pt x="99" y="23"/>
                  </a:cubicBezTo>
                  <a:cubicBezTo>
                    <a:pt x="119" y="40"/>
                    <a:pt x="122" y="71"/>
                    <a:pt x="105" y="92"/>
                  </a:cubicBezTo>
                  <a:cubicBezTo>
                    <a:pt x="95" y="103"/>
                    <a:pt x="81" y="109"/>
                    <a:pt x="67" y="109"/>
                  </a:cubicBezTo>
                  <a:cubicBezTo>
                    <a:pt x="67" y="120"/>
                    <a:pt x="67" y="120"/>
                    <a:pt x="67" y="120"/>
                  </a:cubicBezTo>
                  <a:cubicBezTo>
                    <a:pt x="84" y="120"/>
                    <a:pt x="101" y="113"/>
                    <a:pt x="113" y="99"/>
                  </a:cubicBezTo>
                  <a:cubicBezTo>
                    <a:pt x="134" y="73"/>
                    <a:pt x="131" y="36"/>
                    <a:pt x="106" y="14"/>
                  </a:cubicBezTo>
                  <a:close/>
                  <a:moveTo>
                    <a:pt x="67" y="0"/>
                  </a:moveTo>
                  <a:cubicBezTo>
                    <a:pt x="50" y="0"/>
                    <a:pt x="33" y="8"/>
                    <a:pt x="22" y="22"/>
                  </a:cubicBezTo>
                  <a:cubicBezTo>
                    <a:pt x="0" y="47"/>
                    <a:pt x="4" y="85"/>
                    <a:pt x="29" y="106"/>
                  </a:cubicBezTo>
                  <a:cubicBezTo>
                    <a:pt x="40" y="115"/>
                    <a:pt x="54" y="120"/>
                    <a:pt x="67" y="120"/>
                  </a:cubicBezTo>
                  <a:cubicBezTo>
                    <a:pt x="67" y="109"/>
                    <a:pt x="67" y="109"/>
                    <a:pt x="67" y="109"/>
                  </a:cubicBezTo>
                  <a:cubicBezTo>
                    <a:pt x="56" y="109"/>
                    <a:pt x="45" y="105"/>
                    <a:pt x="36" y="97"/>
                  </a:cubicBezTo>
                  <a:cubicBezTo>
                    <a:pt x="36" y="97"/>
                    <a:pt x="36" y="97"/>
                    <a:pt x="36" y="97"/>
                  </a:cubicBezTo>
                  <a:cubicBezTo>
                    <a:pt x="16" y="80"/>
                    <a:pt x="13" y="50"/>
                    <a:pt x="30" y="29"/>
                  </a:cubicBezTo>
                  <a:cubicBezTo>
                    <a:pt x="40" y="17"/>
                    <a:pt x="54" y="12"/>
                    <a:pt x="67" y="12"/>
                  </a:cubicBezTo>
                  <a:lnTo>
                    <a:pt x="67" y="0"/>
                  </a:lnTo>
                  <a:close/>
                </a:path>
              </a:pathLst>
            </a:cu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2" name="Freeform 6"/>
            <p:cNvSpPr/>
            <p:nvPr/>
          </p:nvSpPr>
          <p:spPr bwMode="auto">
            <a:xfrm>
              <a:off x="4533588" y="3771115"/>
              <a:ext cx="68891" cy="77242"/>
            </a:xfrm>
            <a:custGeom>
              <a:avLst/>
              <a:gdLst>
                <a:gd name="T0" fmla="*/ 17 w 66"/>
                <a:gd name="T1" fmla="*/ 74 h 74"/>
                <a:gd name="T2" fmla="*/ 0 w 66"/>
                <a:gd name="T3" fmla="*/ 59 h 74"/>
                <a:gd name="T4" fmla="*/ 50 w 66"/>
                <a:gd name="T5" fmla="*/ 0 h 74"/>
                <a:gd name="T6" fmla="*/ 66 w 66"/>
                <a:gd name="T7" fmla="*/ 13 h 74"/>
                <a:gd name="T8" fmla="*/ 17 w 66"/>
                <a:gd name="T9" fmla="*/ 74 h 74"/>
              </a:gdLst>
              <a:ahLst/>
              <a:cxnLst>
                <a:cxn ang="0">
                  <a:pos x="T0" y="T1"/>
                </a:cxn>
                <a:cxn ang="0">
                  <a:pos x="T2" y="T3"/>
                </a:cxn>
                <a:cxn ang="0">
                  <a:pos x="T4" y="T5"/>
                </a:cxn>
                <a:cxn ang="0">
                  <a:pos x="T6" y="T7"/>
                </a:cxn>
                <a:cxn ang="0">
                  <a:pos x="T8" y="T9"/>
                </a:cxn>
              </a:cxnLst>
              <a:rect l="0" t="0" r="r" b="b"/>
              <a:pathLst>
                <a:path w="66" h="74">
                  <a:moveTo>
                    <a:pt x="17" y="74"/>
                  </a:moveTo>
                  <a:lnTo>
                    <a:pt x="0" y="59"/>
                  </a:lnTo>
                  <a:lnTo>
                    <a:pt x="50" y="0"/>
                  </a:lnTo>
                  <a:lnTo>
                    <a:pt x="66" y="13"/>
                  </a:lnTo>
                  <a:lnTo>
                    <a:pt x="17" y="74"/>
                  </a:lnTo>
                  <a:close/>
                </a:path>
              </a:pathLst>
            </a:cu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3" name="Freeform 7"/>
            <p:cNvSpPr/>
            <p:nvPr/>
          </p:nvSpPr>
          <p:spPr bwMode="auto">
            <a:xfrm>
              <a:off x="4496011" y="3790947"/>
              <a:ext cx="91855" cy="101249"/>
            </a:xfrm>
            <a:custGeom>
              <a:avLst/>
              <a:gdLst>
                <a:gd name="T0" fmla="*/ 25 w 65"/>
                <a:gd name="T1" fmla="*/ 65 h 72"/>
                <a:gd name="T2" fmla="*/ 6 w 65"/>
                <a:gd name="T3" fmla="*/ 67 h 72"/>
                <a:gd name="T4" fmla="*/ 5 w 65"/>
                <a:gd name="T5" fmla="*/ 49 h 72"/>
                <a:gd name="T6" fmla="*/ 40 w 65"/>
                <a:gd name="T7" fmla="*/ 7 h 72"/>
                <a:gd name="T8" fmla="*/ 58 w 65"/>
                <a:gd name="T9" fmla="*/ 5 h 72"/>
                <a:gd name="T10" fmla="*/ 60 w 65"/>
                <a:gd name="T11" fmla="*/ 23 h 72"/>
                <a:gd name="T12" fmla="*/ 25 w 65"/>
                <a:gd name="T13" fmla="*/ 65 h 72"/>
              </a:gdLst>
              <a:ahLst/>
              <a:cxnLst>
                <a:cxn ang="0">
                  <a:pos x="T0" y="T1"/>
                </a:cxn>
                <a:cxn ang="0">
                  <a:pos x="T2" y="T3"/>
                </a:cxn>
                <a:cxn ang="0">
                  <a:pos x="T4" y="T5"/>
                </a:cxn>
                <a:cxn ang="0">
                  <a:pos x="T6" y="T7"/>
                </a:cxn>
                <a:cxn ang="0">
                  <a:pos x="T8" y="T9"/>
                </a:cxn>
                <a:cxn ang="0">
                  <a:pos x="T10" y="T11"/>
                </a:cxn>
                <a:cxn ang="0">
                  <a:pos x="T12" y="T13"/>
                </a:cxn>
              </a:cxnLst>
              <a:rect l="0" t="0" r="r" b="b"/>
              <a:pathLst>
                <a:path w="65" h="72">
                  <a:moveTo>
                    <a:pt x="25" y="65"/>
                  </a:moveTo>
                  <a:cubicBezTo>
                    <a:pt x="20" y="71"/>
                    <a:pt x="12" y="72"/>
                    <a:pt x="6" y="67"/>
                  </a:cubicBezTo>
                  <a:cubicBezTo>
                    <a:pt x="1" y="62"/>
                    <a:pt x="0" y="54"/>
                    <a:pt x="5" y="49"/>
                  </a:cubicBezTo>
                  <a:cubicBezTo>
                    <a:pt x="40" y="7"/>
                    <a:pt x="40" y="7"/>
                    <a:pt x="40" y="7"/>
                  </a:cubicBezTo>
                  <a:cubicBezTo>
                    <a:pt x="45" y="1"/>
                    <a:pt x="53" y="0"/>
                    <a:pt x="58" y="5"/>
                  </a:cubicBezTo>
                  <a:cubicBezTo>
                    <a:pt x="64" y="10"/>
                    <a:pt x="65" y="18"/>
                    <a:pt x="60" y="23"/>
                  </a:cubicBezTo>
                  <a:lnTo>
                    <a:pt x="25" y="65"/>
                  </a:lnTo>
                  <a:close/>
                </a:path>
              </a:pathLst>
            </a:cu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4" name="Freeform 8"/>
            <p:cNvSpPr>
              <a:spLocks noEditPoints="1"/>
            </p:cNvSpPr>
            <p:nvPr/>
          </p:nvSpPr>
          <p:spPr bwMode="auto">
            <a:xfrm>
              <a:off x="4430250" y="4182374"/>
              <a:ext cx="365332" cy="215024"/>
            </a:xfrm>
            <a:custGeom>
              <a:avLst/>
              <a:gdLst>
                <a:gd name="T0" fmla="*/ 130 w 260"/>
                <a:gd name="T1" fmla="*/ 0 h 152"/>
                <a:gd name="T2" fmla="*/ 130 w 260"/>
                <a:gd name="T3" fmla="*/ 4 h 152"/>
                <a:gd name="T4" fmla="*/ 130 w 260"/>
                <a:gd name="T5" fmla="*/ 9 h 152"/>
                <a:gd name="T6" fmla="*/ 130 w 260"/>
                <a:gd name="T7" fmla="*/ 13 h 152"/>
                <a:gd name="T8" fmla="*/ 216 w 260"/>
                <a:gd name="T9" fmla="*/ 106 h 152"/>
                <a:gd name="T10" fmla="*/ 130 w 260"/>
                <a:gd name="T11" fmla="*/ 111 h 152"/>
                <a:gd name="T12" fmla="*/ 134 w 260"/>
                <a:gd name="T13" fmla="*/ 120 h 152"/>
                <a:gd name="T14" fmla="*/ 130 w 260"/>
                <a:gd name="T15" fmla="*/ 126 h 152"/>
                <a:gd name="T16" fmla="*/ 226 w 260"/>
                <a:gd name="T17" fmla="*/ 120 h 152"/>
                <a:gd name="T18" fmla="*/ 219 w 260"/>
                <a:gd name="T19" fmla="*/ 0 h 152"/>
                <a:gd name="T20" fmla="*/ 130 w 260"/>
                <a:gd name="T21" fmla="*/ 148 h 152"/>
                <a:gd name="T22" fmla="*/ 156 w 260"/>
                <a:gd name="T23" fmla="*/ 144 h 152"/>
                <a:gd name="T24" fmla="*/ 130 w 260"/>
                <a:gd name="T25" fmla="*/ 140 h 152"/>
                <a:gd name="T26" fmla="*/ 260 w 260"/>
                <a:gd name="T27" fmla="*/ 136 h 152"/>
                <a:gd name="T28" fmla="*/ 130 w 260"/>
                <a:gd name="T29" fmla="*/ 126 h 152"/>
                <a:gd name="T30" fmla="*/ 260 w 260"/>
                <a:gd name="T31" fmla="*/ 136 h 152"/>
                <a:gd name="T32" fmla="*/ 130 w 260"/>
                <a:gd name="T33" fmla="*/ 140 h 152"/>
                <a:gd name="T34" fmla="*/ 260 w 260"/>
                <a:gd name="T35" fmla="*/ 147 h 152"/>
                <a:gd name="T36" fmla="*/ 130 w 260"/>
                <a:gd name="T37" fmla="*/ 152 h 152"/>
                <a:gd name="T38" fmla="*/ 40 w 260"/>
                <a:gd name="T39" fmla="*/ 0 h 152"/>
                <a:gd name="T40" fmla="*/ 34 w 260"/>
                <a:gd name="T41" fmla="*/ 120 h 152"/>
                <a:gd name="T42" fmla="*/ 130 w 260"/>
                <a:gd name="T43" fmla="*/ 126 h 152"/>
                <a:gd name="T44" fmla="*/ 0 w 260"/>
                <a:gd name="T45" fmla="*/ 136 h 152"/>
                <a:gd name="T46" fmla="*/ 130 w 260"/>
                <a:gd name="T47" fmla="*/ 140 h 152"/>
                <a:gd name="T48" fmla="*/ 104 w 260"/>
                <a:gd name="T49" fmla="*/ 144 h 152"/>
                <a:gd name="T50" fmla="*/ 130 w 260"/>
                <a:gd name="T51" fmla="*/ 148 h 152"/>
                <a:gd name="T52" fmla="*/ 5 w 260"/>
                <a:gd name="T53" fmla="*/ 152 h 152"/>
                <a:gd name="T54" fmla="*/ 0 w 260"/>
                <a:gd name="T55" fmla="*/ 140 h 152"/>
                <a:gd name="T56" fmla="*/ 0 w 260"/>
                <a:gd name="T57" fmla="*/ 136 h 152"/>
                <a:gd name="T58" fmla="*/ 130 w 260"/>
                <a:gd name="T59" fmla="*/ 126 h 152"/>
                <a:gd name="T60" fmla="*/ 126 w 260"/>
                <a:gd name="T61" fmla="*/ 120 h 152"/>
                <a:gd name="T62" fmla="*/ 130 w 260"/>
                <a:gd name="T63" fmla="*/ 111 h 152"/>
                <a:gd name="T64" fmla="*/ 44 w 260"/>
                <a:gd name="T65" fmla="*/ 106 h 152"/>
                <a:gd name="T66" fmla="*/ 130 w 260"/>
                <a:gd name="T67" fmla="*/ 13 h 152"/>
                <a:gd name="T68" fmla="*/ 128 w 260"/>
                <a:gd name="T69" fmla="*/ 7 h 152"/>
                <a:gd name="T70" fmla="*/ 130 w 260"/>
                <a:gd name="T7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0" h="152">
                  <a:moveTo>
                    <a:pt x="219" y="0"/>
                  </a:moveTo>
                  <a:cubicBezTo>
                    <a:pt x="130" y="0"/>
                    <a:pt x="130" y="0"/>
                    <a:pt x="130" y="0"/>
                  </a:cubicBezTo>
                  <a:cubicBezTo>
                    <a:pt x="130" y="4"/>
                    <a:pt x="130" y="4"/>
                    <a:pt x="130" y="4"/>
                  </a:cubicBezTo>
                  <a:cubicBezTo>
                    <a:pt x="130" y="4"/>
                    <a:pt x="130" y="4"/>
                    <a:pt x="130" y="4"/>
                  </a:cubicBezTo>
                  <a:cubicBezTo>
                    <a:pt x="131" y="4"/>
                    <a:pt x="132" y="5"/>
                    <a:pt x="132" y="7"/>
                  </a:cubicBezTo>
                  <a:cubicBezTo>
                    <a:pt x="132" y="8"/>
                    <a:pt x="131" y="9"/>
                    <a:pt x="130" y="9"/>
                  </a:cubicBezTo>
                  <a:cubicBezTo>
                    <a:pt x="130" y="9"/>
                    <a:pt x="130" y="9"/>
                    <a:pt x="130" y="9"/>
                  </a:cubicBezTo>
                  <a:cubicBezTo>
                    <a:pt x="130" y="13"/>
                    <a:pt x="130" y="13"/>
                    <a:pt x="130" y="13"/>
                  </a:cubicBezTo>
                  <a:cubicBezTo>
                    <a:pt x="216" y="13"/>
                    <a:pt x="216" y="13"/>
                    <a:pt x="216" y="13"/>
                  </a:cubicBezTo>
                  <a:cubicBezTo>
                    <a:pt x="216" y="106"/>
                    <a:pt x="216" y="106"/>
                    <a:pt x="216" y="106"/>
                  </a:cubicBezTo>
                  <a:cubicBezTo>
                    <a:pt x="130" y="106"/>
                    <a:pt x="130" y="106"/>
                    <a:pt x="130" y="106"/>
                  </a:cubicBezTo>
                  <a:cubicBezTo>
                    <a:pt x="130" y="111"/>
                    <a:pt x="130" y="111"/>
                    <a:pt x="130" y="111"/>
                  </a:cubicBezTo>
                  <a:cubicBezTo>
                    <a:pt x="134" y="111"/>
                    <a:pt x="134" y="111"/>
                    <a:pt x="134" y="111"/>
                  </a:cubicBezTo>
                  <a:cubicBezTo>
                    <a:pt x="134" y="120"/>
                    <a:pt x="134" y="120"/>
                    <a:pt x="134" y="120"/>
                  </a:cubicBezTo>
                  <a:cubicBezTo>
                    <a:pt x="130" y="120"/>
                    <a:pt x="130" y="120"/>
                    <a:pt x="130" y="120"/>
                  </a:cubicBezTo>
                  <a:cubicBezTo>
                    <a:pt x="130" y="126"/>
                    <a:pt x="130" y="126"/>
                    <a:pt x="130" y="126"/>
                  </a:cubicBezTo>
                  <a:cubicBezTo>
                    <a:pt x="219" y="126"/>
                    <a:pt x="219" y="126"/>
                    <a:pt x="219" y="126"/>
                  </a:cubicBezTo>
                  <a:cubicBezTo>
                    <a:pt x="223" y="126"/>
                    <a:pt x="226" y="123"/>
                    <a:pt x="226" y="120"/>
                  </a:cubicBezTo>
                  <a:cubicBezTo>
                    <a:pt x="226" y="7"/>
                    <a:pt x="226" y="7"/>
                    <a:pt x="226" y="7"/>
                  </a:cubicBezTo>
                  <a:cubicBezTo>
                    <a:pt x="226" y="3"/>
                    <a:pt x="223" y="0"/>
                    <a:pt x="219" y="0"/>
                  </a:cubicBezTo>
                  <a:close/>
                  <a:moveTo>
                    <a:pt x="130" y="152"/>
                  </a:moveTo>
                  <a:cubicBezTo>
                    <a:pt x="130" y="148"/>
                    <a:pt x="130" y="148"/>
                    <a:pt x="130" y="148"/>
                  </a:cubicBezTo>
                  <a:cubicBezTo>
                    <a:pt x="156" y="148"/>
                    <a:pt x="156" y="148"/>
                    <a:pt x="156" y="148"/>
                  </a:cubicBezTo>
                  <a:cubicBezTo>
                    <a:pt x="156" y="144"/>
                    <a:pt x="156" y="144"/>
                    <a:pt x="156" y="144"/>
                  </a:cubicBezTo>
                  <a:cubicBezTo>
                    <a:pt x="130" y="144"/>
                    <a:pt x="130" y="144"/>
                    <a:pt x="130" y="144"/>
                  </a:cubicBezTo>
                  <a:cubicBezTo>
                    <a:pt x="130" y="140"/>
                    <a:pt x="130" y="140"/>
                    <a:pt x="130" y="140"/>
                  </a:cubicBezTo>
                  <a:cubicBezTo>
                    <a:pt x="130" y="140"/>
                    <a:pt x="130" y="140"/>
                    <a:pt x="130" y="140"/>
                  </a:cubicBezTo>
                  <a:cubicBezTo>
                    <a:pt x="260" y="136"/>
                    <a:pt x="260" y="136"/>
                    <a:pt x="260" y="136"/>
                  </a:cubicBezTo>
                  <a:cubicBezTo>
                    <a:pt x="226" y="126"/>
                    <a:pt x="226" y="126"/>
                    <a:pt x="226" y="126"/>
                  </a:cubicBezTo>
                  <a:cubicBezTo>
                    <a:pt x="130" y="126"/>
                    <a:pt x="130" y="126"/>
                    <a:pt x="130" y="126"/>
                  </a:cubicBezTo>
                  <a:cubicBezTo>
                    <a:pt x="130" y="136"/>
                    <a:pt x="130" y="136"/>
                    <a:pt x="130" y="136"/>
                  </a:cubicBezTo>
                  <a:cubicBezTo>
                    <a:pt x="260" y="136"/>
                    <a:pt x="260" y="136"/>
                    <a:pt x="260" y="136"/>
                  </a:cubicBezTo>
                  <a:cubicBezTo>
                    <a:pt x="260" y="140"/>
                    <a:pt x="260" y="140"/>
                    <a:pt x="260" y="140"/>
                  </a:cubicBezTo>
                  <a:cubicBezTo>
                    <a:pt x="130" y="140"/>
                    <a:pt x="130" y="140"/>
                    <a:pt x="130" y="140"/>
                  </a:cubicBezTo>
                  <a:cubicBezTo>
                    <a:pt x="260" y="140"/>
                    <a:pt x="260" y="140"/>
                    <a:pt x="260" y="140"/>
                  </a:cubicBezTo>
                  <a:cubicBezTo>
                    <a:pt x="260" y="147"/>
                    <a:pt x="260" y="147"/>
                    <a:pt x="260" y="147"/>
                  </a:cubicBezTo>
                  <a:cubicBezTo>
                    <a:pt x="260" y="150"/>
                    <a:pt x="257" y="152"/>
                    <a:pt x="255" y="152"/>
                  </a:cubicBezTo>
                  <a:lnTo>
                    <a:pt x="130" y="152"/>
                  </a:lnTo>
                  <a:close/>
                  <a:moveTo>
                    <a:pt x="130" y="0"/>
                  </a:moveTo>
                  <a:cubicBezTo>
                    <a:pt x="40" y="0"/>
                    <a:pt x="40" y="0"/>
                    <a:pt x="40" y="0"/>
                  </a:cubicBezTo>
                  <a:cubicBezTo>
                    <a:pt x="37" y="0"/>
                    <a:pt x="34" y="3"/>
                    <a:pt x="34" y="7"/>
                  </a:cubicBezTo>
                  <a:cubicBezTo>
                    <a:pt x="34" y="120"/>
                    <a:pt x="34" y="120"/>
                    <a:pt x="34" y="120"/>
                  </a:cubicBezTo>
                  <a:cubicBezTo>
                    <a:pt x="34" y="123"/>
                    <a:pt x="37" y="126"/>
                    <a:pt x="40" y="126"/>
                  </a:cubicBezTo>
                  <a:cubicBezTo>
                    <a:pt x="130" y="126"/>
                    <a:pt x="130" y="126"/>
                    <a:pt x="130" y="126"/>
                  </a:cubicBezTo>
                  <a:cubicBezTo>
                    <a:pt x="130" y="136"/>
                    <a:pt x="130" y="136"/>
                    <a:pt x="130" y="136"/>
                  </a:cubicBezTo>
                  <a:cubicBezTo>
                    <a:pt x="0" y="136"/>
                    <a:pt x="0" y="136"/>
                    <a:pt x="0" y="136"/>
                  </a:cubicBezTo>
                  <a:cubicBezTo>
                    <a:pt x="0" y="140"/>
                    <a:pt x="0" y="140"/>
                    <a:pt x="0" y="140"/>
                  </a:cubicBezTo>
                  <a:cubicBezTo>
                    <a:pt x="130" y="140"/>
                    <a:pt x="130" y="140"/>
                    <a:pt x="130" y="140"/>
                  </a:cubicBezTo>
                  <a:cubicBezTo>
                    <a:pt x="130" y="144"/>
                    <a:pt x="130" y="144"/>
                    <a:pt x="130" y="144"/>
                  </a:cubicBezTo>
                  <a:cubicBezTo>
                    <a:pt x="104" y="144"/>
                    <a:pt x="104" y="144"/>
                    <a:pt x="104" y="144"/>
                  </a:cubicBezTo>
                  <a:cubicBezTo>
                    <a:pt x="104" y="148"/>
                    <a:pt x="104" y="148"/>
                    <a:pt x="104" y="148"/>
                  </a:cubicBezTo>
                  <a:cubicBezTo>
                    <a:pt x="130" y="148"/>
                    <a:pt x="130" y="148"/>
                    <a:pt x="130" y="148"/>
                  </a:cubicBezTo>
                  <a:cubicBezTo>
                    <a:pt x="130" y="152"/>
                    <a:pt x="130" y="152"/>
                    <a:pt x="130" y="152"/>
                  </a:cubicBezTo>
                  <a:cubicBezTo>
                    <a:pt x="5" y="152"/>
                    <a:pt x="5" y="152"/>
                    <a:pt x="5" y="152"/>
                  </a:cubicBezTo>
                  <a:cubicBezTo>
                    <a:pt x="3" y="152"/>
                    <a:pt x="0" y="150"/>
                    <a:pt x="0" y="147"/>
                  </a:cubicBezTo>
                  <a:cubicBezTo>
                    <a:pt x="0" y="140"/>
                    <a:pt x="0" y="140"/>
                    <a:pt x="0" y="140"/>
                  </a:cubicBezTo>
                  <a:cubicBezTo>
                    <a:pt x="130" y="140"/>
                    <a:pt x="130" y="140"/>
                    <a:pt x="130" y="140"/>
                  </a:cubicBezTo>
                  <a:cubicBezTo>
                    <a:pt x="0" y="136"/>
                    <a:pt x="0" y="136"/>
                    <a:pt x="0" y="136"/>
                  </a:cubicBezTo>
                  <a:cubicBezTo>
                    <a:pt x="34" y="126"/>
                    <a:pt x="34" y="126"/>
                    <a:pt x="34" y="126"/>
                  </a:cubicBezTo>
                  <a:cubicBezTo>
                    <a:pt x="130" y="126"/>
                    <a:pt x="130" y="126"/>
                    <a:pt x="130" y="126"/>
                  </a:cubicBezTo>
                  <a:cubicBezTo>
                    <a:pt x="130" y="120"/>
                    <a:pt x="130" y="120"/>
                    <a:pt x="130" y="120"/>
                  </a:cubicBezTo>
                  <a:cubicBezTo>
                    <a:pt x="126" y="120"/>
                    <a:pt x="126" y="120"/>
                    <a:pt x="126" y="120"/>
                  </a:cubicBezTo>
                  <a:cubicBezTo>
                    <a:pt x="126" y="111"/>
                    <a:pt x="126" y="111"/>
                    <a:pt x="126" y="111"/>
                  </a:cubicBezTo>
                  <a:cubicBezTo>
                    <a:pt x="130" y="111"/>
                    <a:pt x="130" y="111"/>
                    <a:pt x="130" y="111"/>
                  </a:cubicBezTo>
                  <a:cubicBezTo>
                    <a:pt x="130" y="106"/>
                    <a:pt x="130" y="106"/>
                    <a:pt x="130" y="106"/>
                  </a:cubicBezTo>
                  <a:cubicBezTo>
                    <a:pt x="44" y="106"/>
                    <a:pt x="44" y="106"/>
                    <a:pt x="44" y="106"/>
                  </a:cubicBezTo>
                  <a:cubicBezTo>
                    <a:pt x="44" y="13"/>
                    <a:pt x="44" y="13"/>
                    <a:pt x="44" y="13"/>
                  </a:cubicBezTo>
                  <a:cubicBezTo>
                    <a:pt x="130" y="13"/>
                    <a:pt x="130" y="13"/>
                    <a:pt x="130" y="13"/>
                  </a:cubicBezTo>
                  <a:cubicBezTo>
                    <a:pt x="130" y="9"/>
                    <a:pt x="130" y="9"/>
                    <a:pt x="130" y="9"/>
                  </a:cubicBezTo>
                  <a:cubicBezTo>
                    <a:pt x="129" y="9"/>
                    <a:pt x="128" y="8"/>
                    <a:pt x="128" y="7"/>
                  </a:cubicBezTo>
                  <a:cubicBezTo>
                    <a:pt x="128" y="5"/>
                    <a:pt x="129" y="4"/>
                    <a:pt x="130" y="4"/>
                  </a:cubicBezTo>
                  <a:lnTo>
                    <a:pt x="130" y="0"/>
                  </a:lnTo>
                  <a:close/>
                </a:path>
              </a:pathLst>
            </a:cu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5" name="Freeform 10"/>
            <p:cNvSpPr>
              <a:spLocks noEditPoints="1"/>
            </p:cNvSpPr>
            <p:nvPr/>
          </p:nvSpPr>
          <p:spPr bwMode="auto">
            <a:xfrm>
              <a:off x="4459477" y="4696972"/>
              <a:ext cx="306880" cy="335062"/>
            </a:xfrm>
            <a:custGeom>
              <a:avLst/>
              <a:gdLst>
                <a:gd name="T0" fmla="*/ 169 w 218"/>
                <a:gd name="T1" fmla="*/ 110 h 238"/>
                <a:gd name="T2" fmla="*/ 163 w 218"/>
                <a:gd name="T3" fmla="*/ 135 h 238"/>
                <a:gd name="T4" fmla="*/ 163 w 218"/>
                <a:gd name="T5" fmla="*/ 158 h 238"/>
                <a:gd name="T6" fmla="*/ 167 w 218"/>
                <a:gd name="T7" fmla="*/ 160 h 238"/>
                <a:gd name="T8" fmla="*/ 186 w 218"/>
                <a:gd name="T9" fmla="*/ 187 h 238"/>
                <a:gd name="T10" fmla="*/ 163 w 218"/>
                <a:gd name="T11" fmla="*/ 172 h 238"/>
                <a:gd name="T12" fmla="*/ 163 w 218"/>
                <a:gd name="T13" fmla="*/ 47 h 238"/>
                <a:gd name="T14" fmla="*/ 186 w 218"/>
                <a:gd name="T15" fmla="*/ 32 h 238"/>
                <a:gd name="T16" fmla="*/ 167 w 218"/>
                <a:gd name="T17" fmla="*/ 59 h 238"/>
                <a:gd name="T18" fmla="*/ 163 w 218"/>
                <a:gd name="T19" fmla="*/ 61 h 238"/>
                <a:gd name="T20" fmla="*/ 213 w 218"/>
                <a:gd name="T21" fmla="*/ 104 h 238"/>
                <a:gd name="T22" fmla="*/ 180 w 218"/>
                <a:gd name="T23" fmla="*/ 110 h 238"/>
                <a:gd name="T24" fmla="*/ 213 w 218"/>
                <a:gd name="T25" fmla="*/ 115 h 238"/>
                <a:gd name="T26" fmla="*/ 213 w 218"/>
                <a:gd name="T27" fmla="*/ 104 h 238"/>
                <a:gd name="T28" fmla="*/ 113 w 218"/>
                <a:gd name="T29" fmla="*/ 238 h 238"/>
                <a:gd name="T30" fmla="*/ 143 w 218"/>
                <a:gd name="T31" fmla="*/ 160 h 238"/>
                <a:gd name="T32" fmla="*/ 163 w 218"/>
                <a:gd name="T33" fmla="*/ 84 h 238"/>
                <a:gd name="T34" fmla="*/ 109 w 218"/>
                <a:gd name="T35" fmla="*/ 62 h 238"/>
                <a:gd name="T36" fmla="*/ 157 w 218"/>
                <a:gd name="T37" fmla="*/ 110 h 238"/>
                <a:gd name="T38" fmla="*/ 133 w 218"/>
                <a:gd name="T39" fmla="*/ 151 h 238"/>
                <a:gd name="T40" fmla="*/ 130 w 218"/>
                <a:gd name="T41" fmla="*/ 184 h 238"/>
                <a:gd name="T42" fmla="*/ 109 w 218"/>
                <a:gd name="T43" fmla="*/ 238 h 238"/>
                <a:gd name="T44" fmla="*/ 163 w 218"/>
                <a:gd name="T45" fmla="*/ 61 h 238"/>
                <a:gd name="T46" fmla="*/ 159 w 218"/>
                <a:gd name="T47" fmla="*/ 51 h 238"/>
                <a:gd name="T48" fmla="*/ 163 w 218"/>
                <a:gd name="T49" fmla="*/ 158 h 238"/>
                <a:gd name="T50" fmla="*/ 159 w 218"/>
                <a:gd name="T51" fmla="*/ 168 h 238"/>
                <a:gd name="T52" fmla="*/ 163 w 218"/>
                <a:gd name="T53" fmla="*/ 158 h 238"/>
                <a:gd name="T54" fmla="*/ 109 w 218"/>
                <a:gd name="T55" fmla="*/ 0 h 238"/>
                <a:gd name="T56" fmla="*/ 115 w 218"/>
                <a:gd name="T57" fmla="*/ 6 h 238"/>
                <a:gd name="T58" fmla="*/ 109 w 218"/>
                <a:gd name="T59" fmla="*/ 39 h 238"/>
                <a:gd name="T60" fmla="*/ 109 w 218"/>
                <a:gd name="T61" fmla="*/ 38 h 238"/>
                <a:gd name="T62" fmla="*/ 54 w 218"/>
                <a:gd name="T63" fmla="*/ 83 h 238"/>
                <a:gd name="T64" fmla="*/ 75 w 218"/>
                <a:gd name="T65" fmla="*/ 160 h 238"/>
                <a:gd name="T66" fmla="*/ 105 w 218"/>
                <a:gd name="T67" fmla="*/ 238 h 238"/>
                <a:gd name="T68" fmla="*/ 109 w 218"/>
                <a:gd name="T69" fmla="*/ 184 h 238"/>
                <a:gd name="T70" fmla="*/ 88 w 218"/>
                <a:gd name="T71" fmla="*/ 157 h 238"/>
                <a:gd name="T72" fmla="*/ 61 w 218"/>
                <a:gd name="T73" fmla="*/ 110 h 238"/>
                <a:gd name="T74" fmla="*/ 109 w 218"/>
                <a:gd name="T75" fmla="*/ 62 h 238"/>
                <a:gd name="T76" fmla="*/ 109 w 218"/>
                <a:gd name="T77" fmla="*/ 49 h 238"/>
                <a:gd name="T78" fmla="*/ 109 w 218"/>
                <a:gd name="T79" fmla="*/ 0 h 238"/>
                <a:gd name="T80" fmla="*/ 103 w 218"/>
                <a:gd name="T81" fmla="*/ 33 h 238"/>
                <a:gd name="T82" fmla="*/ 109 w 218"/>
                <a:gd name="T83" fmla="*/ 0 h 238"/>
                <a:gd name="T84" fmla="*/ 54 w 218"/>
                <a:gd name="T85" fmla="*/ 158 h 238"/>
                <a:gd name="T86" fmla="*/ 59 w 218"/>
                <a:gd name="T87" fmla="*/ 168 h 238"/>
                <a:gd name="T88" fmla="*/ 54 w 218"/>
                <a:gd name="T89" fmla="*/ 61 h 238"/>
                <a:gd name="T90" fmla="*/ 59 w 218"/>
                <a:gd name="T91" fmla="*/ 51 h 238"/>
                <a:gd name="T92" fmla="*/ 54 w 218"/>
                <a:gd name="T93" fmla="*/ 61 h 238"/>
                <a:gd name="T94" fmla="*/ 48 w 218"/>
                <a:gd name="T95" fmla="*/ 110 h 238"/>
                <a:gd name="T96" fmla="*/ 54 w 218"/>
                <a:gd name="T97" fmla="*/ 83 h 238"/>
                <a:gd name="T98" fmla="*/ 54 w 218"/>
                <a:gd name="T99" fmla="*/ 61 h 238"/>
                <a:gd name="T100" fmla="*/ 51 w 218"/>
                <a:gd name="T101" fmla="*/ 59 h 238"/>
                <a:gd name="T102" fmla="*/ 32 w 218"/>
                <a:gd name="T103" fmla="*/ 32 h 238"/>
                <a:gd name="T104" fmla="*/ 54 w 218"/>
                <a:gd name="T105" fmla="*/ 47 h 238"/>
                <a:gd name="T106" fmla="*/ 54 w 218"/>
                <a:gd name="T107" fmla="*/ 172 h 238"/>
                <a:gd name="T108" fmla="*/ 32 w 218"/>
                <a:gd name="T109" fmla="*/ 187 h 238"/>
                <a:gd name="T110" fmla="*/ 51 w 218"/>
                <a:gd name="T111" fmla="*/ 160 h 238"/>
                <a:gd name="T112" fmla="*/ 54 w 218"/>
                <a:gd name="T113" fmla="*/ 158 h 238"/>
                <a:gd name="T114" fmla="*/ 38 w 218"/>
                <a:gd name="T115" fmla="*/ 110 h 238"/>
                <a:gd name="T116" fmla="*/ 5 w 218"/>
                <a:gd name="T117" fmla="*/ 104 h 238"/>
                <a:gd name="T118" fmla="*/ 5 w 218"/>
                <a:gd name="T119" fmla="*/ 115 h 238"/>
                <a:gd name="T120" fmla="*/ 38 w 218"/>
                <a:gd name="T121" fmla="*/ 11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38">
                  <a:moveTo>
                    <a:pt x="163" y="135"/>
                  </a:moveTo>
                  <a:cubicBezTo>
                    <a:pt x="167" y="128"/>
                    <a:pt x="169" y="119"/>
                    <a:pt x="169" y="110"/>
                  </a:cubicBezTo>
                  <a:cubicBezTo>
                    <a:pt x="169" y="100"/>
                    <a:pt x="167" y="92"/>
                    <a:pt x="163" y="84"/>
                  </a:cubicBezTo>
                  <a:cubicBezTo>
                    <a:pt x="163" y="135"/>
                    <a:pt x="163" y="135"/>
                    <a:pt x="163" y="135"/>
                  </a:cubicBezTo>
                  <a:close/>
                  <a:moveTo>
                    <a:pt x="163" y="172"/>
                  </a:moveTo>
                  <a:cubicBezTo>
                    <a:pt x="163" y="158"/>
                    <a:pt x="163" y="158"/>
                    <a:pt x="163" y="158"/>
                  </a:cubicBezTo>
                  <a:cubicBezTo>
                    <a:pt x="165" y="158"/>
                    <a:pt x="166" y="159"/>
                    <a:pt x="167" y="160"/>
                  </a:cubicBezTo>
                  <a:cubicBezTo>
                    <a:pt x="167" y="160"/>
                    <a:pt x="167" y="160"/>
                    <a:pt x="167" y="160"/>
                  </a:cubicBezTo>
                  <a:cubicBezTo>
                    <a:pt x="186" y="179"/>
                    <a:pt x="186" y="179"/>
                    <a:pt x="186" y="179"/>
                  </a:cubicBezTo>
                  <a:cubicBezTo>
                    <a:pt x="189" y="181"/>
                    <a:pt x="189" y="185"/>
                    <a:pt x="186" y="187"/>
                  </a:cubicBezTo>
                  <a:cubicBezTo>
                    <a:pt x="184" y="189"/>
                    <a:pt x="181" y="189"/>
                    <a:pt x="178" y="187"/>
                  </a:cubicBezTo>
                  <a:cubicBezTo>
                    <a:pt x="163" y="172"/>
                    <a:pt x="163" y="172"/>
                    <a:pt x="163" y="172"/>
                  </a:cubicBezTo>
                  <a:close/>
                  <a:moveTo>
                    <a:pt x="163" y="61"/>
                  </a:moveTo>
                  <a:cubicBezTo>
                    <a:pt x="163" y="47"/>
                    <a:pt x="163" y="47"/>
                    <a:pt x="163" y="47"/>
                  </a:cubicBezTo>
                  <a:cubicBezTo>
                    <a:pt x="178" y="32"/>
                    <a:pt x="178" y="32"/>
                    <a:pt x="178" y="32"/>
                  </a:cubicBezTo>
                  <a:cubicBezTo>
                    <a:pt x="181" y="30"/>
                    <a:pt x="184" y="30"/>
                    <a:pt x="186" y="32"/>
                  </a:cubicBezTo>
                  <a:cubicBezTo>
                    <a:pt x="189" y="35"/>
                    <a:pt x="189" y="38"/>
                    <a:pt x="186" y="40"/>
                  </a:cubicBezTo>
                  <a:cubicBezTo>
                    <a:pt x="167" y="59"/>
                    <a:pt x="167" y="59"/>
                    <a:pt x="167" y="59"/>
                  </a:cubicBezTo>
                  <a:cubicBezTo>
                    <a:pt x="167" y="59"/>
                    <a:pt x="167" y="59"/>
                    <a:pt x="167" y="59"/>
                  </a:cubicBezTo>
                  <a:cubicBezTo>
                    <a:pt x="166" y="60"/>
                    <a:pt x="165" y="61"/>
                    <a:pt x="163" y="61"/>
                  </a:cubicBezTo>
                  <a:close/>
                  <a:moveTo>
                    <a:pt x="213" y="104"/>
                  </a:moveTo>
                  <a:cubicBezTo>
                    <a:pt x="213" y="104"/>
                    <a:pt x="213" y="104"/>
                    <a:pt x="213" y="104"/>
                  </a:cubicBezTo>
                  <a:cubicBezTo>
                    <a:pt x="186" y="104"/>
                    <a:pt x="186" y="104"/>
                    <a:pt x="186" y="104"/>
                  </a:cubicBezTo>
                  <a:cubicBezTo>
                    <a:pt x="183" y="104"/>
                    <a:pt x="180" y="107"/>
                    <a:pt x="180" y="110"/>
                  </a:cubicBezTo>
                  <a:cubicBezTo>
                    <a:pt x="180" y="113"/>
                    <a:pt x="183" y="115"/>
                    <a:pt x="186" y="115"/>
                  </a:cubicBezTo>
                  <a:cubicBezTo>
                    <a:pt x="213" y="115"/>
                    <a:pt x="213" y="115"/>
                    <a:pt x="213" y="115"/>
                  </a:cubicBezTo>
                  <a:cubicBezTo>
                    <a:pt x="216" y="115"/>
                    <a:pt x="218" y="113"/>
                    <a:pt x="218" y="110"/>
                  </a:cubicBezTo>
                  <a:cubicBezTo>
                    <a:pt x="218" y="107"/>
                    <a:pt x="216" y="104"/>
                    <a:pt x="213" y="104"/>
                  </a:cubicBezTo>
                  <a:close/>
                  <a:moveTo>
                    <a:pt x="109" y="238"/>
                  </a:moveTo>
                  <a:cubicBezTo>
                    <a:pt x="113" y="238"/>
                    <a:pt x="113" y="238"/>
                    <a:pt x="113" y="238"/>
                  </a:cubicBezTo>
                  <a:cubicBezTo>
                    <a:pt x="129" y="238"/>
                    <a:pt x="143" y="224"/>
                    <a:pt x="143" y="208"/>
                  </a:cubicBezTo>
                  <a:cubicBezTo>
                    <a:pt x="143" y="160"/>
                    <a:pt x="143" y="160"/>
                    <a:pt x="143" y="160"/>
                  </a:cubicBezTo>
                  <a:cubicBezTo>
                    <a:pt x="152" y="154"/>
                    <a:pt x="159" y="145"/>
                    <a:pt x="163" y="135"/>
                  </a:cubicBezTo>
                  <a:cubicBezTo>
                    <a:pt x="163" y="84"/>
                    <a:pt x="163" y="84"/>
                    <a:pt x="163" y="84"/>
                  </a:cubicBezTo>
                  <a:cubicBezTo>
                    <a:pt x="154" y="63"/>
                    <a:pt x="133" y="49"/>
                    <a:pt x="109" y="49"/>
                  </a:cubicBezTo>
                  <a:cubicBezTo>
                    <a:pt x="109" y="62"/>
                    <a:pt x="109" y="62"/>
                    <a:pt x="109" y="62"/>
                  </a:cubicBezTo>
                  <a:cubicBezTo>
                    <a:pt x="122" y="62"/>
                    <a:pt x="134" y="67"/>
                    <a:pt x="143" y="76"/>
                  </a:cubicBezTo>
                  <a:cubicBezTo>
                    <a:pt x="151" y="84"/>
                    <a:pt x="157" y="96"/>
                    <a:pt x="157" y="110"/>
                  </a:cubicBezTo>
                  <a:cubicBezTo>
                    <a:pt x="157" y="127"/>
                    <a:pt x="147" y="142"/>
                    <a:pt x="133" y="151"/>
                  </a:cubicBezTo>
                  <a:cubicBezTo>
                    <a:pt x="133" y="151"/>
                    <a:pt x="133" y="151"/>
                    <a:pt x="133" y="151"/>
                  </a:cubicBezTo>
                  <a:cubicBezTo>
                    <a:pt x="131" y="152"/>
                    <a:pt x="130" y="154"/>
                    <a:pt x="130" y="156"/>
                  </a:cubicBezTo>
                  <a:cubicBezTo>
                    <a:pt x="130" y="184"/>
                    <a:pt x="130" y="184"/>
                    <a:pt x="130" y="184"/>
                  </a:cubicBezTo>
                  <a:cubicBezTo>
                    <a:pt x="109" y="184"/>
                    <a:pt x="109" y="184"/>
                    <a:pt x="109" y="184"/>
                  </a:cubicBezTo>
                  <a:cubicBezTo>
                    <a:pt x="109" y="238"/>
                    <a:pt x="109" y="238"/>
                    <a:pt x="109" y="238"/>
                  </a:cubicBezTo>
                  <a:close/>
                  <a:moveTo>
                    <a:pt x="163" y="47"/>
                  </a:moveTo>
                  <a:cubicBezTo>
                    <a:pt x="163" y="61"/>
                    <a:pt x="163" y="61"/>
                    <a:pt x="163" y="61"/>
                  </a:cubicBezTo>
                  <a:cubicBezTo>
                    <a:pt x="162" y="61"/>
                    <a:pt x="160" y="60"/>
                    <a:pt x="159" y="59"/>
                  </a:cubicBezTo>
                  <a:cubicBezTo>
                    <a:pt x="157" y="57"/>
                    <a:pt x="157" y="54"/>
                    <a:pt x="159" y="51"/>
                  </a:cubicBezTo>
                  <a:cubicBezTo>
                    <a:pt x="163" y="47"/>
                    <a:pt x="163" y="47"/>
                    <a:pt x="163" y="47"/>
                  </a:cubicBezTo>
                  <a:close/>
                  <a:moveTo>
                    <a:pt x="163" y="158"/>
                  </a:moveTo>
                  <a:cubicBezTo>
                    <a:pt x="163" y="172"/>
                    <a:pt x="163" y="172"/>
                    <a:pt x="163" y="172"/>
                  </a:cubicBezTo>
                  <a:cubicBezTo>
                    <a:pt x="159" y="168"/>
                    <a:pt x="159" y="168"/>
                    <a:pt x="159" y="168"/>
                  </a:cubicBezTo>
                  <a:cubicBezTo>
                    <a:pt x="157" y="166"/>
                    <a:pt x="157" y="162"/>
                    <a:pt x="159" y="160"/>
                  </a:cubicBezTo>
                  <a:cubicBezTo>
                    <a:pt x="160" y="159"/>
                    <a:pt x="162" y="158"/>
                    <a:pt x="163" y="158"/>
                  </a:cubicBezTo>
                  <a:close/>
                  <a:moveTo>
                    <a:pt x="109" y="38"/>
                  </a:moveTo>
                  <a:cubicBezTo>
                    <a:pt x="109" y="0"/>
                    <a:pt x="109" y="0"/>
                    <a:pt x="109" y="0"/>
                  </a:cubicBezTo>
                  <a:cubicBezTo>
                    <a:pt x="109" y="0"/>
                    <a:pt x="109" y="0"/>
                    <a:pt x="109" y="0"/>
                  </a:cubicBezTo>
                  <a:cubicBezTo>
                    <a:pt x="112" y="0"/>
                    <a:pt x="115" y="3"/>
                    <a:pt x="115" y="6"/>
                  </a:cubicBezTo>
                  <a:cubicBezTo>
                    <a:pt x="115" y="33"/>
                    <a:pt x="115" y="33"/>
                    <a:pt x="115" y="33"/>
                  </a:cubicBezTo>
                  <a:cubicBezTo>
                    <a:pt x="115" y="36"/>
                    <a:pt x="112" y="39"/>
                    <a:pt x="109" y="39"/>
                  </a:cubicBezTo>
                  <a:cubicBezTo>
                    <a:pt x="109" y="39"/>
                    <a:pt x="109" y="39"/>
                    <a:pt x="109" y="39"/>
                  </a:cubicBezTo>
                  <a:cubicBezTo>
                    <a:pt x="109" y="39"/>
                    <a:pt x="109" y="39"/>
                    <a:pt x="109" y="38"/>
                  </a:cubicBezTo>
                  <a:close/>
                  <a:moveTo>
                    <a:pt x="109" y="49"/>
                  </a:moveTo>
                  <a:cubicBezTo>
                    <a:pt x="85" y="49"/>
                    <a:pt x="64" y="63"/>
                    <a:pt x="54" y="83"/>
                  </a:cubicBezTo>
                  <a:cubicBezTo>
                    <a:pt x="54" y="136"/>
                    <a:pt x="54" y="136"/>
                    <a:pt x="54" y="136"/>
                  </a:cubicBezTo>
                  <a:cubicBezTo>
                    <a:pt x="59" y="146"/>
                    <a:pt x="66" y="154"/>
                    <a:pt x="75" y="160"/>
                  </a:cubicBezTo>
                  <a:cubicBezTo>
                    <a:pt x="75" y="208"/>
                    <a:pt x="75" y="208"/>
                    <a:pt x="75" y="208"/>
                  </a:cubicBezTo>
                  <a:cubicBezTo>
                    <a:pt x="75" y="224"/>
                    <a:pt x="89" y="238"/>
                    <a:pt x="105" y="238"/>
                  </a:cubicBezTo>
                  <a:cubicBezTo>
                    <a:pt x="109" y="238"/>
                    <a:pt x="109" y="238"/>
                    <a:pt x="109" y="238"/>
                  </a:cubicBezTo>
                  <a:cubicBezTo>
                    <a:pt x="109" y="184"/>
                    <a:pt x="109" y="184"/>
                    <a:pt x="109" y="184"/>
                  </a:cubicBezTo>
                  <a:cubicBezTo>
                    <a:pt x="88" y="184"/>
                    <a:pt x="88" y="184"/>
                    <a:pt x="88" y="184"/>
                  </a:cubicBezTo>
                  <a:cubicBezTo>
                    <a:pt x="88" y="157"/>
                    <a:pt x="88" y="157"/>
                    <a:pt x="88" y="157"/>
                  </a:cubicBezTo>
                  <a:cubicBezTo>
                    <a:pt x="88" y="155"/>
                    <a:pt x="87" y="153"/>
                    <a:pt x="85" y="151"/>
                  </a:cubicBezTo>
                  <a:cubicBezTo>
                    <a:pt x="70" y="143"/>
                    <a:pt x="61" y="128"/>
                    <a:pt x="61" y="110"/>
                  </a:cubicBezTo>
                  <a:cubicBezTo>
                    <a:pt x="61" y="96"/>
                    <a:pt x="66" y="84"/>
                    <a:pt x="75" y="76"/>
                  </a:cubicBezTo>
                  <a:cubicBezTo>
                    <a:pt x="83" y="67"/>
                    <a:pt x="95" y="62"/>
                    <a:pt x="109" y="62"/>
                  </a:cubicBezTo>
                  <a:cubicBezTo>
                    <a:pt x="109" y="62"/>
                    <a:pt x="109" y="62"/>
                    <a:pt x="109" y="62"/>
                  </a:cubicBezTo>
                  <a:cubicBezTo>
                    <a:pt x="109" y="49"/>
                    <a:pt x="109" y="49"/>
                    <a:pt x="109" y="49"/>
                  </a:cubicBezTo>
                  <a:cubicBezTo>
                    <a:pt x="109" y="49"/>
                    <a:pt x="109" y="49"/>
                    <a:pt x="109" y="49"/>
                  </a:cubicBezTo>
                  <a:close/>
                  <a:moveTo>
                    <a:pt x="109" y="0"/>
                  </a:moveTo>
                  <a:cubicBezTo>
                    <a:pt x="109" y="38"/>
                    <a:pt x="109" y="38"/>
                    <a:pt x="109" y="38"/>
                  </a:cubicBezTo>
                  <a:cubicBezTo>
                    <a:pt x="106" y="38"/>
                    <a:pt x="103" y="36"/>
                    <a:pt x="103" y="33"/>
                  </a:cubicBezTo>
                  <a:cubicBezTo>
                    <a:pt x="103" y="6"/>
                    <a:pt x="103" y="6"/>
                    <a:pt x="103" y="6"/>
                  </a:cubicBezTo>
                  <a:cubicBezTo>
                    <a:pt x="103" y="3"/>
                    <a:pt x="106" y="0"/>
                    <a:pt x="109" y="0"/>
                  </a:cubicBezTo>
                  <a:close/>
                  <a:moveTo>
                    <a:pt x="54" y="172"/>
                  </a:moveTo>
                  <a:cubicBezTo>
                    <a:pt x="54" y="158"/>
                    <a:pt x="54" y="158"/>
                    <a:pt x="54" y="158"/>
                  </a:cubicBezTo>
                  <a:cubicBezTo>
                    <a:pt x="56" y="158"/>
                    <a:pt x="57" y="159"/>
                    <a:pt x="59" y="160"/>
                  </a:cubicBezTo>
                  <a:cubicBezTo>
                    <a:pt x="61" y="162"/>
                    <a:pt x="61" y="166"/>
                    <a:pt x="59" y="168"/>
                  </a:cubicBezTo>
                  <a:cubicBezTo>
                    <a:pt x="54" y="172"/>
                    <a:pt x="54" y="172"/>
                    <a:pt x="54" y="172"/>
                  </a:cubicBezTo>
                  <a:close/>
                  <a:moveTo>
                    <a:pt x="54" y="61"/>
                  </a:moveTo>
                  <a:cubicBezTo>
                    <a:pt x="54" y="47"/>
                    <a:pt x="54" y="47"/>
                    <a:pt x="54" y="47"/>
                  </a:cubicBezTo>
                  <a:cubicBezTo>
                    <a:pt x="59" y="51"/>
                    <a:pt x="59" y="51"/>
                    <a:pt x="59" y="51"/>
                  </a:cubicBezTo>
                  <a:cubicBezTo>
                    <a:pt x="61" y="54"/>
                    <a:pt x="61" y="57"/>
                    <a:pt x="59" y="59"/>
                  </a:cubicBezTo>
                  <a:cubicBezTo>
                    <a:pt x="57" y="61"/>
                    <a:pt x="56" y="61"/>
                    <a:pt x="54" y="61"/>
                  </a:cubicBezTo>
                  <a:close/>
                  <a:moveTo>
                    <a:pt x="54" y="83"/>
                  </a:moveTo>
                  <a:cubicBezTo>
                    <a:pt x="50" y="91"/>
                    <a:pt x="48" y="100"/>
                    <a:pt x="48" y="110"/>
                  </a:cubicBezTo>
                  <a:cubicBezTo>
                    <a:pt x="48" y="119"/>
                    <a:pt x="50" y="128"/>
                    <a:pt x="54" y="136"/>
                  </a:cubicBezTo>
                  <a:cubicBezTo>
                    <a:pt x="54" y="83"/>
                    <a:pt x="54" y="83"/>
                    <a:pt x="54" y="83"/>
                  </a:cubicBezTo>
                  <a:close/>
                  <a:moveTo>
                    <a:pt x="54" y="47"/>
                  </a:moveTo>
                  <a:cubicBezTo>
                    <a:pt x="54" y="61"/>
                    <a:pt x="54" y="61"/>
                    <a:pt x="54" y="61"/>
                  </a:cubicBezTo>
                  <a:cubicBezTo>
                    <a:pt x="53" y="61"/>
                    <a:pt x="52" y="60"/>
                    <a:pt x="51" y="59"/>
                  </a:cubicBezTo>
                  <a:cubicBezTo>
                    <a:pt x="51" y="59"/>
                    <a:pt x="51" y="59"/>
                    <a:pt x="51" y="59"/>
                  </a:cubicBezTo>
                  <a:cubicBezTo>
                    <a:pt x="32" y="40"/>
                    <a:pt x="32" y="40"/>
                    <a:pt x="32" y="40"/>
                  </a:cubicBezTo>
                  <a:cubicBezTo>
                    <a:pt x="29" y="38"/>
                    <a:pt x="29" y="35"/>
                    <a:pt x="32" y="32"/>
                  </a:cubicBezTo>
                  <a:cubicBezTo>
                    <a:pt x="34" y="30"/>
                    <a:pt x="37" y="30"/>
                    <a:pt x="40" y="32"/>
                  </a:cubicBezTo>
                  <a:cubicBezTo>
                    <a:pt x="54" y="47"/>
                    <a:pt x="54" y="47"/>
                    <a:pt x="54" y="47"/>
                  </a:cubicBezTo>
                  <a:close/>
                  <a:moveTo>
                    <a:pt x="54" y="158"/>
                  </a:moveTo>
                  <a:cubicBezTo>
                    <a:pt x="54" y="172"/>
                    <a:pt x="54" y="172"/>
                    <a:pt x="54" y="172"/>
                  </a:cubicBezTo>
                  <a:cubicBezTo>
                    <a:pt x="40" y="187"/>
                    <a:pt x="40" y="187"/>
                    <a:pt x="40" y="187"/>
                  </a:cubicBezTo>
                  <a:cubicBezTo>
                    <a:pt x="37" y="189"/>
                    <a:pt x="34" y="189"/>
                    <a:pt x="32" y="187"/>
                  </a:cubicBezTo>
                  <a:cubicBezTo>
                    <a:pt x="29" y="185"/>
                    <a:pt x="29" y="181"/>
                    <a:pt x="32" y="179"/>
                  </a:cubicBezTo>
                  <a:cubicBezTo>
                    <a:pt x="51" y="160"/>
                    <a:pt x="51" y="160"/>
                    <a:pt x="51" y="160"/>
                  </a:cubicBezTo>
                  <a:cubicBezTo>
                    <a:pt x="51" y="160"/>
                    <a:pt x="51" y="160"/>
                    <a:pt x="51" y="160"/>
                  </a:cubicBezTo>
                  <a:cubicBezTo>
                    <a:pt x="52" y="159"/>
                    <a:pt x="53" y="159"/>
                    <a:pt x="54" y="158"/>
                  </a:cubicBezTo>
                  <a:close/>
                  <a:moveTo>
                    <a:pt x="38" y="110"/>
                  </a:moveTo>
                  <a:cubicBezTo>
                    <a:pt x="38" y="110"/>
                    <a:pt x="38" y="110"/>
                    <a:pt x="38" y="110"/>
                  </a:cubicBezTo>
                  <a:cubicBezTo>
                    <a:pt x="38" y="107"/>
                    <a:pt x="35" y="104"/>
                    <a:pt x="32" y="104"/>
                  </a:cubicBezTo>
                  <a:cubicBezTo>
                    <a:pt x="5" y="104"/>
                    <a:pt x="5" y="104"/>
                    <a:pt x="5" y="104"/>
                  </a:cubicBezTo>
                  <a:cubicBezTo>
                    <a:pt x="2" y="104"/>
                    <a:pt x="0" y="107"/>
                    <a:pt x="0" y="110"/>
                  </a:cubicBezTo>
                  <a:cubicBezTo>
                    <a:pt x="0" y="113"/>
                    <a:pt x="2" y="115"/>
                    <a:pt x="5" y="115"/>
                  </a:cubicBezTo>
                  <a:cubicBezTo>
                    <a:pt x="32" y="115"/>
                    <a:pt x="32" y="115"/>
                    <a:pt x="32" y="115"/>
                  </a:cubicBezTo>
                  <a:cubicBezTo>
                    <a:pt x="35" y="115"/>
                    <a:pt x="38" y="113"/>
                    <a:pt x="38" y="110"/>
                  </a:cubicBezTo>
                  <a:close/>
                </a:path>
              </a:pathLst>
            </a:cu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6" name="Freeform 11"/>
            <p:cNvSpPr>
              <a:spLocks noEditPoints="1"/>
            </p:cNvSpPr>
            <p:nvPr/>
          </p:nvSpPr>
          <p:spPr bwMode="auto">
            <a:xfrm>
              <a:off x="4486617" y="3065501"/>
              <a:ext cx="252601" cy="253645"/>
            </a:xfrm>
            <a:custGeom>
              <a:avLst/>
              <a:gdLst>
                <a:gd name="T0" fmla="*/ 90 w 180"/>
                <a:gd name="T1" fmla="*/ 12 h 180"/>
                <a:gd name="T2" fmla="*/ 99 w 180"/>
                <a:gd name="T3" fmla="*/ 13 h 180"/>
                <a:gd name="T4" fmla="*/ 103 w 180"/>
                <a:gd name="T5" fmla="*/ 0 h 180"/>
                <a:gd name="T6" fmla="*/ 130 w 180"/>
                <a:gd name="T7" fmla="*/ 8 h 180"/>
                <a:gd name="T8" fmla="*/ 126 w 180"/>
                <a:gd name="T9" fmla="*/ 21 h 180"/>
                <a:gd name="T10" fmla="*/ 150 w 180"/>
                <a:gd name="T11" fmla="*/ 41 h 180"/>
                <a:gd name="T12" fmla="*/ 162 w 180"/>
                <a:gd name="T13" fmla="*/ 35 h 180"/>
                <a:gd name="T14" fmla="*/ 176 w 180"/>
                <a:gd name="T15" fmla="*/ 60 h 180"/>
                <a:gd name="T16" fmla="*/ 164 w 180"/>
                <a:gd name="T17" fmla="*/ 66 h 180"/>
                <a:gd name="T18" fmla="*/ 167 w 180"/>
                <a:gd name="T19" fmla="*/ 98 h 180"/>
                <a:gd name="T20" fmla="*/ 180 w 180"/>
                <a:gd name="T21" fmla="*/ 102 h 180"/>
                <a:gd name="T22" fmla="*/ 172 w 180"/>
                <a:gd name="T23" fmla="*/ 129 h 180"/>
                <a:gd name="T24" fmla="*/ 159 w 180"/>
                <a:gd name="T25" fmla="*/ 125 h 180"/>
                <a:gd name="T26" fmla="*/ 138 w 180"/>
                <a:gd name="T27" fmla="*/ 150 h 180"/>
                <a:gd name="T28" fmla="*/ 145 w 180"/>
                <a:gd name="T29" fmla="*/ 162 h 180"/>
                <a:gd name="T30" fmla="*/ 120 w 180"/>
                <a:gd name="T31" fmla="*/ 175 h 180"/>
                <a:gd name="T32" fmla="*/ 113 w 180"/>
                <a:gd name="T33" fmla="*/ 164 h 180"/>
                <a:gd name="T34" fmla="*/ 90 w 180"/>
                <a:gd name="T35" fmla="*/ 167 h 180"/>
                <a:gd name="T36" fmla="*/ 90 w 180"/>
                <a:gd name="T37" fmla="*/ 147 h 180"/>
                <a:gd name="T38" fmla="*/ 145 w 180"/>
                <a:gd name="T39" fmla="*/ 106 h 180"/>
                <a:gd name="T40" fmla="*/ 107 w 180"/>
                <a:gd name="T41" fmla="*/ 35 h 180"/>
                <a:gd name="T42" fmla="*/ 90 w 180"/>
                <a:gd name="T43" fmla="*/ 33 h 180"/>
                <a:gd name="T44" fmla="*/ 90 w 180"/>
                <a:gd name="T45" fmla="*/ 12 h 180"/>
                <a:gd name="T46" fmla="*/ 42 w 180"/>
                <a:gd name="T47" fmla="*/ 29 h 180"/>
                <a:gd name="T48" fmla="*/ 35 w 180"/>
                <a:gd name="T49" fmla="*/ 17 h 180"/>
                <a:gd name="T50" fmla="*/ 60 w 180"/>
                <a:gd name="T51" fmla="*/ 4 h 180"/>
                <a:gd name="T52" fmla="*/ 67 w 180"/>
                <a:gd name="T53" fmla="*/ 16 h 180"/>
                <a:gd name="T54" fmla="*/ 90 w 180"/>
                <a:gd name="T55" fmla="*/ 12 h 180"/>
                <a:gd name="T56" fmla="*/ 90 w 180"/>
                <a:gd name="T57" fmla="*/ 33 h 180"/>
                <a:gd name="T58" fmla="*/ 35 w 180"/>
                <a:gd name="T59" fmla="*/ 73 h 180"/>
                <a:gd name="T60" fmla="*/ 73 w 180"/>
                <a:gd name="T61" fmla="*/ 144 h 180"/>
                <a:gd name="T62" fmla="*/ 73 w 180"/>
                <a:gd name="T63" fmla="*/ 144 h 180"/>
                <a:gd name="T64" fmla="*/ 90 w 180"/>
                <a:gd name="T65" fmla="*/ 147 h 180"/>
                <a:gd name="T66" fmla="*/ 90 w 180"/>
                <a:gd name="T67" fmla="*/ 167 h 180"/>
                <a:gd name="T68" fmla="*/ 81 w 180"/>
                <a:gd name="T69" fmla="*/ 167 h 180"/>
                <a:gd name="T70" fmla="*/ 77 w 180"/>
                <a:gd name="T71" fmla="*/ 180 h 180"/>
                <a:gd name="T72" fmla="*/ 50 w 180"/>
                <a:gd name="T73" fmla="*/ 171 h 180"/>
                <a:gd name="T74" fmla="*/ 54 w 180"/>
                <a:gd name="T75" fmla="*/ 158 h 180"/>
                <a:gd name="T76" fmla="*/ 29 w 180"/>
                <a:gd name="T77" fmla="*/ 138 h 180"/>
                <a:gd name="T78" fmla="*/ 18 w 180"/>
                <a:gd name="T79" fmla="*/ 144 h 180"/>
                <a:gd name="T80" fmla="*/ 4 w 180"/>
                <a:gd name="T81" fmla="*/ 119 h 180"/>
                <a:gd name="T82" fmla="*/ 16 w 180"/>
                <a:gd name="T83" fmla="*/ 113 h 180"/>
                <a:gd name="T84" fmla="*/ 13 w 180"/>
                <a:gd name="T85" fmla="*/ 81 h 180"/>
                <a:gd name="T86" fmla="*/ 0 w 180"/>
                <a:gd name="T87" fmla="*/ 77 h 180"/>
                <a:gd name="T88" fmla="*/ 8 w 180"/>
                <a:gd name="T89" fmla="*/ 50 h 180"/>
                <a:gd name="T90" fmla="*/ 21 w 180"/>
                <a:gd name="T91" fmla="*/ 54 h 180"/>
                <a:gd name="T92" fmla="*/ 42 w 180"/>
                <a:gd name="T93" fmla="*/ 2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0" h="180">
                  <a:moveTo>
                    <a:pt x="90" y="12"/>
                  </a:moveTo>
                  <a:cubicBezTo>
                    <a:pt x="93" y="12"/>
                    <a:pt x="96" y="12"/>
                    <a:pt x="99" y="13"/>
                  </a:cubicBezTo>
                  <a:cubicBezTo>
                    <a:pt x="103" y="0"/>
                    <a:pt x="103" y="0"/>
                    <a:pt x="103" y="0"/>
                  </a:cubicBezTo>
                  <a:cubicBezTo>
                    <a:pt x="130" y="8"/>
                    <a:pt x="130" y="8"/>
                    <a:pt x="130" y="8"/>
                  </a:cubicBezTo>
                  <a:cubicBezTo>
                    <a:pt x="126" y="21"/>
                    <a:pt x="126" y="21"/>
                    <a:pt x="126" y="21"/>
                  </a:cubicBezTo>
                  <a:cubicBezTo>
                    <a:pt x="135" y="26"/>
                    <a:pt x="144" y="33"/>
                    <a:pt x="150" y="41"/>
                  </a:cubicBezTo>
                  <a:cubicBezTo>
                    <a:pt x="162" y="35"/>
                    <a:pt x="162" y="35"/>
                    <a:pt x="162" y="35"/>
                  </a:cubicBezTo>
                  <a:cubicBezTo>
                    <a:pt x="176" y="60"/>
                    <a:pt x="176" y="60"/>
                    <a:pt x="176" y="60"/>
                  </a:cubicBezTo>
                  <a:cubicBezTo>
                    <a:pt x="164" y="66"/>
                    <a:pt x="164" y="66"/>
                    <a:pt x="164" y="66"/>
                  </a:cubicBezTo>
                  <a:cubicBezTo>
                    <a:pt x="167" y="77"/>
                    <a:pt x="168" y="87"/>
                    <a:pt x="167" y="98"/>
                  </a:cubicBezTo>
                  <a:cubicBezTo>
                    <a:pt x="180" y="102"/>
                    <a:pt x="180" y="102"/>
                    <a:pt x="180" y="102"/>
                  </a:cubicBezTo>
                  <a:cubicBezTo>
                    <a:pt x="172" y="129"/>
                    <a:pt x="172" y="129"/>
                    <a:pt x="172" y="129"/>
                  </a:cubicBezTo>
                  <a:cubicBezTo>
                    <a:pt x="159" y="125"/>
                    <a:pt x="159" y="125"/>
                    <a:pt x="159" y="125"/>
                  </a:cubicBezTo>
                  <a:cubicBezTo>
                    <a:pt x="154" y="135"/>
                    <a:pt x="147" y="144"/>
                    <a:pt x="138" y="150"/>
                  </a:cubicBezTo>
                  <a:cubicBezTo>
                    <a:pt x="145" y="162"/>
                    <a:pt x="145" y="162"/>
                    <a:pt x="145" y="162"/>
                  </a:cubicBezTo>
                  <a:cubicBezTo>
                    <a:pt x="120" y="175"/>
                    <a:pt x="120" y="175"/>
                    <a:pt x="120" y="175"/>
                  </a:cubicBezTo>
                  <a:cubicBezTo>
                    <a:pt x="113" y="164"/>
                    <a:pt x="113" y="164"/>
                    <a:pt x="113" y="164"/>
                  </a:cubicBezTo>
                  <a:cubicBezTo>
                    <a:pt x="106" y="166"/>
                    <a:pt x="98" y="167"/>
                    <a:pt x="90" y="167"/>
                  </a:cubicBezTo>
                  <a:cubicBezTo>
                    <a:pt x="90" y="147"/>
                    <a:pt x="90" y="147"/>
                    <a:pt x="90" y="147"/>
                  </a:cubicBezTo>
                  <a:cubicBezTo>
                    <a:pt x="115" y="147"/>
                    <a:pt x="137" y="131"/>
                    <a:pt x="145" y="106"/>
                  </a:cubicBezTo>
                  <a:cubicBezTo>
                    <a:pt x="154" y="76"/>
                    <a:pt x="137" y="44"/>
                    <a:pt x="107" y="35"/>
                  </a:cubicBezTo>
                  <a:cubicBezTo>
                    <a:pt x="101" y="33"/>
                    <a:pt x="95" y="33"/>
                    <a:pt x="90" y="33"/>
                  </a:cubicBezTo>
                  <a:lnTo>
                    <a:pt x="90" y="12"/>
                  </a:lnTo>
                  <a:close/>
                  <a:moveTo>
                    <a:pt x="42" y="29"/>
                  </a:moveTo>
                  <a:cubicBezTo>
                    <a:pt x="35" y="17"/>
                    <a:pt x="35" y="17"/>
                    <a:pt x="35" y="17"/>
                  </a:cubicBezTo>
                  <a:cubicBezTo>
                    <a:pt x="60" y="4"/>
                    <a:pt x="60" y="4"/>
                    <a:pt x="60" y="4"/>
                  </a:cubicBezTo>
                  <a:cubicBezTo>
                    <a:pt x="67" y="16"/>
                    <a:pt x="67" y="16"/>
                    <a:pt x="67" y="16"/>
                  </a:cubicBezTo>
                  <a:cubicBezTo>
                    <a:pt x="74" y="14"/>
                    <a:pt x="82" y="12"/>
                    <a:pt x="90" y="12"/>
                  </a:cubicBezTo>
                  <a:cubicBezTo>
                    <a:pt x="90" y="33"/>
                    <a:pt x="90" y="33"/>
                    <a:pt x="90" y="33"/>
                  </a:cubicBezTo>
                  <a:cubicBezTo>
                    <a:pt x="65" y="33"/>
                    <a:pt x="43" y="48"/>
                    <a:pt x="35" y="73"/>
                  </a:cubicBezTo>
                  <a:cubicBezTo>
                    <a:pt x="26" y="103"/>
                    <a:pt x="43" y="135"/>
                    <a:pt x="73" y="144"/>
                  </a:cubicBezTo>
                  <a:cubicBezTo>
                    <a:pt x="73" y="144"/>
                    <a:pt x="73" y="144"/>
                    <a:pt x="73" y="144"/>
                  </a:cubicBezTo>
                  <a:cubicBezTo>
                    <a:pt x="79" y="146"/>
                    <a:pt x="84" y="147"/>
                    <a:pt x="90" y="147"/>
                  </a:cubicBezTo>
                  <a:cubicBezTo>
                    <a:pt x="90" y="167"/>
                    <a:pt x="90" y="167"/>
                    <a:pt x="90" y="167"/>
                  </a:cubicBezTo>
                  <a:cubicBezTo>
                    <a:pt x="87" y="167"/>
                    <a:pt x="84" y="167"/>
                    <a:pt x="81" y="167"/>
                  </a:cubicBezTo>
                  <a:cubicBezTo>
                    <a:pt x="77" y="180"/>
                    <a:pt x="77" y="180"/>
                    <a:pt x="77" y="180"/>
                  </a:cubicBezTo>
                  <a:cubicBezTo>
                    <a:pt x="50" y="171"/>
                    <a:pt x="50" y="171"/>
                    <a:pt x="50" y="171"/>
                  </a:cubicBezTo>
                  <a:cubicBezTo>
                    <a:pt x="54" y="158"/>
                    <a:pt x="54" y="158"/>
                    <a:pt x="54" y="158"/>
                  </a:cubicBezTo>
                  <a:cubicBezTo>
                    <a:pt x="45" y="153"/>
                    <a:pt x="36" y="146"/>
                    <a:pt x="29" y="138"/>
                  </a:cubicBezTo>
                  <a:cubicBezTo>
                    <a:pt x="18" y="144"/>
                    <a:pt x="18" y="144"/>
                    <a:pt x="18" y="144"/>
                  </a:cubicBezTo>
                  <a:cubicBezTo>
                    <a:pt x="4" y="119"/>
                    <a:pt x="4" y="119"/>
                    <a:pt x="4" y="119"/>
                  </a:cubicBezTo>
                  <a:cubicBezTo>
                    <a:pt x="16" y="113"/>
                    <a:pt x="16" y="113"/>
                    <a:pt x="16" y="113"/>
                  </a:cubicBezTo>
                  <a:cubicBezTo>
                    <a:pt x="13" y="103"/>
                    <a:pt x="12" y="92"/>
                    <a:pt x="13" y="81"/>
                  </a:cubicBezTo>
                  <a:cubicBezTo>
                    <a:pt x="0" y="77"/>
                    <a:pt x="0" y="77"/>
                    <a:pt x="0" y="77"/>
                  </a:cubicBezTo>
                  <a:cubicBezTo>
                    <a:pt x="8" y="50"/>
                    <a:pt x="8" y="50"/>
                    <a:pt x="8" y="50"/>
                  </a:cubicBezTo>
                  <a:cubicBezTo>
                    <a:pt x="21" y="54"/>
                    <a:pt x="21" y="54"/>
                    <a:pt x="21" y="54"/>
                  </a:cubicBezTo>
                  <a:cubicBezTo>
                    <a:pt x="26" y="44"/>
                    <a:pt x="33" y="36"/>
                    <a:pt x="42" y="29"/>
                  </a:cubicBezTo>
                  <a:close/>
                </a:path>
              </a:pathLst>
            </a:cu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7" name="Freeform 12"/>
            <p:cNvSpPr/>
            <p:nvPr/>
          </p:nvSpPr>
          <p:spPr bwMode="auto">
            <a:xfrm>
              <a:off x="2783122" y="3157356"/>
              <a:ext cx="1563623" cy="864272"/>
            </a:xfrm>
            <a:custGeom>
              <a:avLst/>
              <a:gdLst>
                <a:gd name="T0" fmla="*/ 1112 w 1112"/>
                <a:gd name="T1" fmla="*/ 290 h 613"/>
                <a:gd name="T2" fmla="*/ 981 w 1112"/>
                <a:gd name="T3" fmla="*/ 0 h 613"/>
                <a:gd name="T4" fmla="*/ 0 w 1112"/>
                <a:gd name="T5" fmla="*/ 613 h 613"/>
                <a:gd name="T6" fmla="*/ 1112 w 1112"/>
                <a:gd name="T7" fmla="*/ 290 h 613"/>
              </a:gdLst>
              <a:ahLst/>
              <a:cxnLst>
                <a:cxn ang="0">
                  <a:pos x="T0" y="T1"/>
                </a:cxn>
                <a:cxn ang="0">
                  <a:pos x="T2" y="T3"/>
                </a:cxn>
                <a:cxn ang="0">
                  <a:pos x="T4" y="T5"/>
                </a:cxn>
                <a:cxn ang="0">
                  <a:pos x="T6" y="T7"/>
                </a:cxn>
              </a:cxnLst>
              <a:rect l="0" t="0" r="r" b="b"/>
              <a:pathLst>
                <a:path w="1112" h="613">
                  <a:moveTo>
                    <a:pt x="1112" y="290"/>
                  </a:moveTo>
                  <a:cubicBezTo>
                    <a:pt x="1082" y="186"/>
                    <a:pt x="1038" y="89"/>
                    <a:pt x="981" y="0"/>
                  </a:cubicBezTo>
                  <a:cubicBezTo>
                    <a:pt x="0" y="613"/>
                    <a:pt x="0" y="613"/>
                    <a:pt x="0" y="613"/>
                  </a:cubicBezTo>
                  <a:lnTo>
                    <a:pt x="1112" y="290"/>
                  </a:lnTo>
                  <a:close/>
                </a:path>
              </a:pathLst>
            </a:custGeom>
            <a:solidFill>
              <a:schemeClr val="accent1"/>
            </a:solidFill>
            <a:ln>
              <a:solidFill>
                <a:srgbClr val="E8F0F2"/>
              </a:solid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8" name="Freeform 13"/>
            <p:cNvSpPr/>
            <p:nvPr/>
          </p:nvSpPr>
          <p:spPr bwMode="auto">
            <a:xfrm>
              <a:off x="2781036" y="3662559"/>
              <a:ext cx="1289102" cy="359070"/>
            </a:xfrm>
            <a:custGeom>
              <a:avLst/>
              <a:gdLst>
                <a:gd name="T0" fmla="*/ 0 w 916"/>
                <a:gd name="T1" fmla="*/ 255 h 255"/>
                <a:gd name="T2" fmla="*/ 10 w 916"/>
                <a:gd name="T3" fmla="*/ 255 h 255"/>
                <a:gd name="T4" fmla="*/ 916 w 916"/>
                <a:gd name="T5" fmla="*/ 255 h 255"/>
                <a:gd name="T6" fmla="*/ 880 w 916"/>
                <a:gd name="T7" fmla="*/ 0 h 255"/>
                <a:gd name="T8" fmla="*/ 1 w 916"/>
                <a:gd name="T9" fmla="*/ 255 h 255"/>
                <a:gd name="T10" fmla="*/ 0 w 916"/>
                <a:gd name="T11" fmla="*/ 255 h 255"/>
              </a:gdLst>
              <a:ahLst/>
              <a:cxnLst>
                <a:cxn ang="0">
                  <a:pos x="T0" y="T1"/>
                </a:cxn>
                <a:cxn ang="0">
                  <a:pos x="T2" y="T3"/>
                </a:cxn>
                <a:cxn ang="0">
                  <a:pos x="T4" y="T5"/>
                </a:cxn>
                <a:cxn ang="0">
                  <a:pos x="T6" y="T7"/>
                </a:cxn>
                <a:cxn ang="0">
                  <a:pos x="T8" y="T9"/>
                </a:cxn>
                <a:cxn ang="0">
                  <a:pos x="T10" y="T11"/>
                </a:cxn>
              </a:cxnLst>
              <a:rect l="0" t="0" r="r" b="b"/>
              <a:pathLst>
                <a:path w="916" h="255">
                  <a:moveTo>
                    <a:pt x="0" y="255"/>
                  </a:moveTo>
                  <a:cubicBezTo>
                    <a:pt x="10" y="255"/>
                    <a:pt x="10" y="255"/>
                    <a:pt x="10" y="255"/>
                  </a:cubicBezTo>
                  <a:cubicBezTo>
                    <a:pt x="916" y="255"/>
                    <a:pt x="916" y="255"/>
                    <a:pt x="916" y="255"/>
                  </a:cubicBezTo>
                  <a:cubicBezTo>
                    <a:pt x="916" y="167"/>
                    <a:pt x="904" y="81"/>
                    <a:pt x="880" y="0"/>
                  </a:cubicBezTo>
                  <a:cubicBezTo>
                    <a:pt x="1" y="255"/>
                    <a:pt x="1" y="255"/>
                    <a:pt x="1" y="255"/>
                  </a:cubicBezTo>
                  <a:lnTo>
                    <a:pt x="0" y="255"/>
                  </a:lnTo>
                  <a:close/>
                </a:path>
              </a:pathLst>
            </a:custGeom>
            <a:solidFill>
              <a:schemeClr val="accent2"/>
            </a:solidFill>
            <a:ln>
              <a:solidFill>
                <a:srgbClr val="E8F0F2"/>
              </a:solid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29" name="Freeform 14"/>
            <p:cNvSpPr/>
            <p:nvPr/>
          </p:nvSpPr>
          <p:spPr bwMode="auto">
            <a:xfrm>
              <a:off x="2795648" y="4021629"/>
              <a:ext cx="994748" cy="278697"/>
            </a:xfrm>
            <a:custGeom>
              <a:avLst/>
              <a:gdLst>
                <a:gd name="T0" fmla="*/ 680 w 707"/>
                <a:gd name="T1" fmla="*/ 197 h 197"/>
                <a:gd name="T2" fmla="*/ 707 w 707"/>
                <a:gd name="T3" fmla="*/ 0 h 197"/>
                <a:gd name="T4" fmla="*/ 0 w 707"/>
                <a:gd name="T5" fmla="*/ 0 h 197"/>
                <a:gd name="T6" fmla="*/ 680 w 707"/>
                <a:gd name="T7" fmla="*/ 197 h 197"/>
              </a:gdLst>
              <a:ahLst/>
              <a:cxnLst>
                <a:cxn ang="0">
                  <a:pos x="T0" y="T1"/>
                </a:cxn>
                <a:cxn ang="0">
                  <a:pos x="T2" y="T3"/>
                </a:cxn>
                <a:cxn ang="0">
                  <a:pos x="T4" y="T5"/>
                </a:cxn>
                <a:cxn ang="0">
                  <a:pos x="T6" y="T7"/>
                </a:cxn>
              </a:cxnLst>
              <a:rect l="0" t="0" r="r" b="b"/>
              <a:pathLst>
                <a:path w="707" h="197">
                  <a:moveTo>
                    <a:pt x="680" y="197"/>
                  </a:moveTo>
                  <a:cubicBezTo>
                    <a:pt x="698" y="135"/>
                    <a:pt x="707" y="69"/>
                    <a:pt x="707" y="0"/>
                  </a:cubicBezTo>
                  <a:cubicBezTo>
                    <a:pt x="0" y="0"/>
                    <a:pt x="0" y="0"/>
                    <a:pt x="0" y="0"/>
                  </a:cubicBezTo>
                  <a:lnTo>
                    <a:pt x="680" y="197"/>
                  </a:lnTo>
                  <a:close/>
                </a:path>
              </a:pathLst>
            </a:custGeom>
            <a:solidFill>
              <a:schemeClr val="accent1"/>
            </a:solidFill>
            <a:ln>
              <a:solidFill>
                <a:srgbClr val="E8F0F2"/>
              </a:solid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0" name="Freeform 15"/>
            <p:cNvSpPr/>
            <p:nvPr/>
          </p:nvSpPr>
          <p:spPr bwMode="auto">
            <a:xfrm>
              <a:off x="2795648" y="4021629"/>
              <a:ext cx="1385132" cy="768242"/>
            </a:xfrm>
            <a:custGeom>
              <a:avLst/>
              <a:gdLst>
                <a:gd name="T0" fmla="*/ 870 w 985"/>
                <a:gd name="T1" fmla="*/ 544 h 544"/>
                <a:gd name="T2" fmla="*/ 985 w 985"/>
                <a:gd name="T3" fmla="*/ 286 h 544"/>
                <a:gd name="T4" fmla="*/ 0 w 985"/>
                <a:gd name="T5" fmla="*/ 0 h 544"/>
                <a:gd name="T6" fmla="*/ 870 w 985"/>
                <a:gd name="T7" fmla="*/ 544 h 544"/>
              </a:gdLst>
              <a:ahLst/>
              <a:cxnLst>
                <a:cxn ang="0">
                  <a:pos x="T0" y="T1"/>
                </a:cxn>
                <a:cxn ang="0">
                  <a:pos x="T2" y="T3"/>
                </a:cxn>
                <a:cxn ang="0">
                  <a:pos x="T4" y="T5"/>
                </a:cxn>
                <a:cxn ang="0">
                  <a:pos x="T6" y="T7"/>
                </a:cxn>
              </a:cxnLst>
              <a:rect l="0" t="0" r="r" b="b"/>
              <a:pathLst>
                <a:path w="985" h="544">
                  <a:moveTo>
                    <a:pt x="870" y="544"/>
                  </a:moveTo>
                  <a:cubicBezTo>
                    <a:pt x="919" y="464"/>
                    <a:pt x="958" y="378"/>
                    <a:pt x="985" y="286"/>
                  </a:cubicBezTo>
                  <a:cubicBezTo>
                    <a:pt x="0" y="0"/>
                    <a:pt x="0" y="0"/>
                    <a:pt x="0" y="0"/>
                  </a:cubicBezTo>
                  <a:lnTo>
                    <a:pt x="870" y="544"/>
                  </a:lnTo>
                  <a:close/>
                </a:path>
              </a:pathLst>
            </a:custGeom>
            <a:solidFill>
              <a:schemeClr val="accent2"/>
            </a:solidFill>
            <a:ln>
              <a:solidFill>
                <a:srgbClr val="E8F0F2"/>
              </a:solid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1" name="Line 16"/>
            <p:cNvSpPr>
              <a:spLocks noChangeShapeType="1"/>
            </p:cNvSpPr>
            <p:nvPr/>
          </p:nvSpPr>
          <p:spPr bwMode="auto">
            <a:xfrm>
              <a:off x="2795648" y="4021629"/>
              <a:ext cx="2804710" cy="1758816"/>
            </a:xfrm>
            <a:prstGeom prst="line">
              <a:avLst/>
            </a:prstGeom>
            <a:noFill/>
            <a:ln w="952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2" name="Line 17"/>
            <p:cNvSpPr>
              <a:spLocks noChangeShapeType="1"/>
            </p:cNvSpPr>
            <p:nvPr/>
          </p:nvSpPr>
          <p:spPr bwMode="auto">
            <a:xfrm flipV="1">
              <a:off x="2781036" y="2266988"/>
              <a:ext cx="2800534" cy="1754640"/>
            </a:xfrm>
            <a:prstGeom prst="line">
              <a:avLst/>
            </a:prstGeom>
            <a:noFill/>
            <a:ln w="952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3" name="Line 18"/>
            <p:cNvSpPr>
              <a:spLocks noChangeShapeType="1"/>
            </p:cNvSpPr>
            <p:nvPr/>
          </p:nvSpPr>
          <p:spPr bwMode="auto">
            <a:xfrm>
              <a:off x="2795648" y="4021629"/>
              <a:ext cx="2790097" cy="813126"/>
            </a:xfrm>
            <a:prstGeom prst="line">
              <a:avLst/>
            </a:prstGeom>
            <a:noFill/>
            <a:ln w="952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4" name="Line 19"/>
            <p:cNvSpPr>
              <a:spLocks noChangeShapeType="1"/>
            </p:cNvSpPr>
            <p:nvPr/>
          </p:nvSpPr>
          <p:spPr bwMode="auto">
            <a:xfrm flipV="1">
              <a:off x="2778948" y="3206415"/>
              <a:ext cx="2808885" cy="815214"/>
            </a:xfrm>
            <a:prstGeom prst="line">
              <a:avLst/>
            </a:prstGeom>
            <a:noFill/>
            <a:ln w="9525"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5" name="Line 20"/>
            <p:cNvSpPr>
              <a:spLocks noChangeShapeType="1"/>
            </p:cNvSpPr>
            <p:nvPr/>
          </p:nvSpPr>
          <p:spPr bwMode="auto">
            <a:xfrm>
              <a:off x="2778948" y="4021629"/>
              <a:ext cx="2808885" cy="0"/>
            </a:xfrm>
            <a:prstGeom prst="line">
              <a:avLst/>
            </a:prstGeom>
            <a:noFill/>
            <a:ln w="9525"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6" name="Oval 21"/>
            <p:cNvSpPr>
              <a:spLocks noChangeArrowheads="1"/>
            </p:cNvSpPr>
            <p:nvPr/>
          </p:nvSpPr>
          <p:spPr bwMode="auto">
            <a:xfrm>
              <a:off x="5532511" y="2205404"/>
              <a:ext cx="121082" cy="122125"/>
            </a:xfrm>
            <a:prstGeom prst="ellipse">
              <a:avLst/>
            </a:pr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7" name="Oval 22"/>
            <p:cNvSpPr>
              <a:spLocks noChangeArrowheads="1"/>
            </p:cNvSpPr>
            <p:nvPr/>
          </p:nvSpPr>
          <p:spPr bwMode="auto">
            <a:xfrm>
              <a:off x="5532511" y="3145874"/>
              <a:ext cx="121082" cy="120038"/>
            </a:xfrm>
            <a:prstGeom prst="ellipse">
              <a:avLst/>
            </a:pr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8" name="Oval 23"/>
            <p:cNvSpPr>
              <a:spLocks noChangeArrowheads="1"/>
            </p:cNvSpPr>
            <p:nvPr/>
          </p:nvSpPr>
          <p:spPr bwMode="auto">
            <a:xfrm>
              <a:off x="5532511" y="3963175"/>
              <a:ext cx="121082" cy="118994"/>
            </a:xfrm>
            <a:prstGeom prst="ellipse">
              <a:avLst/>
            </a:pr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39" name="Oval 24"/>
            <p:cNvSpPr>
              <a:spLocks noChangeArrowheads="1"/>
            </p:cNvSpPr>
            <p:nvPr/>
          </p:nvSpPr>
          <p:spPr bwMode="auto">
            <a:xfrm>
              <a:off x="5532511" y="4774214"/>
              <a:ext cx="121082" cy="120038"/>
            </a:xfrm>
            <a:prstGeom prst="ellipse">
              <a:avLst/>
            </a:prstGeom>
            <a:solidFill>
              <a:schemeClr val="accent2"/>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40" name="Oval 25"/>
            <p:cNvSpPr>
              <a:spLocks noChangeArrowheads="1"/>
            </p:cNvSpPr>
            <p:nvPr/>
          </p:nvSpPr>
          <p:spPr bwMode="auto">
            <a:xfrm>
              <a:off x="5532511" y="5719903"/>
              <a:ext cx="121082" cy="121082"/>
            </a:xfrm>
            <a:prstGeom prst="ellipse">
              <a:avLst/>
            </a:pr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41" name="Oval 26"/>
            <p:cNvSpPr>
              <a:spLocks noChangeArrowheads="1"/>
            </p:cNvSpPr>
            <p:nvPr/>
          </p:nvSpPr>
          <p:spPr bwMode="auto">
            <a:xfrm>
              <a:off x="2079597" y="3322278"/>
              <a:ext cx="1395570" cy="1400789"/>
            </a:xfrm>
            <a:prstGeom prst="ellipse">
              <a:avLst/>
            </a:prstGeom>
            <a:solidFill>
              <a:schemeClr val="accent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42" name="Oval 27"/>
            <p:cNvSpPr>
              <a:spLocks noChangeArrowheads="1"/>
            </p:cNvSpPr>
            <p:nvPr/>
          </p:nvSpPr>
          <p:spPr bwMode="auto">
            <a:xfrm>
              <a:off x="2169365" y="3412044"/>
              <a:ext cx="1214991" cy="1221254"/>
            </a:xfrm>
            <a:prstGeom prst="ellipse">
              <a:avLst/>
            </a:prstGeom>
            <a:solidFill>
              <a:schemeClr val="bg1"/>
            </a:solidFill>
            <a:ln>
              <a:noFill/>
            </a:ln>
          </p:spPr>
          <p:txBody>
            <a:bodyPr vert="horz" wrap="square" lIns="91440" tIns="45720" rIns="91440" bIns="45720" numCol="1" anchor="t" anchorCtr="0" compatLnSpc="1"/>
            <a:lstStyle/>
            <a:p>
              <a:endParaRPr lang="en-GB" sz="1400">
                <a:latin typeface="微软雅黑 Light" panose="020B0502040204020203" pitchFamily="34" charset="-122"/>
                <a:ea typeface="微软雅黑 Light" panose="020B0502040204020203" pitchFamily="34" charset="-122"/>
              </a:endParaRPr>
            </a:p>
          </p:txBody>
        </p:sp>
        <p:sp>
          <p:nvSpPr>
            <p:cNvPr id="43" name="Rectangle 129"/>
            <p:cNvSpPr/>
            <p:nvPr/>
          </p:nvSpPr>
          <p:spPr>
            <a:xfrm>
              <a:off x="2320364" y="3888160"/>
              <a:ext cx="806522" cy="233294"/>
            </a:xfrm>
            <a:prstGeom prst="rect">
              <a:avLst/>
            </a:prstGeom>
          </p:spPr>
          <p:txBody>
            <a:bodyPr wrap="none">
              <a:spAutoFit/>
            </a:bodyPr>
            <a:lstStyle/>
            <a:p>
              <a:pPr algn="ctr"/>
              <a:r>
                <a:rPr 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KEY WORD</a:t>
              </a:r>
              <a:endParaRPr 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4" name="Rectangle 11"/>
            <p:cNvSpPr/>
            <p:nvPr/>
          </p:nvSpPr>
          <p:spPr>
            <a:xfrm>
              <a:off x="5748540" y="2204796"/>
              <a:ext cx="3769245" cy="490146"/>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5" name="Rectangle 11"/>
            <p:cNvSpPr/>
            <p:nvPr/>
          </p:nvSpPr>
          <p:spPr>
            <a:xfrm>
              <a:off x="5748542" y="1956123"/>
              <a:ext cx="1366406" cy="270460"/>
            </a:xfrm>
            <a:prstGeom prst="rect">
              <a:avLst/>
            </a:prstGeom>
          </p:spPr>
          <p:txBody>
            <a:bodyPr wrap="square">
              <a:spAutoFit/>
            </a:bodyPr>
            <a:lstStyle/>
            <a:p>
              <a:pPr>
                <a:lnSpc>
                  <a:spcPct val="125000"/>
                </a:lnSpc>
              </a:pPr>
              <a:r>
                <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添加标题内容</a:t>
              </a:r>
              <a:r>
                <a:rPr lang="en-US" altLang="zh-CN"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01</a:t>
              </a:r>
              <a:endPar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46" name="Rectangle 11"/>
            <p:cNvSpPr/>
            <p:nvPr/>
          </p:nvSpPr>
          <p:spPr>
            <a:xfrm>
              <a:off x="5748540" y="3124773"/>
              <a:ext cx="3769245" cy="490146"/>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7" name="Rectangle 11"/>
            <p:cNvSpPr/>
            <p:nvPr/>
          </p:nvSpPr>
          <p:spPr>
            <a:xfrm>
              <a:off x="5748542" y="2876097"/>
              <a:ext cx="1366406" cy="270460"/>
            </a:xfrm>
            <a:prstGeom prst="rect">
              <a:avLst/>
            </a:prstGeom>
          </p:spPr>
          <p:txBody>
            <a:bodyPr wrap="square">
              <a:spAutoFit/>
            </a:bodyPr>
            <a:lstStyle/>
            <a:p>
              <a:pPr>
                <a:lnSpc>
                  <a:spcPct val="125000"/>
                </a:lnSpc>
              </a:pPr>
              <a:r>
                <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添加标题内容</a:t>
              </a:r>
              <a:r>
                <a:rPr lang="en-US" altLang="zh-CN"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02</a:t>
              </a:r>
              <a:endPar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48" name="Rectangle 11"/>
            <p:cNvSpPr/>
            <p:nvPr/>
          </p:nvSpPr>
          <p:spPr>
            <a:xfrm>
              <a:off x="5748540" y="3962478"/>
              <a:ext cx="3769245" cy="490146"/>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Rectangle 11"/>
            <p:cNvSpPr/>
            <p:nvPr/>
          </p:nvSpPr>
          <p:spPr>
            <a:xfrm>
              <a:off x="5748542" y="3713803"/>
              <a:ext cx="1366406" cy="270460"/>
            </a:xfrm>
            <a:prstGeom prst="rect">
              <a:avLst/>
            </a:prstGeom>
          </p:spPr>
          <p:txBody>
            <a:bodyPr wrap="square">
              <a:spAutoFit/>
            </a:bodyPr>
            <a:lstStyle/>
            <a:p>
              <a:pPr>
                <a:lnSpc>
                  <a:spcPct val="125000"/>
                </a:lnSpc>
              </a:pPr>
              <a:r>
                <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添加标题内容</a:t>
              </a:r>
              <a:r>
                <a:rPr lang="en-US" altLang="zh-CN"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03</a:t>
              </a:r>
              <a:endPar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50" name="Rectangle 11"/>
            <p:cNvSpPr/>
            <p:nvPr/>
          </p:nvSpPr>
          <p:spPr>
            <a:xfrm>
              <a:off x="5748540" y="4731708"/>
              <a:ext cx="3769245" cy="490146"/>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1" name="Rectangle 11"/>
            <p:cNvSpPr/>
            <p:nvPr/>
          </p:nvSpPr>
          <p:spPr>
            <a:xfrm>
              <a:off x="5748542" y="4483033"/>
              <a:ext cx="1366406" cy="270460"/>
            </a:xfrm>
            <a:prstGeom prst="rect">
              <a:avLst/>
            </a:prstGeom>
          </p:spPr>
          <p:txBody>
            <a:bodyPr wrap="square">
              <a:spAutoFit/>
            </a:bodyPr>
            <a:lstStyle/>
            <a:p>
              <a:pPr>
                <a:lnSpc>
                  <a:spcPct val="125000"/>
                </a:lnSpc>
              </a:pPr>
              <a:r>
                <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添加标题内容</a:t>
              </a:r>
              <a:r>
                <a:rPr lang="en-US" altLang="zh-CN"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04</a:t>
              </a:r>
              <a:endPar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52" name="Rectangle 11"/>
            <p:cNvSpPr/>
            <p:nvPr/>
          </p:nvSpPr>
          <p:spPr>
            <a:xfrm>
              <a:off x="5748540" y="5699518"/>
              <a:ext cx="3769245" cy="490146"/>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3" name="Rectangle 11"/>
            <p:cNvSpPr/>
            <p:nvPr/>
          </p:nvSpPr>
          <p:spPr>
            <a:xfrm>
              <a:off x="5748541" y="5450844"/>
              <a:ext cx="1366407" cy="270460"/>
            </a:xfrm>
            <a:prstGeom prst="rect">
              <a:avLst/>
            </a:prstGeom>
          </p:spPr>
          <p:txBody>
            <a:bodyPr wrap="square">
              <a:spAutoFit/>
            </a:bodyPr>
            <a:lstStyle/>
            <a:p>
              <a:pPr>
                <a:lnSpc>
                  <a:spcPct val="125000"/>
                </a:lnSpc>
              </a:pPr>
              <a:r>
                <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添加标题内容</a:t>
              </a:r>
              <a:r>
                <a:rPr lang="en-US" altLang="zh-CN"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05</a:t>
              </a:r>
              <a:endParaRPr lang="zh-CN" altLang="en-US" sz="1200" b="1"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8" name="文本框 47"/>
          <p:cNvSpPr txBox="1"/>
          <p:nvPr/>
        </p:nvSpPr>
        <p:spPr>
          <a:xfrm>
            <a:off x="2411392" y="2201898"/>
            <a:ext cx="7369216" cy="2369880"/>
          </a:xfrm>
          <a:prstGeom prst="rect">
            <a:avLst/>
          </a:prstGeom>
          <a:noFill/>
        </p:spPr>
        <p:txBody>
          <a:bodyPr wrap="square" rtlCol="0">
            <a:spAutoFit/>
          </a:bodyPr>
          <a:lstStyle/>
          <a:p>
            <a:pPr algn="ctr"/>
            <a:r>
              <a:rPr lang="en-US" altLang="zh-CN" sz="14800" dirty="0">
                <a:solidFill>
                  <a:schemeClr val="accent1"/>
                </a:solidFill>
                <a:latin typeface="Impact" panose="020B0806030902050204" pitchFamily="34" charset="0"/>
                <a:ea typeface="华文细黑" panose="02010600040101010101" pitchFamily="2" charset="-122"/>
              </a:rPr>
              <a:t>THANKS</a:t>
            </a:r>
            <a:endParaRPr lang="zh-CN" altLang="en-US" sz="14800" b="1" spc="600" dirty="0">
              <a:solidFill>
                <a:schemeClr val="accent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546721" y="4062713"/>
            <a:ext cx="3938056" cy="2806861"/>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8" name="组合 47"/>
          <p:cNvGrpSpPr/>
          <p:nvPr/>
        </p:nvGrpSpPr>
        <p:grpSpPr>
          <a:xfrm>
            <a:off x="4415926" y="2888250"/>
            <a:ext cx="917127" cy="562225"/>
            <a:chOff x="1807525" y="2922170"/>
            <a:chExt cx="917127" cy="562225"/>
          </a:xfrm>
        </p:grpSpPr>
        <p:sp>
          <p:nvSpPr>
            <p:cNvPr id="49" name="平行四边形 48"/>
            <p:cNvSpPr/>
            <p:nvPr/>
          </p:nvSpPr>
          <p:spPr>
            <a:xfrm>
              <a:off x="1885344" y="2922170"/>
              <a:ext cx="839308" cy="516558"/>
            </a:xfrm>
            <a:prstGeom prst="parallelogram">
              <a:avLst>
                <a:gd name="adj" fmla="val 4147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sp>
          <p:nvSpPr>
            <p:cNvPr id="51" name="平行四边形 50"/>
            <p:cNvSpPr/>
            <p:nvPr/>
          </p:nvSpPr>
          <p:spPr>
            <a:xfrm>
              <a:off x="1807525" y="2967837"/>
              <a:ext cx="839308" cy="516558"/>
            </a:xfrm>
            <a:prstGeom prst="parallelogram">
              <a:avLst>
                <a:gd name="adj" fmla="val 41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grpSp>
      <p:grpSp>
        <p:nvGrpSpPr>
          <p:cNvPr id="52" name="组合 51"/>
          <p:cNvGrpSpPr/>
          <p:nvPr/>
        </p:nvGrpSpPr>
        <p:grpSpPr>
          <a:xfrm>
            <a:off x="6965959" y="2888250"/>
            <a:ext cx="917127" cy="562225"/>
            <a:chOff x="1807525" y="2922170"/>
            <a:chExt cx="917127" cy="562225"/>
          </a:xfrm>
        </p:grpSpPr>
        <p:sp>
          <p:nvSpPr>
            <p:cNvPr id="53" name="平行四边形 52"/>
            <p:cNvSpPr/>
            <p:nvPr/>
          </p:nvSpPr>
          <p:spPr>
            <a:xfrm>
              <a:off x="1885344" y="2922170"/>
              <a:ext cx="839308" cy="516558"/>
            </a:xfrm>
            <a:prstGeom prst="parallelogram">
              <a:avLst>
                <a:gd name="adj" fmla="val 4147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sp>
          <p:nvSpPr>
            <p:cNvPr id="54" name="平行四边形 53"/>
            <p:cNvSpPr/>
            <p:nvPr/>
          </p:nvSpPr>
          <p:spPr>
            <a:xfrm>
              <a:off x="1807525" y="2967837"/>
              <a:ext cx="839308" cy="516558"/>
            </a:xfrm>
            <a:prstGeom prst="parallelogram">
              <a:avLst>
                <a:gd name="adj" fmla="val 41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grpSp>
      <p:grpSp>
        <p:nvGrpSpPr>
          <p:cNvPr id="55" name="组合 54"/>
          <p:cNvGrpSpPr/>
          <p:nvPr/>
        </p:nvGrpSpPr>
        <p:grpSpPr>
          <a:xfrm>
            <a:off x="9515992" y="2888250"/>
            <a:ext cx="917127" cy="562225"/>
            <a:chOff x="1807525" y="2922170"/>
            <a:chExt cx="917127" cy="562225"/>
          </a:xfrm>
        </p:grpSpPr>
        <p:sp>
          <p:nvSpPr>
            <p:cNvPr id="56" name="平行四边形 55"/>
            <p:cNvSpPr/>
            <p:nvPr/>
          </p:nvSpPr>
          <p:spPr>
            <a:xfrm>
              <a:off x="1885344" y="2922170"/>
              <a:ext cx="839308" cy="516558"/>
            </a:xfrm>
            <a:prstGeom prst="parallelogram">
              <a:avLst>
                <a:gd name="adj" fmla="val 4147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sp>
          <p:nvSpPr>
            <p:cNvPr id="57" name="平行四边形 56"/>
            <p:cNvSpPr/>
            <p:nvPr/>
          </p:nvSpPr>
          <p:spPr>
            <a:xfrm>
              <a:off x="1807525" y="2967837"/>
              <a:ext cx="839308" cy="516558"/>
            </a:xfrm>
            <a:prstGeom prst="parallelogram">
              <a:avLst>
                <a:gd name="adj" fmla="val 41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grpSp>
      <p:grpSp>
        <p:nvGrpSpPr>
          <p:cNvPr id="58" name="组合 57"/>
          <p:cNvGrpSpPr/>
          <p:nvPr/>
        </p:nvGrpSpPr>
        <p:grpSpPr>
          <a:xfrm>
            <a:off x="1797797" y="2888250"/>
            <a:ext cx="917127" cy="562225"/>
            <a:chOff x="1807525" y="2922170"/>
            <a:chExt cx="917127" cy="562225"/>
          </a:xfrm>
        </p:grpSpPr>
        <p:sp>
          <p:nvSpPr>
            <p:cNvPr id="59" name="平行四边形 58"/>
            <p:cNvSpPr/>
            <p:nvPr/>
          </p:nvSpPr>
          <p:spPr>
            <a:xfrm>
              <a:off x="1885344" y="2922170"/>
              <a:ext cx="839308" cy="516558"/>
            </a:xfrm>
            <a:prstGeom prst="parallelogram">
              <a:avLst>
                <a:gd name="adj" fmla="val 4147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sp>
          <p:nvSpPr>
            <p:cNvPr id="60" name="平行四边形 59"/>
            <p:cNvSpPr/>
            <p:nvPr/>
          </p:nvSpPr>
          <p:spPr>
            <a:xfrm>
              <a:off x="1807525" y="2967837"/>
              <a:ext cx="839308" cy="516558"/>
            </a:xfrm>
            <a:prstGeom prst="parallelogram">
              <a:avLst>
                <a:gd name="adj" fmla="val 41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文细黑" panose="02010600040101010101" pitchFamily="2" charset="-122"/>
                <a:ea typeface="华文细黑" panose="02010600040101010101" pitchFamily="2" charset="-122"/>
              </a:endParaRPr>
            </a:p>
          </p:txBody>
        </p:sp>
      </p:grpSp>
      <p:sp>
        <p:nvSpPr>
          <p:cNvPr id="61" name="文本框 60"/>
          <p:cNvSpPr txBox="1"/>
          <p:nvPr/>
        </p:nvSpPr>
        <p:spPr>
          <a:xfrm>
            <a:off x="878740" y="2933917"/>
            <a:ext cx="2696879" cy="523220"/>
          </a:xfrm>
          <a:prstGeom prst="rect">
            <a:avLst/>
          </a:prstGeom>
          <a:noFill/>
        </p:spPr>
        <p:txBody>
          <a:bodyPr wrap="square" rtlCol="0">
            <a:spAutoFit/>
          </a:bodyPr>
          <a:lstStyle/>
          <a:p>
            <a:pPr algn="ctr"/>
            <a:r>
              <a:rPr lang="en-US" altLang="zh-CN" sz="2800" dirty="0">
                <a:solidFill>
                  <a:schemeClr val="bg1"/>
                </a:solidFill>
                <a:latin typeface="华文细黑" panose="02010600040101010101" pitchFamily="2" charset="-122"/>
                <a:ea typeface="华文细黑" panose="02010600040101010101" pitchFamily="2" charset="-122"/>
              </a:rPr>
              <a:t>01</a:t>
            </a:r>
            <a:endParaRPr lang="zh-CN" altLang="en-US" sz="2800" spc="300" dirty="0">
              <a:solidFill>
                <a:schemeClr val="bg1"/>
              </a:solidFill>
              <a:latin typeface="华文细黑" panose="02010600040101010101" pitchFamily="2" charset="-122"/>
              <a:ea typeface="华文细黑" panose="02010600040101010101" pitchFamily="2" charset="-122"/>
            </a:endParaRPr>
          </a:p>
        </p:txBody>
      </p:sp>
      <p:sp>
        <p:nvSpPr>
          <p:cNvPr id="62" name="文本框 61"/>
          <p:cNvSpPr txBox="1"/>
          <p:nvPr/>
        </p:nvSpPr>
        <p:spPr>
          <a:xfrm>
            <a:off x="874305" y="3795989"/>
            <a:ext cx="2613148" cy="461665"/>
          </a:xfrm>
          <a:prstGeom prst="rect">
            <a:avLst/>
          </a:prstGeom>
          <a:noFill/>
        </p:spPr>
        <p:txBody>
          <a:bodyPr vert="horz" wrap="square" rtlCol="0">
            <a:spAutoFit/>
          </a:bodyPr>
          <a:lstStyle/>
          <a:p>
            <a:pPr algn="ctr"/>
            <a:r>
              <a:rPr lang="zh-CN" altLang="en-US" sz="2400" b="1" spc="300" dirty="0">
                <a:solidFill>
                  <a:schemeClr val="accent1"/>
                </a:solidFill>
                <a:latin typeface="微软雅黑" panose="020B0503020204020204" pitchFamily="34" charset="-122"/>
                <a:ea typeface="微软雅黑" panose="020B0503020204020204" pitchFamily="34" charset="-122"/>
              </a:rPr>
              <a:t>工作经验总结</a:t>
            </a:r>
            <a:endParaRPr lang="zh-CN" altLang="en-US" sz="2400" b="1" spc="300" dirty="0">
              <a:solidFill>
                <a:schemeClr val="accent1"/>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950104" y="4229169"/>
            <a:ext cx="2461550" cy="794705"/>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a:t>
            </a:r>
            <a:endPar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64" name="文本框 63"/>
          <p:cNvSpPr txBox="1"/>
          <p:nvPr/>
        </p:nvSpPr>
        <p:spPr>
          <a:xfrm>
            <a:off x="3457954" y="2933917"/>
            <a:ext cx="2696879" cy="523220"/>
          </a:xfrm>
          <a:prstGeom prst="rect">
            <a:avLst/>
          </a:prstGeom>
          <a:noFill/>
        </p:spPr>
        <p:txBody>
          <a:bodyPr wrap="square" rtlCol="0">
            <a:spAutoFit/>
          </a:bodyPr>
          <a:lstStyle/>
          <a:p>
            <a:pPr algn="ctr"/>
            <a:r>
              <a:rPr lang="en-US" altLang="zh-CN" sz="2800" dirty="0">
                <a:solidFill>
                  <a:schemeClr val="bg1"/>
                </a:solidFill>
                <a:latin typeface="华文细黑" panose="02010600040101010101" pitchFamily="2" charset="-122"/>
                <a:ea typeface="华文细黑" panose="02010600040101010101" pitchFamily="2" charset="-122"/>
              </a:rPr>
              <a:t>02</a:t>
            </a:r>
            <a:endParaRPr lang="zh-CN" altLang="en-US" sz="2800" spc="300" dirty="0">
              <a:solidFill>
                <a:schemeClr val="bg1"/>
              </a:solidFill>
              <a:latin typeface="华文细黑" panose="02010600040101010101" pitchFamily="2" charset="-122"/>
              <a:ea typeface="华文细黑" panose="02010600040101010101" pitchFamily="2" charset="-122"/>
            </a:endParaRPr>
          </a:p>
        </p:txBody>
      </p:sp>
      <p:sp>
        <p:nvSpPr>
          <p:cNvPr id="65" name="文本框 64"/>
          <p:cNvSpPr txBox="1"/>
          <p:nvPr/>
        </p:nvSpPr>
        <p:spPr>
          <a:xfrm>
            <a:off x="3453519" y="3795989"/>
            <a:ext cx="2613148" cy="461665"/>
          </a:xfrm>
          <a:prstGeom prst="rect">
            <a:avLst/>
          </a:prstGeom>
          <a:noFill/>
        </p:spPr>
        <p:txBody>
          <a:bodyPr vert="horz" wrap="square" rtlCol="0">
            <a:spAutoFit/>
          </a:bodyPr>
          <a:lstStyle/>
          <a:p>
            <a:pPr algn="ctr"/>
            <a:r>
              <a:rPr lang="zh-CN" altLang="en-US" sz="2400" b="1" spc="300" dirty="0">
                <a:solidFill>
                  <a:schemeClr val="accent1"/>
                </a:solidFill>
                <a:latin typeface="微软雅黑" panose="020B0503020204020204" pitchFamily="34" charset="-122"/>
                <a:ea typeface="微软雅黑" panose="020B0503020204020204" pitchFamily="34" charset="-122"/>
              </a:rPr>
              <a:t>后续工作目标</a:t>
            </a:r>
            <a:endParaRPr lang="zh-CN" altLang="en-US" sz="2400" b="1" spc="300" dirty="0">
              <a:solidFill>
                <a:schemeClr val="accent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3529318" y="4229169"/>
            <a:ext cx="2461550" cy="794705"/>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a:t>
            </a:r>
            <a:endPar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67" name="文本框 66"/>
          <p:cNvSpPr txBox="1"/>
          <p:nvPr/>
        </p:nvSpPr>
        <p:spPr>
          <a:xfrm>
            <a:off x="6037168" y="2933917"/>
            <a:ext cx="2696879" cy="523220"/>
          </a:xfrm>
          <a:prstGeom prst="rect">
            <a:avLst/>
          </a:prstGeom>
          <a:noFill/>
        </p:spPr>
        <p:txBody>
          <a:bodyPr wrap="square" rtlCol="0">
            <a:spAutoFit/>
          </a:bodyPr>
          <a:lstStyle/>
          <a:p>
            <a:pPr algn="ctr"/>
            <a:r>
              <a:rPr lang="en-US" altLang="zh-CN" sz="2800" dirty="0">
                <a:solidFill>
                  <a:schemeClr val="bg1"/>
                </a:solidFill>
                <a:latin typeface="华文细黑" panose="02010600040101010101" pitchFamily="2" charset="-122"/>
                <a:ea typeface="华文细黑" panose="02010600040101010101" pitchFamily="2" charset="-122"/>
              </a:rPr>
              <a:t>03</a:t>
            </a:r>
            <a:endParaRPr lang="zh-CN" altLang="en-US" sz="2800" spc="300" dirty="0">
              <a:solidFill>
                <a:schemeClr val="bg1"/>
              </a:solidFill>
              <a:latin typeface="华文细黑" panose="02010600040101010101" pitchFamily="2" charset="-122"/>
              <a:ea typeface="华文细黑" panose="02010600040101010101" pitchFamily="2" charset="-122"/>
            </a:endParaRPr>
          </a:p>
        </p:txBody>
      </p:sp>
      <p:sp>
        <p:nvSpPr>
          <p:cNvPr id="68" name="文本框 67"/>
          <p:cNvSpPr txBox="1"/>
          <p:nvPr/>
        </p:nvSpPr>
        <p:spPr>
          <a:xfrm>
            <a:off x="6032733" y="3795989"/>
            <a:ext cx="2613148" cy="461665"/>
          </a:xfrm>
          <a:prstGeom prst="rect">
            <a:avLst/>
          </a:prstGeom>
          <a:noFill/>
        </p:spPr>
        <p:txBody>
          <a:bodyPr vert="horz" wrap="square" rtlCol="0">
            <a:spAutoFit/>
          </a:bodyPr>
          <a:lstStyle/>
          <a:p>
            <a:pPr algn="ctr"/>
            <a:r>
              <a:rPr lang="zh-CN" altLang="en-US" sz="2400" b="1" spc="300" dirty="0">
                <a:solidFill>
                  <a:schemeClr val="accent1"/>
                </a:solidFill>
                <a:latin typeface="微软雅黑" panose="020B0503020204020204" pitchFamily="34" charset="-122"/>
                <a:ea typeface="微软雅黑" panose="020B0503020204020204" pitchFamily="34" charset="-122"/>
              </a:rPr>
              <a:t>工作进度计划</a:t>
            </a:r>
            <a:endParaRPr lang="zh-CN" altLang="en-US" sz="2400" b="1" spc="300" dirty="0">
              <a:solidFill>
                <a:schemeClr val="accent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6108532" y="4229169"/>
            <a:ext cx="2461550" cy="794705"/>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a:t>
            </a:r>
            <a:endPar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0" name="文本框 69"/>
          <p:cNvSpPr txBox="1"/>
          <p:nvPr/>
        </p:nvSpPr>
        <p:spPr>
          <a:xfrm>
            <a:off x="8616382" y="2933917"/>
            <a:ext cx="2696879" cy="523220"/>
          </a:xfrm>
          <a:prstGeom prst="rect">
            <a:avLst/>
          </a:prstGeom>
          <a:noFill/>
        </p:spPr>
        <p:txBody>
          <a:bodyPr wrap="square" rtlCol="0">
            <a:spAutoFit/>
          </a:bodyPr>
          <a:lstStyle/>
          <a:p>
            <a:pPr algn="ctr"/>
            <a:r>
              <a:rPr lang="en-US" altLang="zh-CN" sz="2800" dirty="0">
                <a:solidFill>
                  <a:schemeClr val="bg1"/>
                </a:solidFill>
                <a:latin typeface="华文细黑" panose="02010600040101010101" pitchFamily="2" charset="-122"/>
                <a:ea typeface="华文细黑" panose="02010600040101010101" pitchFamily="2" charset="-122"/>
              </a:rPr>
              <a:t>04</a:t>
            </a:r>
            <a:endParaRPr lang="zh-CN" altLang="en-US" sz="2800" spc="300" dirty="0">
              <a:solidFill>
                <a:schemeClr val="bg1"/>
              </a:solidFill>
              <a:latin typeface="华文细黑" panose="02010600040101010101" pitchFamily="2" charset="-122"/>
              <a:ea typeface="华文细黑" panose="02010600040101010101" pitchFamily="2" charset="-122"/>
            </a:endParaRPr>
          </a:p>
        </p:txBody>
      </p:sp>
      <p:sp>
        <p:nvSpPr>
          <p:cNvPr id="71" name="文本框 70"/>
          <p:cNvSpPr txBox="1"/>
          <p:nvPr/>
        </p:nvSpPr>
        <p:spPr>
          <a:xfrm>
            <a:off x="8611947" y="3795989"/>
            <a:ext cx="2613148" cy="461665"/>
          </a:xfrm>
          <a:prstGeom prst="rect">
            <a:avLst/>
          </a:prstGeom>
          <a:noFill/>
        </p:spPr>
        <p:txBody>
          <a:bodyPr vert="horz" wrap="square" rtlCol="0">
            <a:spAutoFit/>
          </a:bodyPr>
          <a:lstStyle/>
          <a:p>
            <a:pPr algn="ctr"/>
            <a:r>
              <a:rPr lang="zh-CN" altLang="en-US" sz="2400" b="1" spc="300" dirty="0">
                <a:solidFill>
                  <a:schemeClr val="accent1"/>
                </a:solidFill>
                <a:latin typeface="微软雅黑" panose="020B0503020204020204" pitchFamily="34" charset="-122"/>
                <a:ea typeface="微软雅黑" panose="020B0503020204020204" pitchFamily="34" charset="-122"/>
              </a:rPr>
              <a:t>具体工作措施</a:t>
            </a:r>
            <a:endParaRPr lang="zh-CN" altLang="en-US" sz="2400" b="1" spc="300" dirty="0">
              <a:solidFill>
                <a:schemeClr val="accent1"/>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687746" y="4229169"/>
            <a:ext cx="2461550" cy="794705"/>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a:t>
            </a:r>
            <a:endParaRPr lang="en-US" altLang="zh-CN" sz="800" b="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3" name="文本框 72"/>
          <p:cNvSpPr txBox="1"/>
          <p:nvPr/>
        </p:nvSpPr>
        <p:spPr>
          <a:xfrm>
            <a:off x="4493890" y="601575"/>
            <a:ext cx="1686812" cy="830997"/>
          </a:xfrm>
          <a:prstGeom prst="rect">
            <a:avLst/>
          </a:prstGeom>
          <a:noFill/>
        </p:spPr>
        <p:txBody>
          <a:bodyPr vert="horz" wrap="square" rtlCol="0">
            <a:spAutoFit/>
          </a:bodyPr>
          <a:lstStyle/>
          <a:p>
            <a:pPr algn="dist"/>
            <a:r>
              <a:rPr lang="zh-CN" altLang="en-US" sz="4800" b="1" spc="600" dirty="0">
                <a:solidFill>
                  <a:schemeClr val="accent1"/>
                </a:solidFill>
                <a:latin typeface="微软雅黑" panose="020B0503020204020204" pitchFamily="34" charset="-122"/>
                <a:ea typeface="微软雅黑" panose="020B0503020204020204" pitchFamily="34" charset="-122"/>
              </a:rPr>
              <a:t>目录</a:t>
            </a:r>
            <a:endParaRPr lang="zh-CN" altLang="en-US" sz="4800" b="1" spc="600" dirty="0">
              <a:solidFill>
                <a:schemeClr val="accent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6037168" y="848780"/>
            <a:ext cx="3403875" cy="523220"/>
          </a:xfrm>
          <a:prstGeom prst="rect">
            <a:avLst/>
          </a:prstGeom>
          <a:noFill/>
        </p:spPr>
        <p:txBody>
          <a:bodyPr wrap="square" rtlCol="0">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rPr>
              <a:t>/CONTENTS</a:t>
            </a:r>
            <a:endParaRPr lang="en-US" altLang="zh-CN" sz="280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文本框 48"/>
          <p:cNvSpPr txBox="1"/>
          <p:nvPr/>
        </p:nvSpPr>
        <p:spPr>
          <a:xfrm>
            <a:off x="4908635" y="1660347"/>
            <a:ext cx="2374731" cy="1200329"/>
          </a:xfrm>
          <a:prstGeom prst="rect">
            <a:avLst/>
          </a:prstGeom>
          <a:noFill/>
        </p:spPr>
        <p:txBody>
          <a:bodyPr vert="horz" wrap="square" rtlCol="0">
            <a:spAutoFit/>
          </a:bodyPr>
          <a:lstStyle/>
          <a:p>
            <a:pPr algn="ctr"/>
            <a:r>
              <a:rPr lang="en-US" altLang="zh-CN" sz="7200" dirty="0">
                <a:solidFill>
                  <a:schemeClr val="accent1"/>
                </a:solidFill>
                <a:latin typeface="Impact" panose="020B0806030902050204" pitchFamily="34" charset="0"/>
                <a:ea typeface="华文细黑" panose="02010600040101010101" pitchFamily="2" charset="-122"/>
              </a:rPr>
              <a:t>01</a:t>
            </a:r>
            <a:endParaRPr lang="zh-CN" altLang="en-US" sz="7200" b="1" spc="600" dirty="0">
              <a:solidFill>
                <a:schemeClr val="accent1"/>
              </a:solidFill>
              <a:latin typeface="Impact" panose="020B0806030902050204" pitchFamily="34" charset="0"/>
              <a:ea typeface="微软雅黑" panose="020B0503020204020204" pitchFamily="34" charset="-122"/>
            </a:endParaRPr>
          </a:p>
        </p:txBody>
      </p:sp>
      <p:grpSp>
        <p:nvGrpSpPr>
          <p:cNvPr id="51" name="组合 50"/>
          <p:cNvGrpSpPr/>
          <p:nvPr/>
        </p:nvGrpSpPr>
        <p:grpSpPr>
          <a:xfrm rot="5400000">
            <a:off x="5680503" y="1166033"/>
            <a:ext cx="830995" cy="2188958"/>
            <a:chOff x="1301148" y="2161052"/>
            <a:chExt cx="1741251" cy="2610856"/>
          </a:xfrm>
        </p:grpSpPr>
        <p:grpSp>
          <p:nvGrpSpPr>
            <p:cNvPr id="52" name="组合 51"/>
            <p:cNvGrpSpPr/>
            <p:nvPr/>
          </p:nvGrpSpPr>
          <p:grpSpPr>
            <a:xfrm>
              <a:off x="1301148" y="2161052"/>
              <a:ext cx="1741251" cy="257102"/>
              <a:chOff x="1288158" y="2106579"/>
              <a:chExt cx="1741251" cy="237787"/>
            </a:xfrm>
          </p:grpSpPr>
          <p:cxnSp>
            <p:nvCxnSpPr>
              <p:cNvPr id="57" name="直接连接符 56"/>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301148" y="4514806"/>
              <a:ext cx="1741251" cy="257102"/>
              <a:chOff x="1288158" y="2106579"/>
              <a:chExt cx="1741251" cy="237787"/>
            </a:xfrm>
          </p:grpSpPr>
          <p:cxnSp>
            <p:nvCxnSpPr>
              <p:cNvPr id="54" name="直接连接符 53"/>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3105857" y="2938584"/>
            <a:ext cx="5980287" cy="1905222"/>
            <a:chOff x="4677872" y="2496242"/>
            <a:chExt cx="5980287" cy="1905222"/>
          </a:xfrm>
        </p:grpSpPr>
        <p:sp>
          <p:nvSpPr>
            <p:cNvPr id="61" name="文本框 60"/>
            <p:cNvSpPr txBox="1"/>
            <p:nvPr/>
          </p:nvSpPr>
          <p:spPr>
            <a:xfrm>
              <a:off x="4744863" y="2496242"/>
              <a:ext cx="5846304" cy="830997"/>
            </a:xfrm>
            <a:prstGeom prst="rect">
              <a:avLst/>
            </a:prstGeom>
            <a:noFill/>
          </p:spPr>
          <p:txBody>
            <a:bodyPr wrap="square" rtlCol="0">
              <a:spAutoFit/>
            </a:bodyPr>
            <a:lstStyle/>
            <a:p>
              <a:pPr algn="ctr"/>
              <a:r>
                <a:rPr lang="zh-CN" altLang="en-US" sz="4800" b="1" spc="600" dirty="0">
                  <a:solidFill>
                    <a:schemeClr val="accent1"/>
                  </a:solidFill>
                  <a:latin typeface="微软雅黑" panose="020B0503020204020204" pitchFamily="34" charset="-122"/>
                  <a:ea typeface="微软雅黑" panose="020B0503020204020204" pitchFamily="34" charset="-122"/>
                </a:rPr>
                <a:t>工作经验总结</a:t>
              </a:r>
              <a:endParaRPr lang="zh-CN" altLang="en-US" sz="4800" b="1" spc="600" dirty="0">
                <a:solidFill>
                  <a:schemeClr val="accent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677872" y="3387276"/>
              <a:ext cx="5980287" cy="1014188"/>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1050" b="0" dirty="0">
                  <a:solidFill>
                    <a:schemeClr val="accent2"/>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 A company is an  association or collection of individuals, whether natural persons, legal persons</a:t>
              </a:r>
              <a:endParaRPr lang="en-US" altLang="zh-CN" sz="1050" b="0" dirty="0">
                <a:solidFill>
                  <a:schemeClr val="accent2"/>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0" y="311875"/>
            <a:ext cx="1041722" cy="735636"/>
            <a:chOff x="0" y="311875"/>
            <a:chExt cx="1041722" cy="1467802"/>
          </a:xfrm>
        </p:grpSpPr>
        <p:sp>
          <p:nvSpPr>
            <p:cNvPr id="38" name="矩形 37"/>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矩形 38"/>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40" name="文本框 39"/>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工作经验总结</a:t>
            </a:r>
            <a:endParaRPr lang="zh-CN" altLang="en-US" sz="3200" b="1" dirty="0">
              <a:solidFill>
                <a:schemeClr val="accent1"/>
              </a:solidFill>
              <a:latin typeface="Arial" panose="020B0604020202020204"/>
              <a:ea typeface="微软雅黑" panose="020B0503020204020204" pitchFamily="34" charset="-122"/>
            </a:endParaRPr>
          </a:p>
        </p:txBody>
      </p:sp>
      <p:sp>
        <p:nvSpPr>
          <p:cNvPr id="41" name="文本框 40"/>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Summary Of Work Experience</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42" name="矩形 41"/>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01</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11" name="组合 10"/>
          <p:cNvGrpSpPr/>
          <p:nvPr/>
        </p:nvGrpSpPr>
        <p:grpSpPr>
          <a:xfrm>
            <a:off x="617075" y="1938693"/>
            <a:ext cx="4970001" cy="3983614"/>
            <a:chOff x="1065346" y="1573955"/>
            <a:chExt cx="4742278" cy="3801089"/>
          </a:xfrm>
        </p:grpSpPr>
        <p:sp>
          <p:nvSpPr>
            <p:cNvPr id="12" name="Oval 7"/>
            <p:cNvSpPr>
              <a:spLocks noChangeArrowheads="1"/>
            </p:cNvSpPr>
            <p:nvPr/>
          </p:nvSpPr>
          <p:spPr bwMode="auto">
            <a:xfrm>
              <a:off x="1195635" y="4627073"/>
              <a:ext cx="746705" cy="747971"/>
            </a:xfrm>
            <a:prstGeom prst="ellipse">
              <a:avLst/>
            </a:prstGeom>
            <a:solidFill>
              <a:schemeClr val="accent1"/>
            </a:solidFill>
            <a:ln>
              <a:noFill/>
            </a:ln>
          </p:spPr>
          <p:txBody>
            <a:bodyPr vert="horz" wrap="square" lIns="91440" tIns="45720" rIns="91440" bIns="45720" numCol="1" anchor="t" anchorCtr="0" compatLnSpc="1"/>
            <a:lstStyle/>
            <a:p>
              <a:endParaRPr lang="en-US" sz="1400" dirty="0">
                <a:solidFill>
                  <a:sysClr val="windowText" lastClr="000000"/>
                </a:solidFill>
                <a:latin typeface="微软雅黑 Light" panose="020B0502040204020203" pitchFamily="34" charset="-122"/>
                <a:ea typeface="微软雅黑 Light" panose="020B0502040204020203" pitchFamily="34" charset="-122"/>
              </a:endParaRPr>
            </a:p>
          </p:txBody>
        </p:sp>
        <p:grpSp>
          <p:nvGrpSpPr>
            <p:cNvPr id="13" name="Group 71"/>
            <p:cNvGrpSpPr/>
            <p:nvPr/>
          </p:nvGrpSpPr>
          <p:grpSpPr>
            <a:xfrm>
              <a:off x="1384388" y="4773509"/>
              <a:ext cx="411883" cy="429093"/>
              <a:chOff x="708025" y="1916113"/>
              <a:chExt cx="531813" cy="554037"/>
            </a:xfrm>
            <a:solidFill>
              <a:schemeClr val="bg1"/>
            </a:solidFill>
          </p:grpSpPr>
          <p:sp>
            <p:nvSpPr>
              <p:cNvPr id="25"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6"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7"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8"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sp>
          <p:nvSpPr>
            <p:cNvPr id="14" name="Oval 13"/>
            <p:cNvSpPr>
              <a:spLocks noChangeArrowheads="1"/>
            </p:cNvSpPr>
            <p:nvPr/>
          </p:nvSpPr>
          <p:spPr bwMode="auto">
            <a:xfrm>
              <a:off x="3564555" y="4627073"/>
              <a:ext cx="744174" cy="747971"/>
            </a:xfrm>
            <a:prstGeom prst="ellipse">
              <a:avLst/>
            </a:prstGeom>
            <a:solidFill>
              <a:schemeClr val="accent2"/>
            </a:solidFill>
            <a:ln>
              <a:noFill/>
            </a:ln>
          </p:spPr>
          <p:txBody>
            <a:bodyPr vert="horz" wrap="square" lIns="91440" tIns="45720" rIns="91440" bIns="45720" numCol="1" anchor="t" anchorCtr="0" compatLnSpc="1"/>
            <a:lstStyle/>
            <a:p>
              <a:endParaRPr lang="en-US" sz="1400">
                <a:solidFill>
                  <a:sysClr val="windowText" lastClr="000000"/>
                </a:solidFill>
                <a:latin typeface="微软雅黑 Light" panose="020B0502040204020203" pitchFamily="34" charset="-122"/>
                <a:ea typeface="微软雅黑 Light" panose="020B0502040204020203" pitchFamily="34" charset="-122"/>
              </a:endParaRPr>
            </a:p>
          </p:txBody>
        </p:sp>
        <p:grpSp>
          <p:nvGrpSpPr>
            <p:cNvPr id="15" name="Group 82"/>
            <p:cNvGrpSpPr/>
            <p:nvPr/>
          </p:nvGrpSpPr>
          <p:grpSpPr>
            <a:xfrm>
              <a:off x="3707153" y="4786538"/>
              <a:ext cx="433963" cy="428975"/>
              <a:chOff x="4356100" y="3465513"/>
              <a:chExt cx="552450" cy="546100"/>
            </a:xfrm>
            <a:solidFill>
              <a:schemeClr val="bg1"/>
            </a:solidFill>
          </p:grpSpPr>
          <p:sp>
            <p:nvSpPr>
              <p:cNvPr id="21"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2"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3"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4"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sp>
          <p:nvSpPr>
            <p:cNvPr id="16" name="文本框 15"/>
            <p:cNvSpPr txBox="1"/>
            <p:nvPr/>
          </p:nvSpPr>
          <p:spPr>
            <a:xfrm>
              <a:off x="1065346" y="2037759"/>
              <a:ext cx="4742278" cy="524454"/>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1065348" y="1573955"/>
              <a:ext cx="1581585" cy="400560"/>
            </a:xfrm>
            <a:prstGeom prst="rect">
              <a:avLst/>
            </a:prstGeom>
            <a:noFill/>
          </p:spPr>
          <p:txBody>
            <a:bodyPr wrap="square" rtlCol="0">
              <a:spAutoFit/>
            </a:bodyPr>
            <a:lstStyle/>
            <a:p>
              <a:pPr>
                <a:lnSpc>
                  <a:spcPct val="150000"/>
                </a:lnSpc>
              </a:pPr>
              <a:r>
                <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编辑标题内容</a:t>
              </a:r>
              <a:endPar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8" name="Shape 717"/>
            <p:cNvSpPr txBox="1"/>
            <p:nvPr/>
          </p:nvSpPr>
          <p:spPr>
            <a:xfrm>
              <a:off x="1178717" y="2689045"/>
              <a:ext cx="4500430" cy="1797733"/>
            </a:xfrm>
            <a:prstGeom prst="rect">
              <a:avLst/>
            </a:prstGeom>
            <a:noFill/>
            <a:ln>
              <a:noFill/>
            </a:ln>
          </p:spPr>
          <p:txBody>
            <a:bodyPr lIns="0" tIns="0" rIns="0" bIns="0" anchor="t" anchorCtr="0">
              <a:noAutofit/>
            </a:bodyPr>
            <a:lstStyle/>
            <a:p>
              <a:pPr>
                <a:lnSpc>
                  <a:spcPct val="200000"/>
                </a:lnSpc>
                <a:defRPr/>
              </a:pPr>
              <a:r>
                <a:rPr lang="en-US" altLang="zh-CN" sz="1050"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rPr>
                <a:t>A company is an association or collection of individuals, whether natural persons, legal persons, or a mixture of both a company is an association or collection of individuals, whether natural persons, legal persons, or a mixture of both a company is an association or collection of individuals, whether natural persons, legal persons, or a mixture of both </a:t>
              </a:r>
              <a:endParaRPr lang="en-US" altLang="zh-CN" sz="1050"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a:lnSpc>
                  <a:spcPct val="200000"/>
                </a:lnSpc>
                <a:defRPr/>
              </a:pPr>
              <a:endParaRPr lang="en-US" altLang="zh-CN" sz="1050"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a:lnSpc>
                  <a:spcPct val="200000"/>
                </a:lnSpc>
                <a:defRPr/>
              </a:pPr>
              <a:endParaRPr lang="en-US" altLang="zh-CN" sz="1050" dirty="0">
                <a:solidFill>
                  <a:schemeClr val="tx1">
                    <a:lumMod val="75000"/>
                    <a:lumOff val="25000"/>
                  </a:schemeClr>
                </a:solidFill>
                <a:latin typeface="微软雅黑 Light" panose="020B0502040204020203" pitchFamily="34" charset="-122"/>
                <a:ea typeface="微软雅黑 Light" panose="020B0502040204020203" pitchFamily="34" charset="-122"/>
                <a:cs typeface="Arial" panose="020B0604020202020204" pitchFamily="34" charset="0"/>
              </a:endParaRPr>
            </a:p>
            <a:p>
              <a:pPr>
                <a:lnSpc>
                  <a:spcPct val="200000"/>
                </a:lnSpc>
                <a:defRPr/>
              </a:pPr>
              <a:endParaRPr lang="en-US" altLang="zh-CN"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1979549" y="4834083"/>
              <a:ext cx="1154273" cy="323042"/>
            </a:xfrm>
            <a:prstGeom prst="rect">
              <a:avLst/>
            </a:prstGeom>
            <a:noFill/>
          </p:spPr>
          <p:txBody>
            <a:bodyPr wrap="square" rtlCol="0">
              <a:spAutoFit/>
            </a:bodyPr>
            <a:lstStyle/>
            <a:p>
              <a:pPr algn="dist"/>
              <a:r>
                <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rPr>
                <a:t>关键词</a:t>
              </a:r>
              <a:r>
                <a:rPr lang="en-US" altLang="zh-CN" sz="1600" b="1" dirty="0">
                  <a:solidFill>
                    <a:schemeClr val="tx1">
                      <a:lumMod val="75000"/>
                      <a:lumOff val="25000"/>
                    </a:schemeClr>
                  </a:solidFill>
                  <a:latin typeface="微软雅黑 Light" panose="020B0502040204020203" pitchFamily="34" charset="-122"/>
                  <a:ea typeface="微软雅黑 Light" panose="020B0502040204020203" pitchFamily="34" charset="-122"/>
                </a:rPr>
                <a:t>01</a:t>
              </a:r>
              <a:endPar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4344517" y="4834083"/>
              <a:ext cx="1154273" cy="323042"/>
            </a:xfrm>
            <a:prstGeom prst="rect">
              <a:avLst/>
            </a:prstGeom>
            <a:noFill/>
          </p:spPr>
          <p:txBody>
            <a:bodyPr wrap="square" rtlCol="0">
              <a:spAutoFit/>
            </a:bodyPr>
            <a:lstStyle/>
            <a:p>
              <a:pPr algn="dist"/>
              <a:r>
                <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rPr>
                <a:t>关键词</a:t>
              </a:r>
              <a:r>
                <a:rPr lang="en-US" altLang="zh-CN" sz="1600" b="1" dirty="0">
                  <a:solidFill>
                    <a:schemeClr val="tx1">
                      <a:lumMod val="75000"/>
                      <a:lumOff val="25000"/>
                    </a:schemeClr>
                  </a:solidFill>
                  <a:latin typeface="微软雅黑 Light" panose="020B0502040204020203" pitchFamily="34" charset="-122"/>
                  <a:ea typeface="微软雅黑 Light" panose="020B0502040204020203" pitchFamily="34" charset="-122"/>
                </a:rPr>
                <a:t>02</a:t>
              </a:r>
              <a:endPar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sp>
        <p:nvSpPr>
          <p:cNvPr id="29" name="矩形 28"/>
          <p:cNvSpPr/>
          <p:nvPr/>
        </p:nvSpPr>
        <p:spPr>
          <a:xfrm>
            <a:off x="11240563" y="1724629"/>
            <a:ext cx="951436" cy="46877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319572" y="1945888"/>
            <a:ext cx="5659417" cy="4245230"/>
          </a:xfrm>
          <a:prstGeom prst="rect">
            <a:avLst/>
          </a:prstGeom>
          <a:blipFill dpi="0" rotWithShape="1">
            <a:blip r:embed="rId1" cstate="print">
              <a:extLst>
                <a:ext uri="{28A0092B-C50C-407E-A947-70E740481C1C}">
                  <a14:useLocalDpi xmlns:a14="http://schemas.microsoft.com/office/drawing/2010/main" val="0"/>
                </a:ext>
              </a:extLst>
            </a:blip>
            <a:srcRect/>
            <a:stretch>
              <a:fillRect l="-12682" r="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0" y="311875"/>
            <a:ext cx="1041722" cy="735636"/>
            <a:chOff x="0" y="311875"/>
            <a:chExt cx="1041722" cy="1467802"/>
          </a:xfrm>
        </p:grpSpPr>
        <p:sp>
          <p:nvSpPr>
            <p:cNvPr id="38" name="矩形 37"/>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矩形 38"/>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40" name="文本框 39"/>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工作经验总结</a:t>
            </a:r>
            <a:endParaRPr lang="zh-CN" altLang="en-US" sz="3200" b="1" dirty="0">
              <a:solidFill>
                <a:schemeClr val="accent1"/>
              </a:solidFill>
              <a:latin typeface="Arial" panose="020B0604020202020204"/>
              <a:ea typeface="微软雅黑" panose="020B0503020204020204" pitchFamily="34" charset="-122"/>
            </a:endParaRPr>
          </a:p>
        </p:txBody>
      </p:sp>
      <p:sp>
        <p:nvSpPr>
          <p:cNvPr id="41" name="文本框 40"/>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Summary Of Work Experience</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42" name="矩形 41"/>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01</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2" name="组合 1"/>
          <p:cNvGrpSpPr/>
          <p:nvPr/>
        </p:nvGrpSpPr>
        <p:grpSpPr>
          <a:xfrm>
            <a:off x="0" y="2182887"/>
            <a:ext cx="12192000" cy="3473440"/>
            <a:chOff x="372319" y="2288959"/>
            <a:chExt cx="11447362" cy="3261296"/>
          </a:xfrm>
        </p:grpSpPr>
        <p:sp>
          <p:nvSpPr>
            <p:cNvPr id="11" name="矩形 10"/>
            <p:cNvSpPr/>
            <p:nvPr/>
          </p:nvSpPr>
          <p:spPr>
            <a:xfrm>
              <a:off x="8168639" y="2662179"/>
              <a:ext cx="3651042" cy="2393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2" name="组合 11"/>
            <p:cNvGrpSpPr/>
            <p:nvPr/>
          </p:nvGrpSpPr>
          <p:grpSpPr>
            <a:xfrm>
              <a:off x="372319" y="2288959"/>
              <a:ext cx="4884516" cy="3261296"/>
              <a:chOff x="0" y="2316480"/>
              <a:chExt cx="5173460" cy="3261296"/>
            </a:xfrm>
          </p:grpSpPr>
          <p:sp>
            <p:nvSpPr>
              <p:cNvPr id="13" name="矩形: 圆角 12"/>
              <p:cNvSpPr/>
              <p:nvPr/>
            </p:nvSpPr>
            <p:spPr>
              <a:xfrm flipH="1">
                <a:off x="0" y="4960845"/>
                <a:ext cx="5173460" cy="61693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矩形 13"/>
              <p:cNvSpPr/>
              <p:nvPr/>
            </p:nvSpPr>
            <p:spPr>
              <a:xfrm>
                <a:off x="0" y="2316480"/>
                <a:ext cx="5173460" cy="3139440"/>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15" name="文本框 14"/>
            <p:cNvSpPr txBox="1"/>
            <p:nvPr/>
          </p:nvSpPr>
          <p:spPr>
            <a:xfrm>
              <a:off x="8367174" y="3853909"/>
              <a:ext cx="3291680" cy="792012"/>
            </a:xfrm>
            <a:prstGeom prst="rect">
              <a:avLst/>
            </a:prstGeom>
            <a:noFill/>
          </p:spPr>
          <p:txBody>
            <a:bodyPr wrap="square" rtlCol="0">
              <a:spAutoFit/>
            </a:bodyPr>
            <a:lstStyle/>
            <a:p>
              <a:pPr>
                <a:lnSpc>
                  <a:spcPct val="150000"/>
                </a:lnSpc>
              </a:pPr>
              <a:r>
                <a:rPr lang="zh-CN" altLang="en-US" sz="1050" dirty="0">
                  <a:solidFill>
                    <a:schemeClr val="bg1"/>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点击文本框即可进行编辑输入相关内容点击文本框即可进行编辑输入相关内容点击文本框即可进行编辑输入相关内容</a:t>
              </a:r>
              <a:endParaRPr lang="zh-CN" altLang="en-US" sz="1050" dirty="0">
                <a:solidFill>
                  <a:schemeClr val="bg1"/>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8367173" y="3447203"/>
              <a:ext cx="1585532" cy="338554"/>
            </a:xfrm>
            <a:prstGeom prst="rect">
              <a:avLst/>
            </a:prstGeom>
            <a:noFill/>
          </p:spPr>
          <p:txBody>
            <a:bodyPr wrap="square" rtlCol="0">
              <a:spAutoFit/>
            </a:bodyPr>
            <a:lstStyle/>
            <a:p>
              <a:r>
                <a:rPr lang="zh-CN" altLang="en-US" sz="1600" b="1" dirty="0">
                  <a:solidFill>
                    <a:schemeClr val="bg1"/>
                  </a:solidFill>
                  <a:latin typeface="微软雅黑 Light" panose="020B0502040204020203" pitchFamily="34" charset="-122"/>
                  <a:ea typeface="微软雅黑 Light" panose="020B0502040204020203" pitchFamily="34" charset="-122"/>
                </a:rPr>
                <a:t>此处编辑标题</a:t>
              </a:r>
              <a:endParaRPr lang="zh-CN" altLang="en-US" sz="1600" b="1" dirty="0">
                <a:solidFill>
                  <a:schemeClr val="bg1"/>
                </a:solidFill>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8367173" y="2841603"/>
              <a:ext cx="1585532" cy="523220"/>
            </a:xfrm>
            <a:prstGeom prst="rect">
              <a:avLst/>
            </a:prstGeom>
            <a:noFill/>
          </p:spPr>
          <p:txBody>
            <a:bodyPr wrap="square" rtlCol="0">
              <a:spAutoFit/>
            </a:bodyPr>
            <a:lstStyle/>
            <a:p>
              <a:r>
                <a:rPr lang="en-US" altLang="zh-CN" sz="2800" b="1" dirty="0">
                  <a:solidFill>
                    <a:schemeClr val="bg1"/>
                  </a:solidFill>
                  <a:latin typeface="微软雅黑 Light" panose="020B0502040204020203" pitchFamily="34" charset="-122"/>
                  <a:ea typeface="微软雅黑 Light" panose="020B0502040204020203" pitchFamily="34" charset="-122"/>
                </a:rPr>
                <a:t>02</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sp>
          <p:nvSpPr>
            <p:cNvPr id="18" name="矩形 17"/>
            <p:cNvSpPr/>
            <p:nvPr/>
          </p:nvSpPr>
          <p:spPr>
            <a:xfrm>
              <a:off x="4677506" y="2662179"/>
              <a:ext cx="3491133" cy="2393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9" name="文本框 18"/>
            <p:cNvSpPr txBox="1"/>
            <p:nvPr/>
          </p:nvSpPr>
          <p:spPr>
            <a:xfrm>
              <a:off x="4820504" y="3853909"/>
              <a:ext cx="3291680" cy="792012"/>
            </a:xfrm>
            <a:prstGeom prst="rect">
              <a:avLst/>
            </a:prstGeom>
            <a:noFill/>
          </p:spPr>
          <p:txBody>
            <a:bodyPr wrap="square" rtlCol="0">
              <a:spAutoFit/>
            </a:bodyPr>
            <a:lstStyle/>
            <a:p>
              <a:pPr>
                <a:lnSpc>
                  <a:spcPct val="150000"/>
                </a:lnSpc>
              </a:pPr>
              <a:r>
                <a:rPr lang="zh-CN" altLang="en-US" sz="1050" dirty="0">
                  <a:solidFill>
                    <a:schemeClr val="bg1"/>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点击文本框即可进行编辑输入相关内容点击文本框即可进行编辑输入相关内容点击文本框即可进行编辑输入相关内容</a:t>
              </a:r>
              <a:endParaRPr lang="zh-CN" altLang="en-US" sz="1050" dirty="0">
                <a:solidFill>
                  <a:schemeClr val="bg1"/>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4820503" y="3447203"/>
              <a:ext cx="1585532" cy="338554"/>
            </a:xfrm>
            <a:prstGeom prst="rect">
              <a:avLst/>
            </a:prstGeom>
            <a:noFill/>
          </p:spPr>
          <p:txBody>
            <a:bodyPr wrap="square" rtlCol="0">
              <a:spAutoFit/>
            </a:bodyPr>
            <a:lstStyle/>
            <a:p>
              <a:r>
                <a:rPr lang="zh-CN" altLang="en-US" sz="1600" b="1" dirty="0">
                  <a:solidFill>
                    <a:schemeClr val="bg1"/>
                  </a:solidFill>
                  <a:latin typeface="微软雅黑 Light" panose="020B0502040204020203" pitchFamily="34" charset="-122"/>
                  <a:ea typeface="微软雅黑 Light" panose="020B0502040204020203" pitchFamily="34" charset="-122"/>
                </a:rPr>
                <a:t>此处编辑标题</a:t>
              </a:r>
              <a:endParaRPr lang="zh-CN" altLang="en-US" sz="1600" b="1" dirty="0">
                <a:solidFill>
                  <a:schemeClr val="bg1"/>
                </a:solidFill>
                <a:latin typeface="微软雅黑 Light" panose="020B0502040204020203" pitchFamily="34" charset="-122"/>
                <a:ea typeface="微软雅黑 Light" panose="020B0502040204020203" pitchFamily="34" charset="-122"/>
              </a:endParaRPr>
            </a:p>
          </p:txBody>
        </p:sp>
        <p:sp>
          <p:nvSpPr>
            <p:cNvPr id="21" name="文本框 20"/>
            <p:cNvSpPr txBox="1"/>
            <p:nvPr/>
          </p:nvSpPr>
          <p:spPr>
            <a:xfrm>
              <a:off x="4820503" y="2841603"/>
              <a:ext cx="1585532" cy="523220"/>
            </a:xfrm>
            <a:prstGeom prst="rect">
              <a:avLst/>
            </a:prstGeom>
            <a:noFill/>
          </p:spPr>
          <p:txBody>
            <a:bodyPr wrap="square" rtlCol="0">
              <a:spAutoFit/>
            </a:bodyPr>
            <a:lstStyle/>
            <a:p>
              <a:r>
                <a:rPr lang="en-US" altLang="zh-CN" sz="2800" b="1" dirty="0">
                  <a:solidFill>
                    <a:schemeClr val="bg1"/>
                  </a:solidFill>
                  <a:latin typeface="微软雅黑 Light" panose="020B0502040204020203" pitchFamily="34" charset="-122"/>
                  <a:ea typeface="微软雅黑 Light" panose="020B0502040204020203" pitchFamily="34" charset="-122"/>
                </a:rPr>
                <a:t>01</a:t>
              </a:r>
              <a:endParaRPr lang="zh-CN" altLang="en-US" sz="2800" b="1" dirty="0">
                <a:solidFill>
                  <a:schemeClr val="bg1"/>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文本框 48"/>
          <p:cNvSpPr txBox="1"/>
          <p:nvPr/>
        </p:nvSpPr>
        <p:spPr>
          <a:xfrm>
            <a:off x="4908635" y="1660347"/>
            <a:ext cx="2374731" cy="1200329"/>
          </a:xfrm>
          <a:prstGeom prst="rect">
            <a:avLst/>
          </a:prstGeom>
          <a:noFill/>
        </p:spPr>
        <p:txBody>
          <a:bodyPr vert="horz" wrap="square" rtlCol="0">
            <a:spAutoFit/>
          </a:bodyPr>
          <a:lstStyle/>
          <a:p>
            <a:pPr algn="ctr"/>
            <a:r>
              <a:rPr lang="en-US" altLang="zh-CN" sz="7200" dirty="0">
                <a:solidFill>
                  <a:schemeClr val="accent1"/>
                </a:solidFill>
                <a:latin typeface="Impact" panose="020B0806030902050204" pitchFamily="34" charset="0"/>
                <a:ea typeface="华文细黑" panose="02010600040101010101" pitchFamily="2" charset="-122"/>
              </a:rPr>
              <a:t>02</a:t>
            </a:r>
            <a:endParaRPr lang="zh-CN" altLang="en-US" sz="7200" b="1" spc="600" dirty="0">
              <a:solidFill>
                <a:schemeClr val="accent1"/>
              </a:solidFill>
              <a:latin typeface="Impact" panose="020B0806030902050204" pitchFamily="34" charset="0"/>
              <a:ea typeface="微软雅黑" panose="020B0503020204020204" pitchFamily="34" charset="-122"/>
            </a:endParaRPr>
          </a:p>
        </p:txBody>
      </p:sp>
      <p:grpSp>
        <p:nvGrpSpPr>
          <p:cNvPr id="51" name="组合 50"/>
          <p:cNvGrpSpPr/>
          <p:nvPr/>
        </p:nvGrpSpPr>
        <p:grpSpPr>
          <a:xfrm rot="5400000">
            <a:off x="5680503" y="1166033"/>
            <a:ext cx="830995" cy="2188958"/>
            <a:chOff x="1301148" y="2161052"/>
            <a:chExt cx="1741251" cy="2610856"/>
          </a:xfrm>
        </p:grpSpPr>
        <p:grpSp>
          <p:nvGrpSpPr>
            <p:cNvPr id="52" name="组合 51"/>
            <p:cNvGrpSpPr/>
            <p:nvPr/>
          </p:nvGrpSpPr>
          <p:grpSpPr>
            <a:xfrm>
              <a:off x="1301148" y="2161052"/>
              <a:ext cx="1741251" cy="257102"/>
              <a:chOff x="1288158" y="2106579"/>
              <a:chExt cx="1741251" cy="237787"/>
            </a:xfrm>
          </p:grpSpPr>
          <p:cxnSp>
            <p:nvCxnSpPr>
              <p:cNvPr id="57" name="直接连接符 56"/>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301148" y="4514806"/>
              <a:ext cx="1741251" cy="257102"/>
              <a:chOff x="1288158" y="2106579"/>
              <a:chExt cx="1741251" cy="237787"/>
            </a:xfrm>
          </p:grpSpPr>
          <p:cxnSp>
            <p:nvCxnSpPr>
              <p:cNvPr id="54" name="直接连接符 53"/>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3105857" y="2938584"/>
            <a:ext cx="5980287" cy="1905222"/>
            <a:chOff x="4677872" y="2496242"/>
            <a:chExt cx="5980287" cy="1905222"/>
          </a:xfrm>
        </p:grpSpPr>
        <p:sp>
          <p:nvSpPr>
            <p:cNvPr id="61" name="文本框 60"/>
            <p:cNvSpPr txBox="1"/>
            <p:nvPr/>
          </p:nvSpPr>
          <p:spPr>
            <a:xfrm>
              <a:off x="4744863" y="2496242"/>
              <a:ext cx="5846304" cy="830997"/>
            </a:xfrm>
            <a:prstGeom prst="rect">
              <a:avLst/>
            </a:prstGeom>
            <a:noFill/>
          </p:spPr>
          <p:txBody>
            <a:bodyPr wrap="square" rtlCol="0">
              <a:spAutoFit/>
            </a:bodyPr>
            <a:lstStyle/>
            <a:p>
              <a:pPr algn="ctr"/>
              <a:r>
                <a:rPr lang="zh-CN" altLang="en-US" sz="4800" b="1" spc="600" dirty="0">
                  <a:solidFill>
                    <a:schemeClr val="accent1"/>
                  </a:solidFill>
                  <a:latin typeface="微软雅黑" panose="020B0503020204020204" pitchFamily="34" charset="-122"/>
                  <a:ea typeface="微软雅黑" panose="020B0503020204020204" pitchFamily="34" charset="-122"/>
                </a:rPr>
                <a:t>后续工作目标</a:t>
              </a:r>
              <a:endParaRPr lang="zh-CN" altLang="en-US" sz="4800" b="1" spc="600" dirty="0">
                <a:solidFill>
                  <a:schemeClr val="accent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677872" y="3387276"/>
              <a:ext cx="5980287" cy="1014188"/>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1050" b="0" dirty="0">
                  <a:solidFill>
                    <a:schemeClr val="accent2"/>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 A company is an  association or collection of individuals, whether natural persons, legal persons</a:t>
              </a:r>
              <a:endParaRPr lang="en-US" altLang="zh-CN" sz="1050" b="0" dirty="0">
                <a:solidFill>
                  <a:schemeClr val="accent2"/>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0" y="311875"/>
            <a:ext cx="1041722" cy="735636"/>
            <a:chOff x="0" y="311875"/>
            <a:chExt cx="1041722" cy="1467802"/>
          </a:xfrm>
        </p:grpSpPr>
        <p:sp>
          <p:nvSpPr>
            <p:cNvPr id="15" name="矩形 14"/>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7" name="文本框 16"/>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后续工作目标</a:t>
            </a:r>
            <a:endParaRPr lang="zh-CN" altLang="en-US" sz="3200" b="1" dirty="0">
              <a:solidFill>
                <a:schemeClr val="accent1"/>
              </a:solidFill>
              <a:latin typeface="Arial" panose="020B0604020202020204"/>
              <a:ea typeface="微软雅黑" panose="020B0503020204020204" pitchFamily="34" charset="-122"/>
            </a:endParaRPr>
          </a:p>
        </p:txBody>
      </p:sp>
      <p:sp>
        <p:nvSpPr>
          <p:cNvPr id="18" name="文本框 17"/>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Follow-up Work Goals</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19" name="文本框 18"/>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02</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20" name="组合 19"/>
          <p:cNvGrpSpPr/>
          <p:nvPr/>
        </p:nvGrpSpPr>
        <p:grpSpPr>
          <a:xfrm>
            <a:off x="672314" y="2041009"/>
            <a:ext cx="10696726" cy="3735939"/>
            <a:chOff x="1554155" y="2355850"/>
            <a:chExt cx="8933044" cy="3119956"/>
          </a:xfrm>
        </p:grpSpPr>
        <p:sp>
          <p:nvSpPr>
            <p:cNvPr id="21" name="Flowchart: Off-page Connector 96"/>
            <p:cNvSpPr/>
            <p:nvPr/>
          </p:nvSpPr>
          <p:spPr>
            <a:xfrm>
              <a:off x="1554155" y="2355850"/>
              <a:ext cx="1870075" cy="107315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dirty="0">
                <a:ln>
                  <a:noFill/>
                </a:ln>
                <a:solidFill>
                  <a:srgbClr val="FFFFFF"/>
                </a:solidFill>
                <a:effectLst/>
                <a:uLnTx/>
                <a:uFillTx/>
                <a:latin typeface="微软雅黑 Light" panose="020B0502040204020203" pitchFamily="34" charset="-122"/>
                <a:ea typeface="微软雅黑 Light" panose="020B0502040204020203" pitchFamily="34" charset="-122"/>
              </a:endParaRPr>
            </a:p>
          </p:txBody>
        </p:sp>
        <p:sp>
          <p:nvSpPr>
            <p:cNvPr id="22" name="Flowchart: Off-page Connector 97"/>
            <p:cNvSpPr/>
            <p:nvPr/>
          </p:nvSpPr>
          <p:spPr>
            <a:xfrm>
              <a:off x="3908478" y="2355850"/>
              <a:ext cx="1870075" cy="1073150"/>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grpSp>
          <p:nvGrpSpPr>
            <p:cNvPr id="23" name="Group 28"/>
            <p:cNvGrpSpPr>
              <a:grpSpLocks noChangeAspect="1"/>
            </p:cNvGrpSpPr>
            <p:nvPr/>
          </p:nvGrpSpPr>
          <p:grpSpPr bwMode="auto">
            <a:xfrm>
              <a:off x="4642315" y="3880264"/>
              <a:ext cx="472859" cy="471352"/>
              <a:chOff x="5025" y="2169"/>
              <a:chExt cx="314" cy="313"/>
            </a:xfrm>
            <a:solidFill>
              <a:schemeClr val="accent2"/>
            </a:solidFill>
          </p:grpSpPr>
          <p:sp>
            <p:nvSpPr>
              <p:cNvPr id="49" name="Freeform 30"/>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50" name="Freeform 31"/>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grpSp>
        <p:grpSp>
          <p:nvGrpSpPr>
            <p:cNvPr id="24" name="Group 117"/>
            <p:cNvGrpSpPr/>
            <p:nvPr/>
          </p:nvGrpSpPr>
          <p:grpSpPr>
            <a:xfrm>
              <a:off x="2249165" y="3873207"/>
              <a:ext cx="519708" cy="485465"/>
              <a:chOff x="2295326" y="533400"/>
              <a:chExt cx="1184476" cy="1106433"/>
            </a:xfrm>
            <a:solidFill>
              <a:schemeClr val="accent1"/>
            </a:solidFill>
          </p:grpSpPr>
          <p:sp>
            <p:nvSpPr>
              <p:cNvPr id="46" name="Freeform 1402"/>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47" name="Freeform 1403"/>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48" name="Freeform 1404"/>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grpSp>
        <p:sp>
          <p:nvSpPr>
            <p:cNvPr id="25" name="Text Placeholder 16"/>
            <p:cNvSpPr txBox="1"/>
            <p:nvPr/>
          </p:nvSpPr>
          <p:spPr>
            <a:xfrm>
              <a:off x="1616157" y="2624234"/>
              <a:ext cx="1650411" cy="391241"/>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9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rPr>
                <a:t>KEY WORD</a:t>
              </a:r>
              <a:endPar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26" name="Text Placeholder 16"/>
            <p:cNvSpPr txBox="1"/>
            <p:nvPr/>
          </p:nvSpPr>
          <p:spPr>
            <a:xfrm>
              <a:off x="4018309" y="2624234"/>
              <a:ext cx="1650411" cy="391241"/>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9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rPr>
                <a:t>KEY WORD</a:t>
              </a:r>
              <a:endPar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27" name="文本框 26"/>
            <p:cNvSpPr txBox="1"/>
            <p:nvPr/>
          </p:nvSpPr>
          <p:spPr>
            <a:xfrm>
              <a:off x="1588116" y="4786589"/>
              <a:ext cx="1765525" cy="689217"/>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1899722" y="4506686"/>
              <a:ext cx="1083282" cy="257031"/>
            </a:xfrm>
            <a:prstGeom prst="rect">
              <a:avLst/>
            </a:prstGeom>
            <a:noFill/>
          </p:spPr>
          <p:txBody>
            <a:bodyPr wrap="square" rtlCol="0">
              <a:spAutoFit/>
            </a:bodyPr>
            <a:lstStyle/>
            <a:p>
              <a:pPr algn="ctr"/>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3987627" y="4786589"/>
              <a:ext cx="1765525" cy="689217"/>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0" name="文本框 29"/>
            <p:cNvSpPr txBox="1"/>
            <p:nvPr/>
          </p:nvSpPr>
          <p:spPr>
            <a:xfrm>
              <a:off x="4299233" y="4506686"/>
              <a:ext cx="1083282" cy="257031"/>
            </a:xfrm>
            <a:prstGeom prst="rect">
              <a:avLst/>
            </a:prstGeom>
            <a:noFill/>
          </p:spPr>
          <p:txBody>
            <a:bodyPr wrap="square" rtlCol="0">
              <a:spAutoFit/>
            </a:bodyPr>
            <a:lstStyle/>
            <a:p>
              <a:pPr algn="ctr"/>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1" name="Flowchart: Off-page Connector 96"/>
            <p:cNvSpPr/>
            <p:nvPr/>
          </p:nvSpPr>
          <p:spPr>
            <a:xfrm>
              <a:off x="6262801" y="2355850"/>
              <a:ext cx="1870075" cy="107315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dirty="0">
                <a:ln>
                  <a:noFill/>
                </a:ln>
                <a:solidFill>
                  <a:srgbClr val="FFFFFF"/>
                </a:solidFill>
                <a:effectLst/>
                <a:uLnTx/>
                <a:uFillTx/>
                <a:latin typeface="微软雅黑 Light" panose="020B0502040204020203" pitchFamily="34" charset="-122"/>
                <a:ea typeface="微软雅黑 Light" panose="020B0502040204020203" pitchFamily="34" charset="-122"/>
              </a:endParaRPr>
            </a:p>
          </p:txBody>
        </p:sp>
        <p:sp>
          <p:nvSpPr>
            <p:cNvPr id="32" name="Flowchart: Off-page Connector 97"/>
            <p:cNvSpPr/>
            <p:nvPr/>
          </p:nvSpPr>
          <p:spPr>
            <a:xfrm>
              <a:off x="8617124" y="2355850"/>
              <a:ext cx="1870075" cy="1073150"/>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grpSp>
          <p:nvGrpSpPr>
            <p:cNvPr id="33" name="Group 28"/>
            <p:cNvGrpSpPr>
              <a:grpSpLocks noChangeAspect="1"/>
            </p:cNvGrpSpPr>
            <p:nvPr/>
          </p:nvGrpSpPr>
          <p:grpSpPr bwMode="auto">
            <a:xfrm>
              <a:off x="9350961" y="3880264"/>
              <a:ext cx="472859" cy="471352"/>
              <a:chOff x="5025" y="2169"/>
              <a:chExt cx="314" cy="313"/>
            </a:xfrm>
            <a:solidFill>
              <a:schemeClr val="accent2"/>
            </a:solidFill>
          </p:grpSpPr>
          <p:sp>
            <p:nvSpPr>
              <p:cNvPr id="44" name="Freeform 30"/>
              <p:cNvSpPr/>
              <p:nvPr/>
            </p:nvSpPr>
            <p:spPr bwMode="auto">
              <a:xfrm>
                <a:off x="5110" y="2272"/>
                <a:ext cx="137" cy="122"/>
              </a:xfrm>
              <a:custGeom>
                <a:avLst/>
                <a:gdLst>
                  <a:gd name="T0" fmla="*/ 51 w 1506"/>
                  <a:gd name="T1" fmla="*/ 0 h 1351"/>
                  <a:gd name="T2" fmla="*/ 419 w 1506"/>
                  <a:gd name="T3" fmla="*/ 0 h 1351"/>
                  <a:gd name="T4" fmla="*/ 635 w 1506"/>
                  <a:gd name="T5" fmla="*/ 195 h 1351"/>
                  <a:gd name="T6" fmla="*/ 1456 w 1506"/>
                  <a:gd name="T7" fmla="*/ 195 h 1351"/>
                  <a:gd name="T8" fmla="*/ 1471 w 1506"/>
                  <a:gd name="T9" fmla="*/ 198 h 1351"/>
                  <a:gd name="T10" fmla="*/ 1485 w 1506"/>
                  <a:gd name="T11" fmla="*/ 204 h 1351"/>
                  <a:gd name="T12" fmla="*/ 1496 w 1506"/>
                  <a:gd name="T13" fmla="*/ 216 h 1351"/>
                  <a:gd name="T14" fmla="*/ 1504 w 1506"/>
                  <a:gd name="T15" fmla="*/ 229 h 1351"/>
                  <a:gd name="T16" fmla="*/ 1506 w 1506"/>
                  <a:gd name="T17" fmla="*/ 246 h 1351"/>
                  <a:gd name="T18" fmla="*/ 1506 w 1506"/>
                  <a:gd name="T19" fmla="*/ 307 h 1351"/>
                  <a:gd name="T20" fmla="*/ 294 w 1506"/>
                  <a:gd name="T21" fmla="*/ 307 h 1351"/>
                  <a:gd name="T22" fmla="*/ 90 w 1506"/>
                  <a:gd name="T23" fmla="*/ 1351 h 1351"/>
                  <a:gd name="T24" fmla="*/ 51 w 1506"/>
                  <a:gd name="T25" fmla="*/ 1351 h 1351"/>
                  <a:gd name="T26" fmla="*/ 35 w 1506"/>
                  <a:gd name="T27" fmla="*/ 1349 h 1351"/>
                  <a:gd name="T28" fmla="*/ 21 w 1506"/>
                  <a:gd name="T29" fmla="*/ 1342 h 1351"/>
                  <a:gd name="T30" fmla="*/ 10 w 1506"/>
                  <a:gd name="T31" fmla="*/ 1330 h 1351"/>
                  <a:gd name="T32" fmla="*/ 3 w 1506"/>
                  <a:gd name="T33" fmla="*/ 1317 h 1351"/>
                  <a:gd name="T34" fmla="*/ 0 w 1506"/>
                  <a:gd name="T35" fmla="*/ 1300 h 1351"/>
                  <a:gd name="T36" fmla="*/ 0 w 1506"/>
                  <a:gd name="T37" fmla="*/ 50 h 1351"/>
                  <a:gd name="T38" fmla="*/ 3 w 1506"/>
                  <a:gd name="T39" fmla="*/ 34 h 1351"/>
                  <a:gd name="T40" fmla="*/ 10 w 1506"/>
                  <a:gd name="T41" fmla="*/ 21 h 1351"/>
                  <a:gd name="T42" fmla="*/ 21 w 1506"/>
                  <a:gd name="T43" fmla="*/ 9 h 1351"/>
                  <a:gd name="T44" fmla="*/ 35 w 1506"/>
                  <a:gd name="T45" fmla="*/ 2 h 1351"/>
                  <a:gd name="T46" fmla="*/ 51 w 1506"/>
                  <a:gd name="T4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6" h="1351">
                    <a:moveTo>
                      <a:pt x="51" y="0"/>
                    </a:moveTo>
                    <a:lnTo>
                      <a:pt x="419" y="0"/>
                    </a:lnTo>
                    <a:lnTo>
                      <a:pt x="635" y="195"/>
                    </a:lnTo>
                    <a:lnTo>
                      <a:pt x="1456" y="195"/>
                    </a:lnTo>
                    <a:lnTo>
                      <a:pt x="1471" y="198"/>
                    </a:lnTo>
                    <a:lnTo>
                      <a:pt x="1485" y="204"/>
                    </a:lnTo>
                    <a:lnTo>
                      <a:pt x="1496" y="216"/>
                    </a:lnTo>
                    <a:lnTo>
                      <a:pt x="1504" y="229"/>
                    </a:lnTo>
                    <a:lnTo>
                      <a:pt x="1506" y="246"/>
                    </a:lnTo>
                    <a:lnTo>
                      <a:pt x="1506" y="307"/>
                    </a:lnTo>
                    <a:lnTo>
                      <a:pt x="294" y="307"/>
                    </a:lnTo>
                    <a:lnTo>
                      <a:pt x="90" y="1351"/>
                    </a:lnTo>
                    <a:lnTo>
                      <a:pt x="51" y="1351"/>
                    </a:lnTo>
                    <a:lnTo>
                      <a:pt x="35" y="1349"/>
                    </a:lnTo>
                    <a:lnTo>
                      <a:pt x="21" y="1342"/>
                    </a:lnTo>
                    <a:lnTo>
                      <a:pt x="10" y="1330"/>
                    </a:lnTo>
                    <a:lnTo>
                      <a:pt x="3" y="1317"/>
                    </a:lnTo>
                    <a:lnTo>
                      <a:pt x="0" y="1300"/>
                    </a:lnTo>
                    <a:lnTo>
                      <a:pt x="0" y="50"/>
                    </a:lnTo>
                    <a:lnTo>
                      <a:pt x="3" y="34"/>
                    </a:lnTo>
                    <a:lnTo>
                      <a:pt x="10" y="21"/>
                    </a:lnTo>
                    <a:lnTo>
                      <a:pt x="21" y="9"/>
                    </a:lnTo>
                    <a:lnTo>
                      <a:pt x="35" y="2"/>
                    </a:lnTo>
                    <a:lnTo>
                      <a:pt x="51"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45" name="Freeform 31"/>
              <p:cNvSpPr>
                <a:spLocks noEditPoints="1"/>
              </p:cNvSpPr>
              <p:nvPr/>
            </p:nvSpPr>
            <p:spPr bwMode="auto">
              <a:xfrm>
                <a:off x="5025" y="2169"/>
                <a:ext cx="314" cy="313"/>
              </a:xfrm>
              <a:custGeom>
                <a:avLst/>
                <a:gdLst>
                  <a:gd name="T0" fmla="*/ 914 w 3454"/>
                  <a:gd name="T1" fmla="*/ 962 h 3443"/>
                  <a:gd name="T2" fmla="*/ 824 w 3454"/>
                  <a:gd name="T3" fmla="*/ 1017 h 3443"/>
                  <a:gd name="T4" fmla="*/ 767 w 3454"/>
                  <a:gd name="T5" fmla="*/ 1107 h 3443"/>
                  <a:gd name="T6" fmla="*/ 756 w 3454"/>
                  <a:gd name="T7" fmla="*/ 2429 h 3443"/>
                  <a:gd name="T8" fmla="*/ 782 w 3454"/>
                  <a:gd name="T9" fmla="*/ 2534 h 3443"/>
                  <a:gd name="T10" fmla="*/ 850 w 3454"/>
                  <a:gd name="T11" fmla="*/ 2615 h 3443"/>
                  <a:gd name="T12" fmla="*/ 948 w 3454"/>
                  <a:gd name="T13" fmla="*/ 2655 h 3443"/>
                  <a:gd name="T14" fmla="*/ 2391 w 3454"/>
                  <a:gd name="T15" fmla="*/ 2658 h 3443"/>
                  <a:gd name="T16" fmla="*/ 2428 w 3454"/>
                  <a:gd name="T17" fmla="*/ 2654 h 3443"/>
                  <a:gd name="T18" fmla="*/ 2521 w 3454"/>
                  <a:gd name="T19" fmla="*/ 2615 h 3443"/>
                  <a:gd name="T20" fmla="*/ 2588 w 3454"/>
                  <a:gd name="T21" fmla="*/ 2539 h 3443"/>
                  <a:gd name="T22" fmla="*/ 2617 w 3454"/>
                  <a:gd name="T23" fmla="*/ 2441 h 3443"/>
                  <a:gd name="T24" fmla="*/ 2620 w 3454"/>
                  <a:gd name="T25" fmla="*/ 1375 h 3443"/>
                  <a:gd name="T26" fmla="*/ 2595 w 3454"/>
                  <a:gd name="T27" fmla="*/ 1270 h 3443"/>
                  <a:gd name="T28" fmla="*/ 2526 w 3454"/>
                  <a:gd name="T29" fmla="*/ 1189 h 3443"/>
                  <a:gd name="T30" fmla="*/ 2427 w 3454"/>
                  <a:gd name="T31" fmla="*/ 1149 h 3443"/>
                  <a:gd name="T32" fmla="*/ 1423 w 3454"/>
                  <a:gd name="T33" fmla="*/ 950 h 3443"/>
                  <a:gd name="T34" fmla="*/ 1832 w 3454"/>
                  <a:gd name="T35" fmla="*/ 3 h 3443"/>
                  <a:gd name="T36" fmla="*/ 2137 w 3454"/>
                  <a:gd name="T37" fmla="*/ 49 h 3443"/>
                  <a:gd name="T38" fmla="*/ 2422 w 3454"/>
                  <a:gd name="T39" fmla="*/ 145 h 3443"/>
                  <a:gd name="T40" fmla="*/ 2683 w 3454"/>
                  <a:gd name="T41" fmla="*/ 287 h 3443"/>
                  <a:gd name="T42" fmla="*/ 2913 w 3454"/>
                  <a:gd name="T43" fmla="*/ 471 h 3443"/>
                  <a:gd name="T44" fmla="*/ 3109 w 3454"/>
                  <a:gd name="T45" fmla="*/ 689 h 3443"/>
                  <a:gd name="T46" fmla="*/ 3266 w 3454"/>
                  <a:gd name="T47" fmla="*/ 939 h 3443"/>
                  <a:gd name="T48" fmla="*/ 3379 w 3454"/>
                  <a:gd name="T49" fmla="*/ 1215 h 3443"/>
                  <a:gd name="T50" fmla="*/ 3441 w 3454"/>
                  <a:gd name="T51" fmla="*/ 1514 h 3443"/>
                  <a:gd name="T52" fmla="*/ 3451 w 3454"/>
                  <a:gd name="T53" fmla="*/ 1826 h 3443"/>
                  <a:gd name="T54" fmla="*/ 3405 w 3454"/>
                  <a:gd name="T55" fmla="*/ 2130 h 3443"/>
                  <a:gd name="T56" fmla="*/ 3309 w 3454"/>
                  <a:gd name="T57" fmla="*/ 2414 h 3443"/>
                  <a:gd name="T58" fmla="*/ 3166 w 3454"/>
                  <a:gd name="T59" fmla="*/ 2674 h 3443"/>
                  <a:gd name="T60" fmla="*/ 2982 w 3454"/>
                  <a:gd name="T61" fmla="*/ 2904 h 3443"/>
                  <a:gd name="T62" fmla="*/ 2763 w 3454"/>
                  <a:gd name="T63" fmla="*/ 3099 h 3443"/>
                  <a:gd name="T64" fmla="*/ 2512 w 3454"/>
                  <a:gd name="T65" fmla="*/ 3255 h 3443"/>
                  <a:gd name="T66" fmla="*/ 2235 w 3454"/>
                  <a:gd name="T67" fmla="*/ 3368 h 3443"/>
                  <a:gd name="T68" fmla="*/ 1935 w 3454"/>
                  <a:gd name="T69" fmla="*/ 3430 h 3443"/>
                  <a:gd name="T70" fmla="*/ 1621 w 3454"/>
                  <a:gd name="T71" fmla="*/ 3440 h 3443"/>
                  <a:gd name="T72" fmla="*/ 1317 w 3454"/>
                  <a:gd name="T73" fmla="*/ 3394 h 3443"/>
                  <a:gd name="T74" fmla="*/ 1032 w 3454"/>
                  <a:gd name="T75" fmla="*/ 3298 h 3443"/>
                  <a:gd name="T76" fmla="*/ 771 w 3454"/>
                  <a:gd name="T77" fmla="*/ 3156 h 3443"/>
                  <a:gd name="T78" fmla="*/ 541 w 3454"/>
                  <a:gd name="T79" fmla="*/ 2972 h 3443"/>
                  <a:gd name="T80" fmla="*/ 345 w 3454"/>
                  <a:gd name="T81" fmla="*/ 2754 h 3443"/>
                  <a:gd name="T82" fmla="*/ 188 w 3454"/>
                  <a:gd name="T83" fmla="*/ 2504 h 3443"/>
                  <a:gd name="T84" fmla="*/ 75 w 3454"/>
                  <a:gd name="T85" fmla="*/ 2228 h 3443"/>
                  <a:gd name="T86" fmla="*/ 13 w 3454"/>
                  <a:gd name="T87" fmla="*/ 1929 h 3443"/>
                  <a:gd name="T88" fmla="*/ 3 w 3454"/>
                  <a:gd name="T89" fmla="*/ 1616 h 3443"/>
                  <a:gd name="T90" fmla="*/ 49 w 3454"/>
                  <a:gd name="T91" fmla="*/ 1313 h 3443"/>
                  <a:gd name="T92" fmla="*/ 145 w 3454"/>
                  <a:gd name="T93" fmla="*/ 1029 h 3443"/>
                  <a:gd name="T94" fmla="*/ 288 w 3454"/>
                  <a:gd name="T95" fmla="*/ 769 h 3443"/>
                  <a:gd name="T96" fmla="*/ 472 w 3454"/>
                  <a:gd name="T97" fmla="*/ 539 h 3443"/>
                  <a:gd name="T98" fmla="*/ 691 w 3454"/>
                  <a:gd name="T99" fmla="*/ 344 h 3443"/>
                  <a:gd name="T100" fmla="*/ 942 w 3454"/>
                  <a:gd name="T101" fmla="*/ 188 h 3443"/>
                  <a:gd name="T102" fmla="*/ 1219 w 3454"/>
                  <a:gd name="T103" fmla="*/ 75 h 3443"/>
                  <a:gd name="T104" fmla="*/ 1519 w 3454"/>
                  <a:gd name="T105"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4" h="3443">
                    <a:moveTo>
                      <a:pt x="986" y="950"/>
                    </a:moveTo>
                    <a:lnTo>
                      <a:pt x="949" y="953"/>
                    </a:lnTo>
                    <a:lnTo>
                      <a:pt x="914" y="962"/>
                    </a:lnTo>
                    <a:lnTo>
                      <a:pt x="880" y="976"/>
                    </a:lnTo>
                    <a:lnTo>
                      <a:pt x="850" y="994"/>
                    </a:lnTo>
                    <a:lnTo>
                      <a:pt x="824" y="1017"/>
                    </a:lnTo>
                    <a:lnTo>
                      <a:pt x="801" y="1044"/>
                    </a:lnTo>
                    <a:lnTo>
                      <a:pt x="782" y="1074"/>
                    </a:lnTo>
                    <a:lnTo>
                      <a:pt x="767" y="1107"/>
                    </a:lnTo>
                    <a:lnTo>
                      <a:pt x="759" y="1142"/>
                    </a:lnTo>
                    <a:lnTo>
                      <a:pt x="756" y="1179"/>
                    </a:lnTo>
                    <a:lnTo>
                      <a:pt x="756" y="2429"/>
                    </a:lnTo>
                    <a:lnTo>
                      <a:pt x="759" y="2466"/>
                    </a:lnTo>
                    <a:lnTo>
                      <a:pt x="767" y="2502"/>
                    </a:lnTo>
                    <a:lnTo>
                      <a:pt x="782" y="2534"/>
                    </a:lnTo>
                    <a:lnTo>
                      <a:pt x="801" y="2565"/>
                    </a:lnTo>
                    <a:lnTo>
                      <a:pt x="824" y="2592"/>
                    </a:lnTo>
                    <a:lnTo>
                      <a:pt x="850" y="2615"/>
                    </a:lnTo>
                    <a:lnTo>
                      <a:pt x="880" y="2633"/>
                    </a:lnTo>
                    <a:lnTo>
                      <a:pt x="914" y="2647"/>
                    </a:lnTo>
                    <a:lnTo>
                      <a:pt x="948" y="2655"/>
                    </a:lnTo>
                    <a:lnTo>
                      <a:pt x="986" y="2658"/>
                    </a:lnTo>
                    <a:lnTo>
                      <a:pt x="2284" y="2658"/>
                    </a:lnTo>
                    <a:lnTo>
                      <a:pt x="2391" y="2658"/>
                    </a:lnTo>
                    <a:lnTo>
                      <a:pt x="2392" y="2658"/>
                    </a:lnTo>
                    <a:lnTo>
                      <a:pt x="2394" y="2658"/>
                    </a:lnTo>
                    <a:lnTo>
                      <a:pt x="2428" y="2654"/>
                    </a:lnTo>
                    <a:lnTo>
                      <a:pt x="2462" y="2646"/>
                    </a:lnTo>
                    <a:lnTo>
                      <a:pt x="2493" y="2632"/>
                    </a:lnTo>
                    <a:lnTo>
                      <a:pt x="2521" y="2615"/>
                    </a:lnTo>
                    <a:lnTo>
                      <a:pt x="2548" y="2593"/>
                    </a:lnTo>
                    <a:lnTo>
                      <a:pt x="2570" y="2568"/>
                    </a:lnTo>
                    <a:lnTo>
                      <a:pt x="2588" y="2539"/>
                    </a:lnTo>
                    <a:lnTo>
                      <a:pt x="2602" y="2509"/>
                    </a:lnTo>
                    <a:lnTo>
                      <a:pt x="2611" y="2476"/>
                    </a:lnTo>
                    <a:lnTo>
                      <a:pt x="2617" y="2441"/>
                    </a:lnTo>
                    <a:lnTo>
                      <a:pt x="2826" y="1436"/>
                    </a:lnTo>
                    <a:lnTo>
                      <a:pt x="2620" y="1436"/>
                    </a:lnTo>
                    <a:lnTo>
                      <a:pt x="2620" y="1375"/>
                    </a:lnTo>
                    <a:lnTo>
                      <a:pt x="2618" y="1338"/>
                    </a:lnTo>
                    <a:lnTo>
                      <a:pt x="2608" y="1302"/>
                    </a:lnTo>
                    <a:lnTo>
                      <a:pt x="2595" y="1270"/>
                    </a:lnTo>
                    <a:lnTo>
                      <a:pt x="2576" y="1239"/>
                    </a:lnTo>
                    <a:lnTo>
                      <a:pt x="2553" y="1212"/>
                    </a:lnTo>
                    <a:lnTo>
                      <a:pt x="2526" y="1189"/>
                    </a:lnTo>
                    <a:lnTo>
                      <a:pt x="2496" y="1171"/>
                    </a:lnTo>
                    <a:lnTo>
                      <a:pt x="2463" y="1157"/>
                    </a:lnTo>
                    <a:lnTo>
                      <a:pt x="2427" y="1149"/>
                    </a:lnTo>
                    <a:lnTo>
                      <a:pt x="2391" y="1146"/>
                    </a:lnTo>
                    <a:lnTo>
                      <a:pt x="1639" y="1146"/>
                    </a:lnTo>
                    <a:lnTo>
                      <a:pt x="1423" y="950"/>
                    </a:lnTo>
                    <a:lnTo>
                      <a:pt x="986" y="950"/>
                    </a:lnTo>
                    <a:close/>
                    <a:moveTo>
                      <a:pt x="1726" y="0"/>
                    </a:moveTo>
                    <a:lnTo>
                      <a:pt x="1832" y="3"/>
                    </a:lnTo>
                    <a:lnTo>
                      <a:pt x="1935" y="13"/>
                    </a:lnTo>
                    <a:lnTo>
                      <a:pt x="2038" y="28"/>
                    </a:lnTo>
                    <a:lnTo>
                      <a:pt x="2137" y="49"/>
                    </a:lnTo>
                    <a:lnTo>
                      <a:pt x="2235" y="75"/>
                    </a:lnTo>
                    <a:lnTo>
                      <a:pt x="2330" y="107"/>
                    </a:lnTo>
                    <a:lnTo>
                      <a:pt x="2422" y="145"/>
                    </a:lnTo>
                    <a:lnTo>
                      <a:pt x="2512" y="188"/>
                    </a:lnTo>
                    <a:lnTo>
                      <a:pt x="2599" y="235"/>
                    </a:lnTo>
                    <a:lnTo>
                      <a:pt x="2683" y="287"/>
                    </a:lnTo>
                    <a:lnTo>
                      <a:pt x="2763" y="344"/>
                    </a:lnTo>
                    <a:lnTo>
                      <a:pt x="2840" y="405"/>
                    </a:lnTo>
                    <a:lnTo>
                      <a:pt x="2913" y="471"/>
                    </a:lnTo>
                    <a:lnTo>
                      <a:pt x="2982" y="539"/>
                    </a:lnTo>
                    <a:lnTo>
                      <a:pt x="3048" y="612"/>
                    </a:lnTo>
                    <a:lnTo>
                      <a:pt x="3109" y="689"/>
                    </a:lnTo>
                    <a:lnTo>
                      <a:pt x="3166" y="769"/>
                    </a:lnTo>
                    <a:lnTo>
                      <a:pt x="3219" y="852"/>
                    </a:lnTo>
                    <a:lnTo>
                      <a:pt x="3266" y="939"/>
                    </a:lnTo>
                    <a:lnTo>
                      <a:pt x="3309" y="1029"/>
                    </a:lnTo>
                    <a:lnTo>
                      <a:pt x="3346" y="1121"/>
                    </a:lnTo>
                    <a:lnTo>
                      <a:pt x="3379" y="1215"/>
                    </a:lnTo>
                    <a:lnTo>
                      <a:pt x="3405" y="1313"/>
                    </a:lnTo>
                    <a:lnTo>
                      <a:pt x="3426" y="1412"/>
                    </a:lnTo>
                    <a:lnTo>
                      <a:pt x="3441" y="1514"/>
                    </a:lnTo>
                    <a:lnTo>
                      <a:pt x="3451" y="1616"/>
                    </a:lnTo>
                    <a:lnTo>
                      <a:pt x="3454" y="1720"/>
                    </a:lnTo>
                    <a:lnTo>
                      <a:pt x="3451" y="1826"/>
                    </a:lnTo>
                    <a:lnTo>
                      <a:pt x="3441" y="1929"/>
                    </a:lnTo>
                    <a:lnTo>
                      <a:pt x="3426" y="2031"/>
                    </a:lnTo>
                    <a:lnTo>
                      <a:pt x="3405" y="2130"/>
                    </a:lnTo>
                    <a:lnTo>
                      <a:pt x="3379" y="2228"/>
                    </a:lnTo>
                    <a:lnTo>
                      <a:pt x="3346" y="2322"/>
                    </a:lnTo>
                    <a:lnTo>
                      <a:pt x="3309" y="2414"/>
                    </a:lnTo>
                    <a:lnTo>
                      <a:pt x="3266" y="2504"/>
                    </a:lnTo>
                    <a:lnTo>
                      <a:pt x="3219" y="2591"/>
                    </a:lnTo>
                    <a:lnTo>
                      <a:pt x="3166" y="2674"/>
                    </a:lnTo>
                    <a:lnTo>
                      <a:pt x="3109" y="2754"/>
                    </a:lnTo>
                    <a:lnTo>
                      <a:pt x="3048" y="2831"/>
                    </a:lnTo>
                    <a:lnTo>
                      <a:pt x="2982" y="2904"/>
                    </a:lnTo>
                    <a:lnTo>
                      <a:pt x="2913" y="2972"/>
                    </a:lnTo>
                    <a:lnTo>
                      <a:pt x="2840" y="3038"/>
                    </a:lnTo>
                    <a:lnTo>
                      <a:pt x="2763" y="3099"/>
                    </a:lnTo>
                    <a:lnTo>
                      <a:pt x="2683" y="3156"/>
                    </a:lnTo>
                    <a:lnTo>
                      <a:pt x="2599" y="3208"/>
                    </a:lnTo>
                    <a:lnTo>
                      <a:pt x="2512" y="3255"/>
                    </a:lnTo>
                    <a:lnTo>
                      <a:pt x="2422" y="3298"/>
                    </a:lnTo>
                    <a:lnTo>
                      <a:pt x="2330" y="3336"/>
                    </a:lnTo>
                    <a:lnTo>
                      <a:pt x="2235" y="3368"/>
                    </a:lnTo>
                    <a:lnTo>
                      <a:pt x="2137" y="3394"/>
                    </a:lnTo>
                    <a:lnTo>
                      <a:pt x="2038" y="3415"/>
                    </a:lnTo>
                    <a:lnTo>
                      <a:pt x="1935" y="3430"/>
                    </a:lnTo>
                    <a:lnTo>
                      <a:pt x="1832" y="3440"/>
                    </a:lnTo>
                    <a:lnTo>
                      <a:pt x="1726" y="3443"/>
                    </a:lnTo>
                    <a:lnTo>
                      <a:pt x="1621" y="3440"/>
                    </a:lnTo>
                    <a:lnTo>
                      <a:pt x="1519" y="3430"/>
                    </a:lnTo>
                    <a:lnTo>
                      <a:pt x="1416" y="3415"/>
                    </a:lnTo>
                    <a:lnTo>
                      <a:pt x="1317" y="3394"/>
                    </a:lnTo>
                    <a:lnTo>
                      <a:pt x="1219" y="3368"/>
                    </a:lnTo>
                    <a:lnTo>
                      <a:pt x="1124" y="3336"/>
                    </a:lnTo>
                    <a:lnTo>
                      <a:pt x="1032" y="3298"/>
                    </a:lnTo>
                    <a:lnTo>
                      <a:pt x="942" y="3255"/>
                    </a:lnTo>
                    <a:lnTo>
                      <a:pt x="855" y="3208"/>
                    </a:lnTo>
                    <a:lnTo>
                      <a:pt x="771" y="3156"/>
                    </a:lnTo>
                    <a:lnTo>
                      <a:pt x="691" y="3099"/>
                    </a:lnTo>
                    <a:lnTo>
                      <a:pt x="614" y="3038"/>
                    </a:lnTo>
                    <a:lnTo>
                      <a:pt x="541" y="2972"/>
                    </a:lnTo>
                    <a:lnTo>
                      <a:pt x="472" y="2904"/>
                    </a:lnTo>
                    <a:lnTo>
                      <a:pt x="406" y="2831"/>
                    </a:lnTo>
                    <a:lnTo>
                      <a:pt x="345" y="2754"/>
                    </a:lnTo>
                    <a:lnTo>
                      <a:pt x="288" y="2674"/>
                    </a:lnTo>
                    <a:lnTo>
                      <a:pt x="236" y="2591"/>
                    </a:lnTo>
                    <a:lnTo>
                      <a:pt x="188" y="2504"/>
                    </a:lnTo>
                    <a:lnTo>
                      <a:pt x="145" y="2414"/>
                    </a:lnTo>
                    <a:lnTo>
                      <a:pt x="108" y="2322"/>
                    </a:lnTo>
                    <a:lnTo>
                      <a:pt x="75" y="2228"/>
                    </a:lnTo>
                    <a:lnTo>
                      <a:pt x="49" y="2130"/>
                    </a:lnTo>
                    <a:lnTo>
                      <a:pt x="28" y="2031"/>
                    </a:lnTo>
                    <a:lnTo>
                      <a:pt x="13" y="1929"/>
                    </a:lnTo>
                    <a:lnTo>
                      <a:pt x="3" y="1826"/>
                    </a:lnTo>
                    <a:lnTo>
                      <a:pt x="0" y="1720"/>
                    </a:lnTo>
                    <a:lnTo>
                      <a:pt x="3" y="1616"/>
                    </a:lnTo>
                    <a:lnTo>
                      <a:pt x="13" y="1514"/>
                    </a:lnTo>
                    <a:lnTo>
                      <a:pt x="28" y="1412"/>
                    </a:lnTo>
                    <a:lnTo>
                      <a:pt x="49" y="1313"/>
                    </a:lnTo>
                    <a:lnTo>
                      <a:pt x="75" y="1215"/>
                    </a:lnTo>
                    <a:lnTo>
                      <a:pt x="108" y="1121"/>
                    </a:lnTo>
                    <a:lnTo>
                      <a:pt x="145" y="1029"/>
                    </a:lnTo>
                    <a:lnTo>
                      <a:pt x="188" y="939"/>
                    </a:lnTo>
                    <a:lnTo>
                      <a:pt x="236" y="852"/>
                    </a:lnTo>
                    <a:lnTo>
                      <a:pt x="288" y="769"/>
                    </a:lnTo>
                    <a:lnTo>
                      <a:pt x="345" y="689"/>
                    </a:lnTo>
                    <a:lnTo>
                      <a:pt x="406" y="612"/>
                    </a:lnTo>
                    <a:lnTo>
                      <a:pt x="472" y="539"/>
                    </a:lnTo>
                    <a:lnTo>
                      <a:pt x="541" y="471"/>
                    </a:lnTo>
                    <a:lnTo>
                      <a:pt x="614" y="405"/>
                    </a:lnTo>
                    <a:lnTo>
                      <a:pt x="691" y="344"/>
                    </a:lnTo>
                    <a:lnTo>
                      <a:pt x="771" y="287"/>
                    </a:lnTo>
                    <a:lnTo>
                      <a:pt x="855" y="235"/>
                    </a:lnTo>
                    <a:lnTo>
                      <a:pt x="942" y="188"/>
                    </a:lnTo>
                    <a:lnTo>
                      <a:pt x="1032" y="145"/>
                    </a:lnTo>
                    <a:lnTo>
                      <a:pt x="1124" y="107"/>
                    </a:lnTo>
                    <a:lnTo>
                      <a:pt x="1219" y="75"/>
                    </a:lnTo>
                    <a:lnTo>
                      <a:pt x="1317" y="49"/>
                    </a:lnTo>
                    <a:lnTo>
                      <a:pt x="1416" y="28"/>
                    </a:lnTo>
                    <a:lnTo>
                      <a:pt x="1519" y="13"/>
                    </a:lnTo>
                    <a:lnTo>
                      <a:pt x="1621" y="3"/>
                    </a:lnTo>
                    <a:lnTo>
                      <a:pt x="1726"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grpSp>
        <p:grpSp>
          <p:nvGrpSpPr>
            <p:cNvPr id="34" name="Group 117"/>
            <p:cNvGrpSpPr/>
            <p:nvPr/>
          </p:nvGrpSpPr>
          <p:grpSpPr>
            <a:xfrm>
              <a:off x="6957811" y="3873207"/>
              <a:ext cx="519708" cy="485465"/>
              <a:chOff x="2295326" y="533400"/>
              <a:chExt cx="1184476" cy="1106433"/>
            </a:xfrm>
            <a:solidFill>
              <a:schemeClr val="accent1"/>
            </a:solidFill>
          </p:grpSpPr>
          <p:sp>
            <p:nvSpPr>
              <p:cNvPr id="41" name="Freeform 1402"/>
              <p:cNvSpPr/>
              <p:nvPr/>
            </p:nvSpPr>
            <p:spPr bwMode="auto">
              <a:xfrm>
                <a:off x="3046795" y="686966"/>
                <a:ext cx="187553" cy="378881"/>
              </a:xfrm>
              <a:custGeom>
                <a:avLst/>
                <a:gdLst>
                  <a:gd name="T0" fmla="*/ 147 w 594"/>
                  <a:gd name="T1" fmla="*/ 0 h 1206"/>
                  <a:gd name="T2" fmla="*/ 173 w 594"/>
                  <a:gd name="T3" fmla="*/ 3 h 1206"/>
                  <a:gd name="T4" fmla="*/ 199 w 594"/>
                  <a:gd name="T5" fmla="*/ 12 h 1206"/>
                  <a:gd name="T6" fmla="*/ 219 w 594"/>
                  <a:gd name="T7" fmla="*/ 27 h 1206"/>
                  <a:gd name="T8" fmla="*/ 235 w 594"/>
                  <a:gd name="T9" fmla="*/ 46 h 1206"/>
                  <a:gd name="T10" fmla="*/ 246 w 594"/>
                  <a:gd name="T11" fmla="*/ 69 h 1206"/>
                  <a:gd name="T12" fmla="*/ 252 w 594"/>
                  <a:gd name="T13" fmla="*/ 96 h 1206"/>
                  <a:gd name="T14" fmla="*/ 290 w 594"/>
                  <a:gd name="T15" fmla="*/ 676 h 1206"/>
                  <a:gd name="T16" fmla="*/ 292 w 594"/>
                  <a:gd name="T17" fmla="*/ 694 h 1206"/>
                  <a:gd name="T18" fmla="*/ 299 w 594"/>
                  <a:gd name="T19" fmla="*/ 710 h 1206"/>
                  <a:gd name="T20" fmla="*/ 308 w 594"/>
                  <a:gd name="T21" fmla="*/ 724 h 1206"/>
                  <a:gd name="T22" fmla="*/ 567 w 594"/>
                  <a:gd name="T23" fmla="*/ 1033 h 1206"/>
                  <a:gd name="T24" fmla="*/ 568 w 594"/>
                  <a:gd name="T25" fmla="*/ 1034 h 1206"/>
                  <a:gd name="T26" fmla="*/ 570 w 594"/>
                  <a:gd name="T27" fmla="*/ 1035 h 1206"/>
                  <a:gd name="T28" fmla="*/ 571 w 594"/>
                  <a:gd name="T29" fmla="*/ 1037 h 1206"/>
                  <a:gd name="T30" fmla="*/ 572 w 594"/>
                  <a:gd name="T31" fmla="*/ 1038 h 1206"/>
                  <a:gd name="T32" fmla="*/ 583 w 594"/>
                  <a:gd name="T33" fmla="*/ 1057 h 1206"/>
                  <a:gd name="T34" fmla="*/ 590 w 594"/>
                  <a:gd name="T35" fmla="*/ 1077 h 1206"/>
                  <a:gd name="T36" fmla="*/ 594 w 594"/>
                  <a:gd name="T37" fmla="*/ 1097 h 1206"/>
                  <a:gd name="T38" fmla="*/ 592 w 594"/>
                  <a:gd name="T39" fmla="*/ 1119 h 1206"/>
                  <a:gd name="T40" fmla="*/ 587 w 594"/>
                  <a:gd name="T41" fmla="*/ 1140 h 1206"/>
                  <a:gd name="T42" fmla="*/ 576 w 594"/>
                  <a:gd name="T43" fmla="*/ 1158 h 1206"/>
                  <a:gd name="T44" fmla="*/ 563 w 594"/>
                  <a:gd name="T45" fmla="*/ 1176 h 1206"/>
                  <a:gd name="T46" fmla="*/ 544 w 594"/>
                  <a:gd name="T47" fmla="*/ 1190 h 1206"/>
                  <a:gd name="T48" fmla="*/ 525 w 594"/>
                  <a:gd name="T49" fmla="*/ 1200 h 1206"/>
                  <a:gd name="T50" fmla="*/ 503 w 594"/>
                  <a:gd name="T51" fmla="*/ 1206 h 1206"/>
                  <a:gd name="T52" fmla="*/ 482 w 594"/>
                  <a:gd name="T53" fmla="*/ 1206 h 1206"/>
                  <a:gd name="T54" fmla="*/ 460 w 594"/>
                  <a:gd name="T55" fmla="*/ 1202 h 1206"/>
                  <a:gd name="T56" fmla="*/ 439 w 594"/>
                  <a:gd name="T57" fmla="*/ 1194 h 1206"/>
                  <a:gd name="T58" fmla="*/ 420 w 594"/>
                  <a:gd name="T59" fmla="*/ 1181 h 1206"/>
                  <a:gd name="T60" fmla="*/ 63 w 594"/>
                  <a:gd name="T61" fmla="*/ 881 h 1206"/>
                  <a:gd name="T62" fmla="*/ 43 w 594"/>
                  <a:gd name="T63" fmla="*/ 864 h 1206"/>
                  <a:gd name="T64" fmla="*/ 24 w 594"/>
                  <a:gd name="T65" fmla="*/ 841 h 1206"/>
                  <a:gd name="T66" fmla="*/ 10 w 594"/>
                  <a:gd name="T67" fmla="*/ 815 h 1206"/>
                  <a:gd name="T68" fmla="*/ 2 w 594"/>
                  <a:gd name="T69" fmla="*/ 786 h 1206"/>
                  <a:gd name="T70" fmla="*/ 0 w 594"/>
                  <a:gd name="T71" fmla="*/ 758 h 1206"/>
                  <a:gd name="T72" fmla="*/ 0 w 594"/>
                  <a:gd name="T73" fmla="*/ 751 h 1206"/>
                  <a:gd name="T74" fmla="*/ 0 w 594"/>
                  <a:gd name="T75" fmla="*/ 747 h 1206"/>
                  <a:gd name="T76" fmla="*/ 0 w 594"/>
                  <a:gd name="T77" fmla="*/ 743 h 1206"/>
                  <a:gd name="T78" fmla="*/ 1 w 594"/>
                  <a:gd name="T79" fmla="*/ 738 h 1206"/>
                  <a:gd name="T80" fmla="*/ 42 w 594"/>
                  <a:gd name="T81" fmla="*/ 100 h 1206"/>
                  <a:gd name="T82" fmla="*/ 43 w 594"/>
                  <a:gd name="T83" fmla="*/ 97 h 1206"/>
                  <a:gd name="T84" fmla="*/ 43 w 594"/>
                  <a:gd name="T85" fmla="*/ 93 h 1206"/>
                  <a:gd name="T86" fmla="*/ 43 w 594"/>
                  <a:gd name="T87" fmla="*/ 92 h 1206"/>
                  <a:gd name="T88" fmla="*/ 49 w 594"/>
                  <a:gd name="T89" fmla="*/ 67 h 1206"/>
                  <a:gd name="T90" fmla="*/ 60 w 594"/>
                  <a:gd name="T91" fmla="*/ 45 h 1206"/>
                  <a:gd name="T92" fmla="*/ 77 w 594"/>
                  <a:gd name="T93" fmla="*/ 27 h 1206"/>
                  <a:gd name="T94" fmla="*/ 98 w 594"/>
                  <a:gd name="T95" fmla="*/ 12 h 1206"/>
                  <a:gd name="T96" fmla="*/ 121 w 594"/>
                  <a:gd name="T97" fmla="*/ 3 h 1206"/>
                  <a:gd name="T98" fmla="*/ 147 w 594"/>
                  <a:gd name="T99"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4" h="1206">
                    <a:moveTo>
                      <a:pt x="147" y="0"/>
                    </a:moveTo>
                    <a:lnTo>
                      <a:pt x="173" y="3"/>
                    </a:lnTo>
                    <a:lnTo>
                      <a:pt x="199" y="12"/>
                    </a:lnTo>
                    <a:lnTo>
                      <a:pt x="219" y="27"/>
                    </a:lnTo>
                    <a:lnTo>
                      <a:pt x="235" y="46"/>
                    </a:lnTo>
                    <a:lnTo>
                      <a:pt x="246" y="69"/>
                    </a:lnTo>
                    <a:lnTo>
                      <a:pt x="252" y="96"/>
                    </a:lnTo>
                    <a:lnTo>
                      <a:pt x="290" y="676"/>
                    </a:lnTo>
                    <a:lnTo>
                      <a:pt x="292" y="694"/>
                    </a:lnTo>
                    <a:lnTo>
                      <a:pt x="299" y="710"/>
                    </a:lnTo>
                    <a:lnTo>
                      <a:pt x="308" y="724"/>
                    </a:lnTo>
                    <a:lnTo>
                      <a:pt x="567" y="1033"/>
                    </a:lnTo>
                    <a:lnTo>
                      <a:pt x="568" y="1034"/>
                    </a:lnTo>
                    <a:lnTo>
                      <a:pt x="570" y="1035"/>
                    </a:lnTo>
                    <a:lnTo>
                      <a:pt x="571" y="1037"/>
                    </a:lnTo>
                    <a:lnTo>
                      <a:pt x="572" y="1038"/>
                    </a:lnTo>
                    <a:lnTo>
                      <a:pt x="583" y="1057"/>
                    </a:lnTo>
                    <a:lnTo>
                      <a:pt x="590" y="1077"/>
                    </a:lnTo>
                    <a:lnTo>
                      <a:pt x="594" y="1097"/>
                    </a:lnTo>
                    <a:lnTo>
                      <a:pt x="592" y="1119"/>
                    </a:lnTo>
                    <a:lnTo>
                      <a:pt x="587" y="1140"/>
                    </a:lnTo>
                    <a:lnTo>
                      <a:pt x="576" y="1158"/>
                    </a:lnTo>
                    <a:lnTo>
                      <a:pt x="563" y="1176"/>
                    </a:lnTo>
                    <a:lnTo>
                      <a:pt x="544" y="1190"/>
                    </a:lnTo>
                    <a:lnTo>
                      <a:pt x="525" y="1200"/>
                    </a:lnTo>
                    <a:lnTo>
                      <a:pt x="503" y="1206"/>
                    </a:lnTo>
                    <a:lnTo>
                      <a:pt x="482" y="1206"/>
                    </a:lnTo>
                    <a:lnTo>
                      <a:pt x="460" y="1202"/>
                    </a:lnTo>
                    <a:lnTo>
                      <a:pt x="439" y="1194"/>
                    </a:lnTo>
                    <a:lnTo>
                      <a:pt x="420" y="1181"/>
                    </a:lnTo>
                    <a:lnTo>
                      <a:pt x="63" y="881"/>
                    </a:lnTo>
                    <a:lnTo>
                      <a:pt x="43" y="864"/>
                    </a:lnTo>
                    <a:lnTo>
                      <a:pt x="24" y="841"/>
                    </a:lnTo>
                    <a:lnTo>
                      <a:pt x="10" y="815"/>
                    </a:lnTo>
                    <a:lnTo>
                      <a:pt x="2" y="786"/>
                    </a:lnTo>
                    <a:lnTo>
                      <a:pt x="0" y="758"/>
                    </a:lnTo>
                    <a:lnTo>
                      <a:pt x="0" y="751"/>
                    </a:lnTo>
                    <a:lnTo>
                      <a:pt x="0" y="747"/>
                    </a:lnTo>
                    <a:lnTo>
                      <a:pt x="0" y="743"/>
                    </a:lnTo>
                    <a:lnTo>
                      <a:pt x="1" y="738"/>
                    </a:lnTo>
                    <a:lnTo>
                      <a:pt x="42" y="100"/>
                    </a:lnTo>
                    <a:lnTo>
                      <a:pt x="43" y="97"/>
                    </a:lnTo>
                    <a:lnTo>
                      <a:pt x="43" y="93"/>
                    </a:lnTo>
                    <a:lnTo>
                      <a:pt x="43" y="92"/>
                    </a:lnTo>
                    <a:lnTo>
                      <a:pt x="49" y="67"/>
                    </a:lnTo>
                    <a:lnTo>
                      <a:pt x="60" y="45"/>
                    </a:lnTo>
                    <a:lnTo>
                      <a:pt x="77" y="27"/>
                    </a:lnTo>
                    <a:lnTo>
                      <a:pt x="98" y="12"/>
                    </a:lnTo>
                    <a:lnTo>
                      <a:pt x="121" y="3"/>
                    </a:lnTo>
                    <a:lnTo>
                      <a:pt x="147"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42" name="Freeform 1403"/>
              <p:cNvSpPr/>
              <p:nvPr/>
            </p:nvSpPr>
            <p:spPr bwMode="auto">
              <a:xfrm>
                <a:off x="2733368" y="533400"/>
                <a:ext cx="746434" cy="765314"/>
              </a:xfrm>
              <a:custGeom>
                <a:avLst/>
                <a:gdLst>
                  <a:gd name="T0" fmla="*/ 1246 w 2374"/>
                  <a:gd name="T1" fmla="*/ 3 h 2432"/>
                  <a:gd name="T2" fmla="*/ 1421 w 2374"/>
                  <a:gd name="T3" fmla="*/ 29 h 2432"/>
                  <a:gd name="T4" fmla="*/ 1588 w 2374"/>
                  <a:gd name="T5" fmla="*/ 80 h 2432"/>
                  <a:gd name="T6" fmla="*/ 1745 w 2374"/>
                  <a:gd name="T7" fmla="*/ 152 h 2432"/>
                  <a:gd name="T8" fmla="*/ 1887 w 2374"/>
                  <a:gd name="T9" fmla="*/ 245 h 2432"/>
                  <a:gd name="T10" fmla="*/ 2016 w 2374"/>
                  <a:gd name="T11" fmla="*/ 357 h 2432"/>
                  <a:gd name="T12" fmla="*/ 2128 w 2374"/>
                  <a:gd name="T13" fmla="*/ 486 h 2432"/>
                  <a:gd name="T14" fmla="*/ 2221 w 2374"/>
                  <a:gd name="T15" fmla="*/ 630 h 2432"/>
                  <a:gd name="T16" fmla="*/ 2294 w 2374"/>
                  <a:gd name="T17" fmla="*/ 785 h 2432"/>
                  <a:gd name="T18" fmla="*/ 2344 w 2374"/>
                  <a:gd name="T19" fmla="*/ 953 h 2432"/>
                  <a:gd name="T20" fmla="*/ 2370 w 2374"/>
                  <a:gd name="T21" fmla="*/ 1129 h 2432"/>
                  <a:gd name="T22" fmla="*/ 2370 w 2374"/>
                  <a:gd name="T23" fmla="*/ 1313 h 2432"/>
                  <a:gd name="T24" fmla="*/ 2343 w 2374"/>
                  <a:gd name="T25" fmla="*/ 1493 h 2432"/>
                  <a:gd name="T26" fmla="*/ 2292 w 2374"/>
                  <a:gd name="T27" fmla="*/ 1663 h 2432"/>
                  <a:gd name="T28" fmla="*/ 2215 w 2374"/>
                  <a:gd name="T29" fmla="*/ 1821 h 2432"/>
                  <a:gd name="T30" fmla="*/ 2119 w 2374"/>
                  <a:gd name="T31" fmla="*/ 1966 h 2432"/>
                  <a:gd name="T32" fmla="*/ 2003 w 2374"/>
                  <a:gd name="T33" fmla="*/ 2095 h 2432"/>
                  <a:gd name="T34" fmla="*/ 1870 w 2374"/>
                  <a:gd name="T35" fmla="*/ 2208 h 2432"/>
                  <a:gd name="T36" fmla="*/ 1722 w 2374"/>
                  <a:gd name="T37" fmla="*/ 2300 h 2432"/>
                  <a:gd name="T38" fmla="*/ 1561 w 2374"/>
                  <a:gd name="T39" fmla="*/ 2371 h 2432"/>
                  <a:gd name="T40" fmla="*/ 1388 w 2374"/>
                  <a:gd name="T41" fmla="*/ 2418 h 2432"/>
                  <a:gd name="T42" fmla="*/ 1303 w 2374"/>
                  <a:gd name="T43" fmla="*/ 2364 h 2432"/>
                  <a:gd name="T44" fmla="*/ 1302 w 2374"/>
                  <a:gd name="T45" fmla="*/ 2204 h 2432"/>
                  <a:gd name="T46" fmla="*/ 1369 w 2374"/>
                  <a:gd name="T47" fmla="*/ 2100 h 2432"/>
                  <a:gd name="T48" fmla="*/ 1513 w 2374"/>
                  <a:gd name="T49" fmla="*/ 2052 h 2432"/>
                  <a:gd name="T50" fmla="*/ 1644 w 2374"/>
                  <a:gd name="T51" fmla="*/ 1982 h 2432"/>
                  <a:gd name="T52" fmla="*/ 1762 w 2374"/>
                  <a:gd name="T53" fmla="*/ 1892 h 2432"/>
                  <a:gd name="T54" fmla="*/ 1863 w 2374"/>
                  <a:gd name="T55" fmla="*/ 1783 h 2432"/>
                  <a:gd name="T56" fmla="*/ 1946 w 2374"/>
                  <a:gd name="T57" fmla="*/ 1660 h 2432"/>
                  <a:gd name="T58" fmla="*/ 2007 w 2374"/>
                  <a:gd name="T59" fmla="*/ 1524 h 2432"/>
                  <a:gd name="T60" fmla="*/ 2046 w 2374"/>
                  <a:gd name="T61" fmla="*/ 1376 h 2432"/>
                  <a:gd name="T62" fmla="*/ 2060 w 2374"/>
                  <a:gd name="T63" fmla="*/ 1220 h 2432"/>
                  <a:gd name="T64" fmla="*/ 2046 w 2374"/>
                  <a:gd name="T65" fmla="*/ 1065 h 2432"/>
                  <a:gd name="T66" fmla="*/ 2008 w 2374"/>
                  <a:gd name="T67" fmla="*/ 920 h 2432"/>
                  <a:gd name="T68" fmla="*/ 1948 w 2374"/>
                  <a:gd name="T69" fmla="*/ 784 h 2432"/>
                  <a:gd name="T70" fmla="*/ 1867 w 2374"/>
                  <a:gd name="T71" fmla="*/ 662 h 2432"/>
                  <a:gd name="T72" fmla="*/ 1767 w 2374"/>
                  <a:gd name="T73" fmla="*/ 554 h 2432"/>
                  <a:gd name="T74" fmla="*/ 1652 w 2374"/>
                  <a:gd name="T75" fmla="*/ 464 h 2432"/>
                  <a:gd name="T76" fmla="*/ 1523 w 2374"/>
                  <a:gd name="T77" fmla="*/ 393 h 2432"/>
                  <a:gd name="T78" fmla="*/ 1383 w 2374"/>
                  <a:gd name="T79" fmla="*/ 343 h 2432"/>
                  <a:gd name="T80" fmla="*/ 1232 w 2374"/>
                  <a:gd name="T81" fmla="*/ 317 h 2432"/>
                  <a:gd name="T82" fmla="*/ 1073 w 2374"/>
                  <a:gd name="T83" fmla="*/ 317 h 2432"/>
                  <a:gd name="T84" fmla="*/ 916 w 2374"/>
                  <a:gd name="T85" fmla="*/ 346 h 2432"/>
                  <a:gd name="T86" fmla="*/ 769 w 2374"/>
                  <a:gd name="T87" fmla="*/ 400 h 2432"/>
                  <a:gd name="T88" fmla="*/ 637 w 2374"/>
                  <a:gd name="T89" fmla="*/ 478 h 2432"/>
                  <a:gd name="T90" fmla="*/ 519 w 2374"/>
                  <a:gd name="T91" fmla="*/ 576 h 2432"/>
                  <a:gd name="T92" fmla="*/ 419 w 2374"/>
                  <a:gd name="T93" fmla="*/ 692 h 2432"/>
                  <a:gd name="T94" fmla="*/ 340 w 2374"/>
                  <a:gd name="T95" fmla="*/ 825 h 2432"/>
                  <a:gd name="T96" fmla="*/ 234 w 2374"/>
                  <a:gd name="T97" fmla="*/ 873 h 2432"/>
                  <a:gd name="T98" fmla="*/ 80 w 2374"/>
                  <a:gd name="T99" fmla="*/ 838 h 2432"/>
                  <a:gd name="T100" fmla="*/ 32 w 2374"/>
                  <a:gd name="T101" fmla="*/ 743 h 2432"/>
                  <a:gd name="T102" fmla="*/ 113 w 2374"/>
                  <a:gd name="T103" fmla="*/ 586 h 2432"/>
                  <a:gd name="T104" fmla="*/ 216 w 2374"/>
                  <a:gd name="T105" fmla="*/ 443 h 2432"/>
                  <a:gd name="T106" fmla="*/ 337 w 2374"/>
                  <a:gd name="T107" fmla="*/ 316 h 2432"/>
                  <a:gd name="T108" fmla="*/ 474 w 2374"/>
                  <a:gd name="T109" fmla="*/ 208 h 2432"/>
                  <a:gd name="T110" fmla="*/ 627 w 2374"/>
                  <a:gd name="T111" fmla="*/ 120 h 2432"/>
                  <a:gd name="T112" fmla="*/ 792 w 2374"/>
                  <a:gd name="T113" fmla="*/ 54 h 2432"/>
                  <a:gd name="T114" fmla="*/ 969 w 2374"/>
                  <a:gd name="T115" fmla="*/ 13 h 2432"/>
                  <a:gd name="T116" fmla="*/ 1154 w 2374"/>
                  <a:gd name="T117"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432">
                    <a:moveTo>
                      <a:pt x="1154" y="0"/>
                    </a:moveTo>
                    <a:lnTo>
                      <a:pt x="1246" y="3"/>
                    </a:lnTo>
                    <a:lnTo>
                      <a:pt x="1335" y="12"/>
                    </a:lnTo>
                    <a:lnTo>
                      <a:pt x="1421" y="29"/>
                    </a:lnTo>
                    <a:lnTo>
                      <a:pt x="1506" y="51"/>
                    </a:lnTo>
                    <a:lnTo>
                      <a:pt x="1588" y="80"/>
                    </a:lnTo>
                    <a:lnTo>
                      <a:pt x="1668" y="113"/>
                    </a:lnTo>
                    <a:lnTo>
                      <a:pt x="1745" y="152"/>
                    </a:lnTo>
                    <a:lnTo>
                      <a:pt x="1818" y="196"/>
                    </a:lnTo>
                    <a:lnTo>
                      <a:pt x="1887" y="245"/>
                    </a:lnTo>
                    <a:lnTo>
                      <a:pt x="1954" y="299"/>
                    </a:lnTo>
                    <a:lnTo>
                      <a:pt x="2016" y="357"/>
                    </a:lnTo>
                    <a:lnTo>
                      <a:pt x="2075" y="419"/>
                    </a:lnTo>
                    <a:lnTo>
                      <a:pt x="2128" y="486"/>
                    </a:lnTo>
                    <a:lnTo>
                      <a:pt x="2177" y="555"/>
                    </a:lnTo>
                    <a:lnTo>
                      <a:pt x="2221" y="630"/>
                    </a:lnTo>
                    <a:lnTo>
                      <a:pt x="2261" y="706"/>
                    </a:lnTo>
                    <a:lnTo>
                      <a:pt x="2294" y="785"/>
                    </a:lnTo>
                    <a:lnTo>
                      <a:pt x="2322" y="867"/>
                    </a:lnTo>
                    <a:lnTo>
                      <a:pt x="2344" y="953"/>
                    </a:lnTo>
                    <a:lnTo>
                      <a:pt x="2361" y="1040"/>
                    </a:lnTo>
                    <a:lnTo>
                      <a:pt x="2370" y="1129"/>
                    </a:lnTo>
                    <a:lnTo>
                      <a:pt x="2374" y="1220"/>
                    </a:lnTo>
                    <a:lnTo>
                      <a:pt x="2370" y="1313"/>
                    </a:lnTo>
                    <a:lnTo>
                      <a:pt x="2360" y="1404"/>
                    </a:lnTo>
                    <a:lnTo>
                      <a:pt x="2343" y="1493"/>
                    </a:lnTo>
                    <a:lnTo>
                      <a:pt x="2320" y="1579"/>
                    </a:lnTo>
                    <a:lnTo>
                      <a:pt x="2292" y="1663"/>
                    </a:lnTo>
                    <a:lnTo>
                      <a:pt x="2256" y="1743"/>
                    </a:lnTo>
                    <a:lnTo>
                      <a:pt x="2215" y="1821"/>
                    </a:lnTo>
                    <a:lnTo>
                      <a:pt x="2169" y="1895"/>
                    </a:lnTo>
                    <a:lnTo>
                      <a:pt x="2119" y="1966"/>
                    </a:lnTo>
                    <a:lnTo>
                      <a:pt x="2063" y="2034"/>
                    </a:lnTo>
                    <a:lnTo>
                      <a:pt x="2003" y="2095"/>
                    </a:lnTo>
                    <a:lnTo>
                      <a:pt x="1939" y="2154"/>
                    </a:lnTo>
                    <a:lnTo>
                      <a:pt x="1870" y="2208"/>
                    </a:lnTo>
                    <a:lnTo>
                      <a:pt x="1797" y="2257"/>
                    </a:lnTo>
                    <a:lnTo>
                      <a:pt x="1722" y="2300"/>
                    </a:lnTo>
                    <a:lnTo>
                      <a:pt x="1643" y="2338"/>
                    </a:lnTo>
                    <a:lnTo>
                      <a:pt x="1561" y="2371"/>
                    </a:lnTo>
                    <a:lnTo>
                      <a:pt x="1475" y="2397"/>
                    </a:lnTo>
                    <a:lnTo>
                      <a:pt x="1388" y="2418"/>
                    </a:lnTo>
                    <a:lnTo>
                      <a:pt x="1298" y="2432"/>
                    </a:lnTo>
                    <a:lnTo>
                      <a:pt x="1303" y="2364"/>
                    </a:lnTo>
                    <a:lnTo>
                      <a:pt x="1305" y="2294"/>
                    </a:lnTo>
                    <a:lnTo>
                      <a:pt x="1302" y="2204"/>
                    </a:lnTo>
                    <a:lnTo>
                      <a:pt x="1294" y="2116"/>
                    </a:lnTo>
                    <a:lnTo>
                      <a:pt x="1369" y="2100"/>
                    </a:lnTo>
                    <a:lnTo>
                      <a:pt x="1442" y="2079"/>
                    </a:lnTo>
                    <a:lnTo>
                      <a:pt x="1513" y="2052"/>
                    </a:lnTo>
                    <a:lnTo>
                      <a:pt x="1580" y="2020"/>
                    </a:lnTo>
                    <a:lnTo>
                      <a:pt x="1644" y="1982"/>
                    </a:lnTo>
                    <a:lnTo>
                      <a:pt x="1705" y="1939"/>
                    </a:lnTo>
                    <a:lnTo>
                      <a:pt x="1762" y="1892"/>
                    </a:lnTo>
                    <a:lnTo>
                      <a:pt x="1814" y="1839"/>
                    </a:lnTo>
                    <a:lnTo>
                      <a:pt x="1863" y="1783"/>
                    </a:lnTo>
                    <a:lnTo>
                      <a:pt x="1907" y="1724"/>
                    </a:lnTo>
                    <a:lnTo>
                      <a:pt x="1946" y="1660"/>
                    </a:lnTo>
                    <a:lnTo>
                      <a:pt x="1979" y="1593"/>
                    </a:lnTo>
                    <a:lnTo>
                      <a:pt x="2007" y="1524"/>
                    </a:lnTo>
                    <a:lnTo>
                      <a:pt x="2030" y="1451"/>
                    </a:lnTo>
                    <a:lnTo>
                      <a:pt x="2046" y="1376"/>
                    </a:lnTo>
                    <a:lnTo>
                      <a:pt x="2056" y="1298"/>
                    </a:lnTo>
                    <a:lnTo>
                      <a:pt x="2060" y="1220"/>
                    </a:lnTo>
                    <a:lnTo>
                      <a:pt x="2056" y="1142"/>
                    </a:lnTo>
                    <a:lnTo>
                      <a:pt x="2046" y="1065"/>
                    </a:lnTo>
                    <a:lnTo>
                      <a:pt x="2030" y="992"/>
                    </a:lnTo>
                    <a:lnTo>
                      <a:pt x="2008" y="920"/>
                    </a:lnTo>
                    <a:lnTo>
                      <a:pt x="1981" y="850"/>
                    </a:lnTo>
                    <a:lnTo>
                      <a:pt x="1948" y="784"/>
                    </a:lnTo>
                    <a:lnTo>
                      <a:pt x="1910" y="721"/>
                    </a:lnTo>
                    <a:lnTo>
                      <a:pt x="1867" y="662"/>
                    </a:lnTo>
                    <a:lnTo>
                      <a:pt x="1820" y="606"/>
                    </a:lnTo>
                    <a:lnTo>
                      <a:pt x="1767" y="554"/>
                    </a:lnTo>
                    <a:lnTo>
                      <a:pt x="1711" y="506"/>
                    </a:lnTo>
                    <a:lnTo>
                      <a:pt x="1652" y="464"/>
                    </a:lnTo>
                    <a:lnTo>
                      <a:pt x="1589" y="425"/>
                    </a:lnTo>
                    <a:lnTo>
                      <a:pt x="1523" y="393"/>
                    </a:lnTo>
                    <a:lnTo>
                      <a:pt x="1455" y="364"/>
                    </a:lnTo>
                    <a:lnTo>
                      <a:pt x="1383" y="343"/>
                    </a:lnTo>
                    <a:lnTo>
                      <a:pt x="1308" y="327"/>
                    </a:lnTo>
                    <a:lnTo>
                      <a:pt x="1232" y="317"/>
                    </a:lnTo>
                    <a:lnTo>
                      <a:pt x="1154" y="314"/>
                    </a:lnTo>
                    <a:lnTo>
                      <a:pt x="1073" y="317"/>
                    </a:lnTo>
                    <a:lnTo>
                      <a:pt x="993" y="328"/>
                    </a:lnTo>
                    <a:lnTo>
                      <a:pt x="916" y="346"/>
                    </a:lnTo>
                    <a:lnTo>
                      <a:pt x="841" y="370"/>
                    </a:lnTo>
                    <a:lnTo>
                      <a:pt x="769" y="400"/>
                    </a:lnTo>
                    <a:lnTo>
                      <a:pt x="701" y="436"/>
                    </a:lnTo>
                    <a:lnTo>
                      <a:pt x="637" y="478"/>
                    </a:lnTo>
                    <a:lnTo>
                      <a:pt x="575" y="524"/>
                    </a:lnTo>
                    <a:lnTo>
                      <a:pt x="519" y="576"/>
                    </a:lnTo>
                    <a:lnTo>
                      <a:pt x="467" y="632"/>
                    </a:lnTo>
                    <a:lnTo>
                      <a:pt x="419" y="692"/>
                    </a:lnTo>
                    <a:lnTo>
                      <a:pt x="377" y="757"/>
                    </a:lnTo>
                    <a:lnTo>
                      <a:pt x="340" y="825"/>
                    </a:lnTo>
                    <a:lnTo>
                      <a:pt x="309" y="896"/>
                    </a:lnTo>
                    <a:lnTo>
                      <a:pt x="234" y="873"/>
                    </a:lnTo>
                    <a:lnTo>
                      <a:pt x="157" y="853"/>
                    </a:lnTo>
                    <a:lnTo>
                      <a:pt x="80" y="838"/>
                    </a:lnTo>
                    <a:lnTo>
                      <a:pt x="0" y="826"/>
                    </a:lnTo>
                    <a:lnTo>
                      <a:pt x="32" y="743"/>
                    </a:lnTo>
                    <a:lnTo>
                      <a:pt x="70" y="663"/>
                    </a:lnTo>
                    <a:lnTo>
                      <a:pt x="113" y="586"/>
                    </a:lnTo>
                    <a:lnTo>
                      <a:pt x="162" y="512"/>
                    </a:lnTo>
                    <a:lnTo>
                      <a:pt x="216" y="443"/>
                    </a:lnTo>
                    <a:lnTo>
                      <a:pt x="274" y="377"/>
                    </a:lnTo>
                    <a:lnTo>
                      <a:pt x="337" y="316"/>
                    </a:lnTo>
                    <a:lnTo>
                      <a:pt x="403" y="259"/>
                    </a:lnTo>
                    <a:lnTo>
                      <a:pt x="474" y="208"/>
                    </a:lnTo>
                    <a:lnTo>
                      <a:pt x="549" y="161"/>
                    </a:lnTo>
                    <a:lnTo>
                      <a:pt x="627" y="120"/>
                    </a:lnTo>
                    <a:lnTo>
                      <a:pt x="709" y="84"/>
                    </a:lnTo>
                    <a:lnTo>
                      <a:pt x="792" y="54"/>
                    </a:lnTo>
                    <a:lnTo>
                      <a:pt x="880" y="30"/>
                    </a:lnTo>
                    <a:lnTo>
                      <a:pt x="969" y="13"/>
                    </a:lnTo>
                    <a:lnTo>
                      <a:pt x="1061" y="3"/>
                    </a:lnTo>
                    <a:lnTo>
                      <a:pt x="1154"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sp>
            <p:nvSpPr>
              <p:cNvPr id="43" name="Freeform 1404"/>
              <p:cNvSpPr>
                <a:spLocks noEditPoints="1"/>
              </p:cNvSpPr>
              <p:nvPr/>
            </p:nvSpPr>
            <p:spPr bwMode="auto">
              <a:xfrm>
                <a:off x="2295326" y="870742"/>
                <a:ext cx="767832" cy="769091"/>
              </a:xfrm>
              <a:custGeom>
                <a:avLst/>
                <a:gdLst>
                  <a:gd name="T0" fmla="*/ 1036 w 2439"/>
                  <a:gd name="T1" fmla="*/ 724 h 2445"/>
                  <a:gd name="T2" fmla="*/ 846 w 2439"/>
                  <a:gd name="T3" fmla="*/ 845 h 2445"/>
                  <a:gd name="T4" fmla="*/ 724 w 2439"/>
                  <a:gd name="T5" fmla="*/ 1034 h 2445"/>
                  <a:gd name="T6" fmla="*/ 691 w 2439"/>
                  <a:gd name="T7" fmla="*/ 1248 h 2445"/>
                  <a:gd name="T8" fmla="*/ 746 w 2439"/>
                  <a:gd name="T9" fmla="*/ 1459 h 2445"/>
                  <a:gd name="T10" fmla="*/ 887 w 2439"/>
                  <a:gd name="T11" fmla="*/ 1636 h 2445"/>
                  <a:gd name="T12" fmla="*/ 1085 w 2439"/>
                  <a:gd name="T13" fmla="*/ 1736 h 2445"/>
                  <a:gd name="T14" fmla="*/ 1301 w 2439"/>
                  <a:gd name="T15" fmla="*/ 1748 h 2445"/>
                  <a:gd name="T16" fmla="*/ 1506 w 2439"/>
                  <a:gd name="T17" fmla="*/ 1671 h 2445"/>
                  <a:gd name="T18" fmla="*/ 1667 w 2439"/>
                  <a:gd name="T19" fmla="*/ 1511 h 2445"/>
                  <a:gd name="T20" fmla="*/ 1745 w 2439"/>
                  <a:gd name="T21" fmla="*/ 1306 h 2445"/>
                  <a:gd name="T22" fmla="*/ 1734 w 2439"/>
                  <a:gd name="T23" fmla="*/ 1089 h 2445"/>
                  <a:gd name="T24" fmla="*/ 1636 w 2439"/>
                  <a:gd name="T25" fmla="*/ 891 h 2445"/>
                  <a:gd name="T26" fmla="*/ 1460 w 2439"/>
                  <a:gd name="T27" fmla="*/ 748 h 2445"/>
                  <a:gd name="T28" fmla="*/ 1249 w 2439"/>
                  <a:gd name="T29" fmla="*/ 692 h 2445"/>
                  <a:gd name="T30" fmla="*/ 1327 w 2439"/>
                  <a:gd name="T31" fmla="*/ 4 h 2445"/>
                  <a:gd name="T32" fmla="*/ 1395 w 2439"/>
                  <a:gd name="T33" fmla="*/ 60 h 2445"/>
                  <a:gd name="T34" fmla="*/ 1482 w 2439"/>
                  <a:gd name="T35" fmla="*/ 280 h 2445"/>
                  <a:gd name="T36" fmla="*/ 1771 w 2439"/>
                  <a:gd name="T37" fmla="*/ 416 h 2445"/>
                  <a:gd name="T38" fmla="*/ 1945 w 2439"/>
                  <a:gd name="T39" fmla="*/ 276 h 2445"/>
                  <a:gd name="T40" fmla="*/ 2028 w 2439"/>
                  <a:gd name="T41" fmla="*/ 305 h 2445"/>
                  <a:gd name="T42" fmla="*/ 2171 w 2439"/>
                  <a:gd name="T43" fmla="*/ 480 h 2445"/>
                  <a:gd name="T44" fmla="*/ 2140 w 2439"/>
                  <a:gd name="T45" fmla="*/ 564 h 2445"/>
                  <a:gd name="T46" fmla="*/ 2124 w 2439"/>
                  <a:gd name="T47" fmla="*/ 853 h 2445"/>
                  <a:gd name="T48" fmla="*/ 2337 w 2439"/>
                  <a:gd name="T49" fmla="*/ 1043 h 2445"/>
                  <a:gd name="T50" fmla="*/ 2417 w 2439"/>
                  <a:gd name="T51" fmla="*/ 1082 h 2445"/>
                  <a:gd name="T52" fmla="*/ 2439 w 2439"/>
                  <a:gd name="T53" fmla="*/ 1307 h 2445"/>
                  <a:gd name="T54" fmla="*/ 2400 w 2439"/>
                  <a:gd name="T55" fmla="*/ 1387 h 2445"/>
                  <a:gd name="T56" fmla="*/ 2179 w 2439"/>
                  <a:gd name="T57" fmla="*/ 1409 h 2445"/>
                  <a:gd name="T58" fmla="*/ 2095 w 2439"/>
                  <a:gd name="T59" fmla="*/ 1660 h 2445"/>
                  <a:gd name="T60" fmla="*/ 2151 w 2439"/>
                  <a:gd name="T61" fmla="*/ 1905 h 2445"/>
                  <a:gd name="T62" fmla="*/ 2160 w 2439"/>
                  <a:gd name="T63" fmla="*/ 1993 h 2445"/>
                  <a:gd name="T64" fmla="*/ 2004 w 2439"/>
                  <a:gd name="T65" fmla="*/ 2160 h 2445"/>
                  <a:gd name="T66" fmla="*/ 1917 w 2439"/>
                  <a:gd name="T67" fmla="*/ 2169 h 2445"/>
                  <a:gd name="T68" fmla="*/ 1712 w 2439"/>
                  <a:gd name="T69" fmla="*/ 2072 h 2445"/>
                  <a:gd name="T70" fmla="*/ 1465 w 2439"/>
                  <a:gd name="T71" fmla="*/ 2175 h 2445"/>
                  <a:gd name="T72" fmla="*/ 1388 w 2439"/>
                  <a:gd name="T73" fmla="*/ 2388 h 2445"/>
                  <a:gd name="T74" fmla="*/ 1320 w 2439"/>
                  <a:gd name="T75" fmla="*/ 2442 h 2445"/>
                  <a:gd name="T76" fmla="*/ 1092 w 2439"/>
                  <a:gd name="T77" fmla="*/ 2433 h 2445"/>
                  <a:gd name="T78" fmla="*/ 1037 w 2439"/>
                  <a:gd name="T79" fmla="*/ 2365 h 2445"/>
                  <a:gd name="T80" fmla="*/ 907 w 2439"/>
                  <a:gd name="T81" fmla="*/ 2154 h 2445"/>
                  <a:gd name="T82" fmla="*/ 666 w 2439"/>
                  <a:gd name="T83" fmla="*/ 2034 h 2445"/>
                  <a:gd name="T84" fmla="*/ 496 w 2439"/>
                  <a:gd name="T85" fmla="*/ 2169 h 2445"/>
                  <a:gd name="T86" fmla="*/ 411 w 2439"/>
                  <a:gd name="T87" fmla="*/ 2139 h 2445"/>
                  <a:gd name="T88" fmla="*/ 269 w 2439"/>
                  <a:gd name="T89" fmla="*/ 1964 h 2445"/>
                  <a:gd name="T90" fmla="*/ 299 w 2439"/>
                  <a:gd name="T91" fmla="*/ 1880 h 2445"/>
                  <a:gd name="T92" fmla="*/ 311 w 2439"/>
                  <a:gd name="T93" fmla="*/ 1595 h 2445"/>
                  <a:gd name="T94" fmla="*/ 103 w 2439"/>
                  <a:gd name="T95" fmla="*/ 1402 h 2445"/>
                  <a:gd name="T96" fmla="*/ 23 w 2439"/>
                  <a:gd name="T97" fmla="*/ 1363 h 2445"/>
                  <a:gd name="T98" fmla="*/ 1 w 2439"/>
                  <a:gd name="T99" fmla="*/ 1139 h 2445"/>
                  <a:gd name="T100" fmla="*/ 40 w 2439"/>
                  <a:gd name="T101" fmla="*/ 1059 h 2445"/>
                  <a:gd name="T102" fmla="*/ 257 w 2439"/>
                  <a:gd name="T103" fmla="*/ 1037 h 2445"/>
                  <a:gd name="T104" fmla="*/ 343 w 2439"/>
                  <a:gd name="T105" fmla="*/ 786 h 2445"/>
                  <a:gd name="T106" fmla="*/ 289 w 2439"/>
                  <a:gd name="T107" fmla="*/ 541 h 2445"/>
                  <a:gd name="T108" fmla="*/ 280 w 2439"/>
                  <a:gd name="T109" fmla="*/ 453 h 2445"/>
                  <a:gd name="T110" fmla="*/ 436 w 2439"/>
                  <a:gd name="T111" fmla="*/ 286 h 2445"/>
                  <a:gd name="T112" fmla="*/ 523 w 2439"/>
                  <a:gd name="T113" fmla="*/ 276 h 2445"/>
                  <a:gd name="T114" fmla="*/ 730 w 2439"/>
                  <a:gd name="T115" fmla="*/ 374 h 2445"/>
                  <a:gd name="T116" fmla="*/ 976 w 2439"/>
                  <a:gd name="T117" fmla="*/ 275 h 2445"/>
                  <a:gd name="T118" fmla="*/ 1052 w 2439"/>
                  <a:gd name="T119" fmla="*/ 58 h 2445"/>
                  <a:gd name="T120" fmla="*/ 1121 w 2439"/>
                  <a:gd name="T121" fmla="*/ 4 h 2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39" h="2445">
                    <a:moveTo>
                      <a:pt x="1195" y="691"/>
                    </a:moveTo>
                    <a:lnTo>
                      <a:pt x="1141" y="696"/>
                    </a:lnTo>
                    <a:lnTo>
                      <a:pt x="1088" y="708"/>
                    </a:lnTo>
                    <a:lnTo>
                      <a:pt x="1036" y="724"/>
                    </a:lnTo>
                    <a:lnTo>
                      <a:pt x="984" y="746"/>
                    </a:lnTo>
                    <a:lnTo>
                      <a:pt x="936" y="773"/>
                    </a:lnTo>
                    <a:lnTo>
                      <a:pt x="889" y="806"/>
                    </a:lnTo>
                    <a:lnTo>
                      <a:pt x="846" y="845"/>
                    </a:lnTo>
                    <a:lnTo>
                      <a:pt x="807" y="889"/>
                    </a:lnTo>
                    <a:lnTo>
                      <a:pt x="774" y="934"/>
                    </a:lnTo>
                    <a:lnTo>
                      <a:pt x="747" y="982"/>
                    </a:lnTo>
                    <a:lnTo>
                      <a:pt x="724" y="1034"/>
                    </a:lnTo>
                    <a:lnTo>
                      <a:pt x="708" y="1085"/>
                    </a:lnTo>
                    <a:lnTo>
                      <a:pt x="697" y="1139"/>
                    </a:lnTo>
                    <a:lnTo>
                      <a:pt x="691" y="1194"/>
                    </a:lnTo>
                    <a:lnTo>
                      <a:pt x="691" y="1248"/>
                    </a:lnTo>
                    <a:lnTo>
                      <a:pt x="695" y="1302"/>
                    </a:lnTo>
                    <a:lnTo>
                      <a:pt x="707" y="1355"/>
                    </a:lnTo>
                    <a:lnTo>
                      <a:pt x="723" y="1408"/>
                    </a:lnTo>
                    <a:lnTo>
                      <a:pt x="746" y="1459"/>
                    </a:lnTo>
                    <a:lnTo>
                      <a:pt x="773" y="1507"/>
                    </a:lnTo>
                    <a:lnTo>
                      <a:pt x="806" y="1554"/>
                    </a:lnTo>
                    <a:lnTo>
                      <a:pt x="844" y="1597"/>
                    </a:lnTo>
                    <a:lnTo>
                      <a:pt x="887" y="1636"/>
                    </a:lnTo>
                    <a:lnTo>
                      <a:pt x="933" y="1669"/>
                    </a:lnTo>
                    <a:lnTo>
                      <a:pt x="982" y="1697"/>
                    </a:lnTo>
                    <a:lnTo>
                      <a:pt x="1032" y="1720"/>
                    </a:lnTo>
                    <a:lnTo>
                      <a:pt x="1085" y="1736"/>
                    </a:lnTo>
                    <a:lnTo>
                      <a:pt x="1137" y="1747"/>
                    </a:lnTo>
                    <a:lnTo>
                      <a:pt x="1192" y="1753"/>
                    </a:lnTo>
                    <a:lnTo>
                      <a:pt x="1246" y="1753"/>
                    </a:lnTo>
                    <a:lnTo>
                      <a:pt x="1301" y="1748"/>
                    </a:lnTo>
                    <a:lnTo>
                      <a:pt x="1354" y="1737"/>
                    </a:lnTo>
                    <a:lnTo>
                      <a:pt x="1407" y="1721"/>
                    </a:lnTo>
                    <a:lnTo>
                      <a:pt x="1457" y="1698"/>
                    </a:lnTo>
                    <a:lnTo>
                      <a:pt x="1506" y="1671"/>
                    </a:lnTo>
                    <a:lnTo>
                      <a:pt x="1552" y="1637"/>
                    </a:lnTo>
                    <a:lnTo>
                      <a:pt x="1595" y="1600"/>
                    </a:lnTo>
                    <a:lnTo>
                      <a:pt x="1634" y="1556"/>
                    </a:lnTo>
                    <a:lnTo>
                      <a:pt x="1667" y="1511"/>
                    </a:lnTo>
                    <a:lnTo>
                      <a:pt x="1694" y="1461"/>
                    </a:lnTo>
                    <a:lnTo>
                      <a:pt x="1717" y="1411"/>
                    </a:lnTo>
                    <a:lnTo>
                      <a:pt x="1733" y="1358"/>
                    </a:lnTo>
                    <a:lnTo>
                      <a:pt x="1745" y="1306"/>
                    </a:lnTo>
                    <a:lnTo>
                      <a:pt x="1750" y="1251"/>
                    </a:lnTo>
                    <a:lnTo>
                      <a:pt x="1750" y="1197"/>
                    </a:lnTo>
                    <a:lnTo>
                      <a:pt x="1746" y="1142"/>
                    </a:lnTo>
                    <a:lnTo>
                      <a:pt x="1734" y="1089"/>
                    </a:lnTo>
                    <a:lnTo>
                      <a:pt x="1718" y="1037"/>
                    </a:lnTo>
                    <a:lnTo>
                      <a:pt x="1697" y="986"/>
                    </a:lnTo>
                    <a:lnTo>
                      <a:pt x="1669" y="937"/>
                    </a:lnTo>
                    <a:lnTo>
                      <a:pt x="1636" y="891"/>
                    </a:lnTo>
                    <a:lnTo>
                      <a:pt x="1597" y="847"/>
                    </a:lnTo>
                    <a:lnTo>
                      <a:pt x="1554" y="808"/>
                    </a:lnTo>
                    <a:lnTo>
                      <a:pt x="1508" y="775"/>
                    </a:lnTo>
                    <a:lnTo>
                      <a:pt x="1460" y="748"/>
                    </a:lnTo>
                    <a:lnTo>
                      <a:pt x="1409" y="725"/>
                    </a:lnTo>
                    <a:lnTo>
                      <a:pt x="1358" y="708"/>
                    </a:lnTo>
                    <a:lnTo>
                      <a:pt x="1304" y="698"/>
                    </a:lnTo>
                    <a:lnTo>
                      <a:pt x="1249" y="692"/>
                    </a:lnTo>
                    <a:lnTo>
                      <a:pt x="1195" y="691"/>
                    </a:lnTo>
                    <a:close/>
                    <a:moveTo>
                      <a:pt x="1145" y="0"/>
                    </a:moveTo>
                    <a:lnTo>
                      <a:pt x="1304" y="1"/>
                    </a:lnTo>
                    <a:lnTo>
                      <a:pt x="1327" y="4"/>
                    </a:lnTo>
                    <a:lnTo>
                      <a:pt x="1348" y="12"/>
                    </a:lnTo>
                    <a:lnTo>
                      <a:pt x="1368" y="24"/>
                    </a:lnTo>
                    <a:lnTo>
                      <a:pt x="1384" y="40"/>
                    </a:lnTo>
                    <a:lnTo>
                      <a:pt x="1395" y="60"/>
                    </a:lnTo>
                    <a:lnTo>
                      <a:pt x="1403" y="81"/>
                    </a:lnTo>
                    <a:lnTo>
                      <a:pt x="1407" y="105"/>
                    </a:lnTo>
                    <a:lnTo>
                      <a:pt x="1406" y="262"/>
                    </a:lnTo>
                    <a:lnTo>
                      <a:pt x="1482" y="280"/>
                    </a:lnTo>
                    <a:lnTo>
                      <a:pt x="1557" y="305"/>
                    </a:lnTo>
                    <a:lnTo>
                      <a:pt x="1631" y="336"/>
                    </a:lnTo>
                    <a:lnTo>
                      <a:pt x="1702" y="373"/>
                    </a:lnTo>
                    <a:lnTo>
                      <a:pt x="1771" y="416"/>
                    </a:lnTo>
                    <a:lnTo>
                      <a:pt x="1883" y="304"/>
                    </a:lnTo>
                    <a:lnTo>
                      <a:pt x="1901" y="291"/>
                    </a:lnTo>
                    <a:lnTo>
                      <a:pt x="1922" y="280"/>
                    </a:lnTo>
                    <a:lnTo>
                      <a:pt x="1945" y="276"/>
                    </a:lnTo>
                    <a:lnTo>
                      <a:pt x="1967" y="276"/>
                    </a:lnTo>
                    <a:lnTo>
                      <a:pt x="1989" y="280"/>
                    </a:lnTo>
                    <a:lnTo>
                      <a:pt x="2010" y="291"/>
                    </a:lnTo>
                    <a:lnTo>
                      <a:pt x="2028" y="305"/>
                    </a:lnTo>
                    <a:lnTo>
                      <a:pt x="2141" y="419"/>
                    </a:lnTo>
                    <a:lnTo>
                      <a:pt x="2156" y="437"/>
                    </a:lnTo>
                    <a:lnTo>
                      <a:pt x="2165" y="457"/>
                    </a:lnTo>
                    <a:lnTo>
                      <a:pt x="2171" y="480"/>
                    </a:lnTo>
                    <a:lnTo>
                      <a:pt x="2169" y="502"/>
                    </a:lnTo>
                    <a:lnTo>
                      <a:pt x="2165" y="525"/>
                    </a:lnTo>
                    <a:lnTo>
                      <a:pt x="2155" y="546"/>
                    </a:lnTo>
                    <a:lnTo>
                      <a:pt x="2140" y="564"/>
                    </a:lnTo>
                    <a:lnTo>
                      <a:pt x="2028" y="676"/>
                    </a:lnTo>
                    <a:lnTo>
                      <a:pt x="2064" y="733"/>
                    </a:lnTo>
                    <a:lnTo>
                      <a:pt x="2096" y="791"/>
                    </a:lnTo>
                    <a:lnTo>
                      <a:pt x="2124" y="853"/>
                    </a:lnTo>
                    <a:lnTo>
                      <a:pt x="2147" y="915"/>
                    </a:lnTo>
                    <a:lnTo>
                      <a:pt x="2165" y="978"/>
                    </a:lnTo>
                    <a:lnTo>
                      <a:pt x="2180" y="1042"/>
                    </a:lnTo>
                    <a:lnTo>
                      <a:pt x="2337" y="1043"/>
                    </a:lnTo>
                    <a:lnTo>
                      <a:pt x="2360" y="1045"/>
                    </a:lnTo>
                    <a:lnTo>
                      <a:pt x="2382" y="1053"/>
                    </a:lnTo>
                    <a:lnTo>
                      <a:pt x="2401" y="1066"/>
                    </a:lnTo>
                    <a:lnTo>
                      <a:pt x="2417" y="1082"/>
                    </a:lnTo>
                    <a:lnTo>
                      <a:pt x="2430" y="1101"/>
                    </a:lnTo>
                    <a:lnTo>
                      <a:pt x="2437" y="1123"/>
                    </a:lnTo>
                    <a:lnTo>
                      <a:pt x="2439" y="1148"/>
                    </a:lnTo>
                    <a:lnTo>
                      <a:pt x="2439" y="1307"/>
                    </a:lnTo>
                    <a:lnTo>
                      <a:pt x="2435" y="1331"/>
                    </a:lnTo>
                    <a:lnTo>
                      <a:pt x="2428" y="1352"/>
                    </a:lnTo>
                    <a:lnTo>
                      <a:pt x="2416" y="1371"/>
                    </a:lnTo>
                    <a:lnTo>
                      <a:pt x="2400" y="1387"/>
                    </a:lnTo>
                    <a:lnTo>
                      <a:pt x="2381" y="1400"/>
                    </a:lnTo>
                    <a:lnTo>
                      <a:pt x="2359" y="1406"/>
                    </a:lnTo>
                    <a:lnTo>
                      <a:pt x="2335" y="1410"/>
                    </a:lnTo>
                    <a:lnTo>
                      <a:pt x="2179" y="1409"/>
                    </a:lnTo>
                    <a:lnTo>
                      <a:pt x="2165" y="1473"/>
                    </a:lnTo>
                    <a:lnTo>
                      <a:pt x="2145" y="1537"/>
                    </a:lnTo>
                    <a:lnTo>
                      <a:pt x="2123" y="1600"/>
                    </a:lnTo>
                    <a:lnTo>
                      <a:pt x="2095" y="1660"/>
                    </a:lnTo>
                    <a:lnTo>
                      <a:pt x="2063" y="1720"/>
                    </a:lnTo>
                    <a:lnTo>
                      <a:pt x="2027" y="1777"/>
                    </a:lnTo>
                    <a:lnTo>
                      <a:pt x="2136" y="1887"/>
                    </a:lnTo>
                    <a:lnTo>
                      <a:pt x="2151" y="1905"/>
                    </a:lnTo>
                    <a:lnTo>
                      <a:pt x="2160" y="1926"/>
                    </a:lnTo>
                    <a:lnTo>
                      <a:pt x="2165" y="1948"/>
                    </a:lnTo>
                    <a:lnTo>
                      <a:pt x="2165" y="1971"/>
                    </a:lnTo>
                    <a:lnTo>
                      <a:pt x="2160" y="1993"/>
                    </a:lnTo>
                    <a:lnTo>
                      <a:pt x="2150" y="2014"/>
                    </a:lnTo>
                    <a:lnTo>
                      <a:pt x="2135" y="2033"/>
                    </a:lnTo>
                    <a:lnTo>
                      <a:pt x="2023" y="2145"/>
                    </a:lnTo>
                    <a:lnTo>
                      <a:pt x="2004" y="2160"/>
                    </a:lnTo>
                    <a:lnTo>
                      <a:pt x="1983" y="2169"/>
                    </a:lnTo>
                    <a:lnTo>
                      <a:pt x="1962" y="2175"/>
                    </a:lnTo>
                    <a:lnTo>
                      <a:pt x="1939" y="2174"/>
                    </a:lnTo>
                    <a:lnTo>
                      <a:pt x="1917" y="2169"/>
                    </a:lnTo>
                    <a:lnTo>
                      <a:pt x="1895" y="2159"/>
                    </a:lnTo>
                    <a:lnTo>
                      <a:pt x="1877" y="2144"/>
                    </a:lnTo>
                    <a:lnTo>
                      <a:pt x="1770" y="2035"/>
                    </a:lnTo>
                    <a:lnTo>
                      <a:pt x="1712" y="2072"/>
                    </a:lnTo>
                    <a:lnTo>
                      <a:pt x="1652" y="2105"/>
                    </a:lnTo>
                    <a:lnTo>
                      <a:pt x="1591" y="2133"/>
                    </a:lnTo>
                    <a:lnTo>
                      <a:pt x="1529" y="2155"/>
                    </a:lnTo>
                    <a:lnTo>
                      <a:pt x="1465" y="2175"/>
                    </a:lnTo>
                    <a:lnTo>
                      <a:pt x="1400" y="2190"/>
                    </a:lnTo>
                    <a:lnTo>
                      <a:pt x="1399" y="2342"/>
                    </a:lnTo>
                    <a:lnTo>
                      <a:pt x="1396" y="2366"/>
                    </a:lnTo>
                    <a:lnTo>
                      <a:pt x="1388" y="2388"/>
                    </a:lnTo>
                    <a:lnTo>
                      <a:pt x="1377" y="2407"/>
                    </a:lnTo>
                    <a:lnTo>
                      <a:pt x="1361" y="2422"/>
                    </a:lnTo>
                    <a:lnTo>
                      <a:pt x="1342" y="2434"/>
                    </a:lnTo>
                    <a:lnTo>
                      <a:pt x="1320" y="2442"/>
                    </a:lnTo>
                    <a:lnTo>
                      <a:pt x="1296" y="2445"/>
                    </a:lnTo>
                    <a:lnTo>
                      <a:pt x="1137" y="2444"/>
                    </a:lnTo>
                    <a:lnTo>
                      <a:pt x="1113" y="2441"/>
                    </a:lnTo>
                    <a:lnTo>
                      <a:pt x="1092" y="2433"/>
                    </a:lnTo>
                    <a:lnTo>
                      <a:pt x="1073" y="2422"/>
                    </a:lnTo>
                    <a:lnTo>
                      <a:pt x="1057" y="2405"/>
                    </a:lnTo>
                    <a:lnTo>
                      <a:pt x="1045" y="2386"/>
                    </a:lnTo>
                    <a:lnTo>
                      <a:pt x="1037" y="2365"/>
                    </a:lnTo>
                    <a:lnTo>
                      <a:pt x="1034" y="2341"/>
                    </a:lnTo>
                    <a:lnTo>
                      <a:pt x="1036" y="2189"/>
                    </a:lnTo>
                    <a:lnTo>
                      <a:pt x="971" y="2174"/>
                    </a:lnTo>
                    <a:lnTo>
                      <a:pt x="907" y="2154"/>
                    </a:lnTo>
                    <a:lnTo>
                      <a:pt x="844" y="2131"/>
                    </a:lnTo>
                    <a:lnTo>
                      <a:pt x="782" y="2103"/>
                    </a:lnTo>
                    <a:lnTo>
                      <a:pt x="723" y="2071"/>
                    </a:lnTo>
                    <a:lnTo>
                      <a:pt x="666" y="2034"/>
                    </a:lnTo>
                    <a:lnTo>
                      <a:pt x="557" y="2139"/>
                    </a:lnTo>
                    <a:lnTo>
                      <a:pt x="538" y="2154"/>
                    </a:lnTo>
                    <a:lnTo>
                      <a:pt x="517" y="2163"/>
                    </a:lnTo>
                    <a:lnTo>
                      <a:pt x="496" y="2169"/>
                    </a:lnTo>
                    <a:lnTo>
                      <a:pt x="473" y="2169"/>
                    </a:lnTo>
                    <a:lnTo>
                      <a:pt x="450" y="2163"/>
                    </a:lnTo>
                    <a:lnTo>
                      <a:pt x="429" y="2154"/>
                    </a:lnTo>
                    <a:lnTo>
                      <a:pt x="411" y="2139"/>
                    </a:lnTo>
                    <a:lnTo>
                      <a:pt x="298" y="2026"/>
                    </a:lnTo>
                    <a:lnTo>
                      <a:pt x="283" y="2008"/>
                    </a:lnTo>
                    <a:lnTo>
                      <a:pt x="274" y="1987"/>
                    </a:lnTo>
                    <a:lnTo>
                      <a:pt x="269" y="1964"/>
                    </a:lnTo>
                    <a:lnTo>
                      <a:pt x="269" y="1942"/>
                    </a:lnTo>
                    <a:lnTo>
                      <a:pt x="274" y="1920"/>
                    </a:lnTo>
                    <a:lnTo>
                      <a:pt x="284" y="1899"/>
                    </a:lnTo>
                    <a:lnTo>
                      <a:pt x="299" y="1880"/>
                    </a:lnTo>
                    <a:lnTo>
                      <a:pt x="406" y="1774"/>
                    </a:lnTo>
                    <a:lnTo>
                      <a:pt x="370" y="1716"/>
                    </a:lnTo>
                    <a:lnTo>
                      <a:pt x="338" y="1656"/>
                    </a:lnTo>
                    <a:lnTo>
                      <a:pt x="311" y="1595"/>
                    </a:lnTo>
                    <a:lnTo>
                      <a:pt x="288" y="1531"/>
                    </a:lnTo>
                    <a:lnTo>
                      <a:pt x="268" y="1467"/>
                    </a:lnTo>
                    <a:lnTo>
                      <a:pt x="255" y="1403"/>
                    </a:lnTo>
                    <a:lnTo>
                      <a:pt x="103" y="1402"/>
                    </a:lnTo>
                    <a:lnTo>
                      <a:pt x="79" y="1398"/>
                    </a:lnTo>
                    <a:lnTo>
                      <a:pt x="57" y="1392"/>
                    </a:lnTo>
                    <a:lnTo>
                      <a:pt x="38" y="1379"/>
                    </a:lnTo>
                    <a:lnTo>
                      <a:pt x="23" y="1363"/>
                    </a:lnTo>
                    <a:lnTo>
                      <a:pt x="10" y="1344"/>
                    </a:lnTo>
                    <a:lnTo>
                      <a:pt x="2" y="1322"/>
                    </a:lnTo>
                    <a:lnTo>
                      <a:pt x="0" y="1298"/>
                    </a:lnTo>
                    <a:lnTo>
                      <a:pt x="1" y="1139"/>
                    </a:lnTo>
                    <a:lnTo>
                      <a:pt x="3" y="1116"/>
                    </a:lnTo>
                    <a:lnTo>
                      <a:pt x="11" y="1094"/>
                    </a:lnTo>
                    <a:lnTo>
                      <a:pt x="24" y="1075"/>
                    </a:lnTo>
                    <a:lnTo>
                      <a:pt x="40" y="1059"/>
                    </a:lnTo>
                    <a:lnTo>
                      <a:pt x="58" y="1047"/>
                    </a:lnTo>
                    <a:lnTo>
                      <a:pt x="80" y="1039"/>
                    </a:lnTo>
                    <a:lnTo>
                      <a:pt x="104" y="1037"/>
                    </a:lnTo>
                    <a:lnTo>
                      <a:pt x="257" y="1037"/>
                    </a:lnTo>
                    <a:lnTo>
                      <a:pt x="272" y="973"/>
                    </a:lnTo>
                    <a:lnTo>
                      <a:pt x="291" y="909"/>
                    </a:lnTo>
                    <a:lnTo>
                      <a:pt x="314" y="846"/>
                    </a:lnTo>
                    <a:lnTo>
                      <a:pt x="343" y="786"/>
                    </a:lnTo>
                    <a:lnTo>
                      <a:pt x="375" y="726"/>
                    </a:lnTo>
                    <a:lnTo>
                      <a:pt x="412" y="668"/>
                    </a:lnTo>
                    <a:lnTo>
                      <a:pt x="304" y="559"/>
                    </a:lnTo>
                    <a:lnTo>
                      <a:pt x="289" y="541"/>
                    </a:lnTo>
                    <a:lnTo>
                      <a:pt x="280" y="520"/>
                    </a:lnTo>
                    <a:lnTo>
                      <a:pt x="274" y="497"/>
                    </a:lnTo>
                    <a:lnTo>
                      <a:pt x="275" y="476"/>
                    </a:lnTo>
                    <a:lnTo>
                      <a:pt x="280" y="453"/>
                    </a:lnTo>
                    <a:lnTo>
                      <a:pt x="290" y="432"/>
                    </a:lnTo>
                    <a:lnTo>
                      <a:pt x="305" y="414"/>
                    </a:lnTo>
                    <a:lnTo>
                      <a:pt x="417" y="301"/>
                    </a:lnTo>
                    <a:lnTo>
                      <a:pt x="436" y="286"/>
                    </a:lnTo>
                    <a:lnTo>
                      <a:pt x="457" y="276"/>
                    </a:lnTo>
                    <a:lnTo>
                      <a:pt x="478" y="271"/>
                    </a:lnTo>
                    <a:lnTo>
                      <a:pt x="501" y="271"/>
                    </a:lnTo>
                    <a:lnTo>
                      <a:pt x="523" y="276"/>
                    </a:lnTo>
                    <a:lnTo>
                      <a:pt x="545" y="286"/>
                    </a:lnTo>
                    <a:lnTo>
                      <a:pt x="563" y="301"/>
                    </a:lnTo>
                    <a:lnTo>
                      <a:pt x="673" y="411"/>
                    </a:lnTo>
                    <a:lnTo>
                      <a:pt x="730" y="374"/>
                    </a:lnTo>
                    <a:lnTo>
                      <a:pt x="789" y="343"/>
                    </a:lnTo>
                    <a:lnTo>
                      <a:pt x="851" y="316"/>
                    </a:lnTo>
                    <a:lnTo>
                      <a:pt x="912" y="293"/>
                    </a:lnTo>
                    <a:lnTo>
                      <a:pt x="976" y="275"/>
                    </a:lnTo>
                    <a:lnTo>
                      <a:pt x="1041" y="260"/>
                    </a:lnTo>
                    <a:lnTo>
                      <a:pt x="1041" y="103"/>
                    </a:lnTo>
                    <a:lnTo>
                      <a:pt x="1045" y="80"/>
                    </a:lnTo>
                    <a:lnTo>
                      <a:pt x="1052" y="58"/>
                    </a:lnTo>
                    <a:lnTo>
                      <a:pt x="1064" y="39"/>
                    </a:lnTo>
                    <a:lnTo>
                      <a:pt x="1080" y="23"/>
                    </a:lnTo>
                    <a:lnTo>
                      <a:pt x="1100" y="10"/>
                    </a:lnTo>
                    <a:lnTo>
                      <a:pt x="1121" y="4"/>
                    </a:lnTo>
                    <a:lnTo>
                      <a:pt x="1145" y="0"/>
                    </a:lnTo>
                    <a:close/>
                  </a:path>
                </a:pathLst>
              </a:custGeom>
              <a:grpFill/>
              <a:ln w="0">
                <a:no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a:ln>
                    <a:noFill/>
                  </a:ln>
                  <a:solidFill>
                    <a:prstClr val="black"/>
                  </a:solidFill>
                  <a:effectLst/>
                  <a:uLnTx/>
                  <a:uFillTx/>
                  <a:latin typeface="微软雅黑 Light" panose="020B0502040204020203" pitchFamily="34" charset="-122"/>
                  <a:ea typeface="微软雅黑 Light" panose="020B0502040204020203" pitchFamily="34" charset="-122"/>
                </a:endParaRPr>
              </a:p>
            </p:txBody>
          </p:sp>
        </p:grpSp>
        <p:sp>
          <p:nvSpPr>
            <p:cNvPr id="35" name="Text Placeholder 16"/>
            <p:cNvSpPr txBox="1"/>
            <p:nvPr/>
          </p:nvSpPr>
          <p:spPr>
            <a:xfrm>
              <a:off x="6324803" y="2624234"/>
              <a:ext cx="1650411" cy="391241"/>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9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rPr>
                <a:t>KEY WORD</a:t>
              </a:r>
              <a:endPar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6" name="Text Placeholder 16"/>
            <p:cNvSpPr txBox="1"/>
            <p:nvPr/>
          </p:nvSpPr>
          <p:spPr>
            <a:xfrm>
              <a:off x="8726955" y="2624234"/>
              <a:ext cx="1650411" cy="391241"/>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9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rPr>
                <a:t>KEY WORD</a:t>
              </a:r>
              <a:endParaRPr lang="en-US" altLang="zh-CN" sz="1400" dirty="0">
                <a:solidFill>
                  <a:schemeClr val="bg1"/>
                </a:solidFill>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7" name="文本框 36"/>
            <p:cNvSpPr txBox="1"/>
            <p:nvPr/>
          </p:nvSpPr>
          <p:spPr>
            <a:xfrm>
              <a:off x="6296762" y="4786589"/>
              <a:ext cx="1765525" cy="689217"/>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8" name="文本框 37"/>
            <p:cNvSpPr txBox="1"/>
            <p:nvPr/>
          </p:nvSpPr>
          <p:spPr>
            <a:xfrm>
              <a:off x="6608368" y="4506686"/>
              <a:ext cx="1083282" cy="257031"/>
            </a:xfrm>
            <a:prstGeom prst="rect">
              <a:avLst/>
            </a:prstGeom>
            <a:noFill/>
          </p:spPr>
          <p:txBody>
            <a:bodyPr wrap="square" rtlCol="0">
              <a:spAutoFit/>
            </a:bodyPr>
            <a:lstStyle/>
            <a:p>
              <a:pPr algn="ctr"/>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9" name="文本框 38"/>
            <p:cNvSpPr txBox="1"/>
            <p:nvPr/>
          </p:nvSpPr>
          <p:spPr>
            <a:xfrm>
              <a:off x="8696273" y="4786589"/>
              <a:ext cx="1765525" cy="689217"/>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1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0" name="文本框 39"/>
            <p:cNvSpPr txBox="1"/>
            <p:nvPr/>
          </p:nvSpPr>
          <p:spPr>
            <a:xfrm>
              <a:off x="9007879" y="4506686"/>
              <a:ext cx="1083282" cy="257031"/>
            </a:xfrm>
            <a:prstGeom prst="rect">
              <a:avLst/>
            </a:prstGeom>
            <a:noFill/>
          </p:spPr>
          <p:txBody>
            <a:bodyPr wrap="square" rtlCol="0">
              <a:spAutoFit/>
            </a:bodyPr>
            <a:lstStyle/>
            <a:p>
              <a:pPr algn="ctr"/>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683240" y="311875"/>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683240" y="591840"/>
            <a:ext cx="1508760" cy="1757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683240" y="871804"/>
            <a:ext cx="1508760" cy="1757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0" y="311875"/>
            <a:ext cx="1041722" cy="735636"/>
            <a:chOff x="0" y="311875"/>
            <a:chExt cx="1041722" cy="1467802"/>
          </a:xfrm>
        </p:grpSpPr>
        <p:sp>
          <p:nvSpPr>
            <p:cNvPr id="15" name="矩形 14"/>
            <p:cNvSpPr/>
            <p:nvPr/>
          </p:nvSpPr>
          <p:spPr>
            <a:xfrm>
              <a:off x="0" y="311875"/>
              <a:ext cx="1041722" cy="73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p:nvSpPr>
          <p:spPr>
            <a:xfrm>
              <a:off x="0" y="1044041"/>
              <a:ext cx="1041722" cy="7356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7" name="文本框 16"/>
          <p:cNvSpPr txBox="1"/>
          <p:nvPr/>
        </p:nvSpPr>
        <p:spPr>
          <a:xfrm>
            <a:off x="1180091" y="250173"/>
            <a:ext cx="3171990" cy="584775"/>
          </a:xfrm>
          <a:prstGeom prst="rect">
            <a:avLst/>
          </a:prstGeom>
          <a:noFill/>
        </p:spPr>
        <p:txBody>
          <a:bodyPr wrap="square" rtlCol="0">
            <a:spAutoFit/>
          </a:bodyPr>
          <a:lstStyle/>
          <a:p>
            <a:pPr lvl="0">
              <a:defRPr/>
            </a:pPr>
            <a:r>
              <a:rPr lang="zh-CN" altLang="en-US" sz="3200" b="1" dirty="0">
                <a:solidFill>
                  <a:schemeClr val="accent1"/>
                </a:solidFill>
                <a:latin typeface="Arial" panose="020B0604020202020204"/>
                <a:ea typeface="微软雅黑" panose="020B0503020204020204" pitchFamily="34" charset="-122"/>
              </a:rPr>
              <a:t>后续工作目标</a:t>
            </a:r>
            <a:endParaRPr lang="zh-CN" altLang="en-US" sz="3200" b="1" dirty="0">
              <a:solidFill>
                <a:schemeClr val="accent1"/>
              </a:solidFill>
              <a:latin typeface="Arial" panose="020B0604020202020204"/>
              <a:ea typeface="微软雅黑" panose="020B0503020204020204" pitchFamily="34" charset="-122"/>
            </a:endParaRPr>
          </a:p>
        </p:txBody>
      </p:sp>
      <p:sp>
        <p:nvSpPr>
          <p:cNvPr id="18" name="文本框 17"/>
          <p:cNvSpPr txBox="1"/>
          <p:nvPr/>
        </p:nvSpPr>
        <p:spPr>
          <a:xfrm>
            <a:off x="1180091" y="732163"/>
            <a:ext cx="2612118" cy="335669"/>
          </a:xfrm>
          <a:prstGeom prst="rect">
            <a:avLst/>
          </a:prstGeom>
          <a:noFill/>
        </p:spPr>
        <p:txBody>
          <a:bodyPr wrap="square" rtlCol="0">
            <a:spAutoFit/>
          </a:bodyPr>
          <a:lstStyle/>
          <a:p>
            <a:pPr lvl="0" algn="dist">
              <a:lnSpc>
                <a:spcPct val="150000"/>
              </a:lnSpc>
              <a:defRPr/>
            </a:pPr>
            <a:r>
              <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rPr>
              <a:t>Follow-up Work Goals</a:t>
            </a:r>
            <a:endParaRPr lang="en-US" altLang="zh-CN" sz="1200" dirty="0">
              <a:solidFill>
                <a:schemeClr val="accent1"/>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19" name="文本框 18"/>
          <p:cNvSpPr txBox="1"/>
          <p:nvPr/>
        </p:nvSpPr>
        <p:spPr>
          <a:xfrm>
            <a:off x="-138369" y="261748"/>
            <a:ext cx="1318460" cy="830997"/>
          </a:xfrm>
          <a:prstGeom prst="rect">
            <a:avLst/>
          </a:prstGeom>
          <a:noFill/>
        </p:spPr>
        <p:txBody>
          <a:bodyPr wrap="square" rtlCol="0">
            <a:spAutoFit/>
          </a:bodyPr>
          <a:lstStyle/>
          <a:p>
            <a:pPr algn="ctr"/>
            <a:r>
              <a:rPr lang="en-US" altLang="zh-CN" sz="4800" dirty="0">
                <a:solidFill>
                  <a:schemeClr val="bg1"/>
                </a:solidFill>
                <a:latin typeface="Impact" panose="020B0806030902050204" pitchFamily="34" charset="0"/>
                <a:ea typeface="华文细黑" panose="02010600040101010101" pitchFamily="2" charset="-122"/>
              </a:rPr>
              <a:t>02</a:t>
            </a:r>
            <a:endParaRPr lang="zh-CN" altLang="en-US" sz="4800" spc="300" dirty="0">
              <a:solidFill>
                <a:schemeClr val="bg1"/>
              </a:solidFill>
              <a:latin typeface="Impact" panose="020B0806030902050204" pitchFamily="34" charset="0"/>
              <a:ea typeface="华文细黑" panose="02010600040101010101" pitchFamily="2" charset="-122"/>
            </a:endParaRPr>
          </a:p>
        </p:txBody>
      </p:sp>
      <p:grpSp>
        <p:nvGrpSpPr>
          <p:cNvPr id="20" name="组合 19"/>
          <p:cNvGrpSpPr/>
          <p:nvPr/>
        </p:nvGrpSpPr>
        <p:grpSpPr>
          <a:xfrm>
            <a:off x="513144" y="2103264"/>
            <a:ext cx="11165712" cy="3992986"/>
            <a:chOff x="855446" y="2333462"/>
            <a:chExt cx="10362312" cy="3705682"/>
          </a:xfrm>
        </p:grpSpPr>
        <p:sp>
          <p:nvSpPr>
            <p:cNvPr id="21" name="Freeform 5"/>
            <p:cNvSpPr/>
            <p:nvPr/>
          </p:nvSpPr>
          <p:spPr bwMode="auto">
            <a:xfrm>
              <a:off x="855446" y="4936805"/>
              <a:ext cx="3446233" cy="869468"/>
            </a:xfrm>
            <a:custGeom>
              <a:avLst/>
              <a:gdLst>
                <a:gd name="T0" fmla="*/ 0 w 1361"/>
                <a:gd name="T1" fmla="*/ 0 h 343"/>
                <a:gd name="T2" fmla="*/ 1361 w 1361"/>
                <a:gd name="T3" fmla="*/ 0 h 343"/>
                <a:gd name="T4" fmla="*/ 1190 w 1361"/>
                <a:gd name="T5" fmla="*/ 171 h 343"/>
                <a:gd name="T6" fmla="*/ 1361 w 1361"/>
                <a:gd name="T7" fmla="*/ 343 h 343"/>
                <a:gd name="T8" fmla="*/ 66 w 1361"/>
                <a:gd name="T9" fmla="*/ 343 h 343"/>
                <a:gd name="T10" fmla="*/ 0 w 1361"/>
                <a:gd name="T11" fmla="*/ 276 h 343"/>
                <a:gd name="T12" fmla="*/ 0 w 1361"/>
                <a:gd name="T13" fmla="*/ 0 h 343"/>
              </a:gdLst>
              <a:ahLst/>
              <a:cxnLst>
                <a:cxn ang="0">
                  <a:pos x="T0" y="T1"/>
                </a:cxn>
                <a:cxn ang="0">
                  <a:pos x="T2" y="T3"/>
                </a:cxn>
                <a:cxn ang="0">
                  <a:pos x="T4" y="T5"/>
                </a:cxn>
                <a:cxn ang="0">
                  <a:pos x="T6" y="T7"/>
                </a:cxn>
                <a:cxn ang="0">
                  <a:pos x="T8" y="T9"/>
                </a:cxn>
                <a:cxn ang="0">
                  <a:pos x="T10" y="T11"/>
                </a:cxn>
                <a:cxn ang="0">
                  <a:pos x="T12" y="T13"/>
                </a:cxn>
              </a:cxnLst>
              <a:rect l="0" t="0" r="r" b="b"/>
              <a:pathLst>
                <a:path w="1361" h="343">
                  <a:moveTo>
                    <a:pt x="0" y="0"/>
                  </a:moveTo>
                  <a:cubicBezTo>
                    <a:pt x="1361" y="0"/>
                    <a:pt x="1361" y="0"/>
                    <a:pt x="1361" y="0"/>
                  </a:cubicBezTo>
                  <a:cubicBezTo>
                    <a:pt x="1267" y="0"/>
                    <a:pt x="1190" y="77"/>
                    <a:pt x="1190" y="171"/>
                  </a:cubicBezTo>
                  <a:cubicBezTo>
                    <a:pt x="1190" y="266"/>
                    <a:pt x="1267" y="342"/>
                    <a:pt x="1361" y="343"/>
                  </a:cubicBezTo>
                  <a:cubicBezTo>
                    <a:pt x="66" y="343"/>
                    <a:pt x="66" y="343"/>
                    <a:pt x="66" y="343"/>
                  </a:cubicBezTo>
                  <a:cubicBezTo>
                    <a:pt x="30" y="343"/>
                    <a:pt x="0" y="313"/>
                    <a:pt x="0" y="276"/>
                  </a:cubicBezTo>
                  <a:cubicBezTo>
                    <a:pt x="0" y="0"/>
                    <a:pt x="0" y="0"/>
                    <a:pt x="0" y="0"/>
                  </a:cubicBezTo>
                  <a:close/>
                </a:path>
              </a:pathLst>
            </a:custGeom>
            <a:solidFill>
              <a:schemeClr val="accent2"/>
            </a:solidFill>
            <a:ln>
              <a:solidFill>
                <a:schemeClr val="bg1"/>
              </a:solid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2" name="Freeform 6"/>
            <p:cNvSpPr>
              <a:spLocks noEditPoints="1"/>
            </p:cNvSpPr>
            <p:nvPr/>
          </p:nvSpPr>
          <p:spPr bwMode="auto">
            <a:xfrm>
              <a:off x="3868844" y="4936805"/>
              <a:ext cx="865672" cy="869468"/>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9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7" y="343"/>
                    <a:pt x="0" y="266"/>
                    <a:pt x="0" y="171"/>
                  </a:cubicBezTo>
                  <a:cubicBezTo>
                    <a:pt x="0" y="77"/>
                    <a:pt x="77" y="0"/>
                    <a:pt x="171" y="0"/>
                  </a:cubicBezTo>
                  <a:close/>
                  <a:moveTo>
                    <a:pt x="171" y="24"/>
                  </a:moveTo>
                  <a:cubicBezTo>
                    <a:pt x="253" y="24"/>
                    <a:pt x="319" y="90"/>
                    <a:pt x="319" y="171"/>
                  </a:cubicBezTo>
                  <a:cubicBezTo>
                    <a:pt x="319" y="253"/>
                    <a:pt x="253" y="319"/>
                    <a:pt x="171" y="319"/>
                  </a:cubicBezTo>
                  <a:cubicBezTo>
                    <a:pt x="90" y="319"/>
                    <a:pt x="24" y="253"/>
                    <a:pt x="24" y="171"/>
                  </a:cubicBezTo>
                  <a:cubicBezTo>
                    <a:pt x="24" y="90"/>
                    <a:pt x="90" y="24"/>
                    <a:pt x="171" y="24"/>
                  </a:cubicBezTo>
                  <a:close/>
                </a:path>
              </a:pathLst>
            </a:custGeom>
            <a:solidFill>
              <a:schemeClr val="bg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3" name="Oval 7"/>
            <p:cNvSpPr>
              <a:spLocks noChangeArrowheads="1"/>
            </p:cNvSpPr>
            <p:nvPr/>
          </p:nvSpPr>
          <p:spPr bwMode="auto">
            <a:xfrm>
              <a:off x="3929593" y="4997554"/>
              <a:ext cx="746705" cy="747971"/>
            </a:xfrm>
            <a:prstGeom prst="ellipse">
              <a:avLst/>
            </a:prstGeom>
            <a:solidFill>
              <a:schemeClr val="accent2"/>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4" name="Freeform 8"/>
            <p:cNvSpPr/>
            <p:nvPr/>
          </p:nvSpPr>
          <p:spPr bwMode="auto">
            <a:xfrm>
              <a:off x="1746430" y="4069867"/>
              <a:ext cx="3446233" cy="866938"/>
            </a:xfrm>
            <a:custGeom>
              <a:avLst/>
              <a:gdLst>
                <a:gd name="T0" fmla="*/ 0 w 1361"/>
                <a:gd name="T1" fmla="*/ 0 h 342"/>
                <a:gd name="T2" fmla="*/ 1361 w 1361"/>
                <a:gd name="T3" fmla="*/ 0 h 342"/>
                <a:gd name="T4" fmla="*/ 1190 w 1361"/>
                <a:gd name="T5" fmla="*/ 171 h 342"/>
                <a:gd name="T6" fmla="*/ 1361 w 1361"/>
                <a:gd name="T7" fmla="*/ 342 h 342"/>
                <a:gd name="T8" fmla="*/ 66 w 1361"/>
                <a:gd name="T9" fmla="*/ 342 h 342"/>
                <a:gd name="T10" fmla="*/ 0 w 1361"/>
                <a:gd name="T11" fmla="*/ 276 h 342"/>
                <a:gd name="T12" fmla="*/ 0 w 1361"/>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1" h="342">
                  <a:moveTo>
                    <a:pt x="0" y="0"/>
                  </a:moveTo>
                  <a:cubicBezTo>
                    <a:pt x="1361" y="0"/>
                    <a:pt x="1361" y="0"/>
                    <a:pt x="1361" y="0"/>
                  </a:cubicBezTo>
                  <a:cubicBezTo>
                    <a:pt x="1266" y="0"/>
                    <a:pt x="1190" y="76"/>
                    <a:pt x="1190" y="171"/>
                  </a:cubicBezTo>
                  <a:cubicBezTo>
                    <a:pt x="1190" y="265"/>
                    <a:pt x="1266" y="342"/>
                    <a:pt x="1361" y="342"/>
                  </a:cubicBezTo>
                  <a:cubicBezTo>
                    <a:pt x="66" y="342"/>
                    <a:pt x="66" y="342"/>
                    <a:pt x="66" y="342"/>
                  </a:cubicBezTo>
                  <a:cubicBezTo>
                    <a:pt x="30" y="342"/>
                    <a:pt x="0" y="312"/>
                    <a:pt x="0" y="276"/>
                  </a:cubicBezTo>
                  <a:cubicBezTo>
                    <a:pt x="0" y="0"/>
                    <a:pt x="0" y="0"/>
                    <a:pt x="0" y="0"/>
                  </a:cubicBezTo>
                  <a:close/>
                </a:path>
              </a:pathLst>
            </a:custGeom>
            <a:solidFill>
              <a:schemeClr val="accent1"/>
            </a:solidFill>
            <a:ln>
              <a:solidFill>
                <a:schemeClr val="bg1"/>
              </a:solid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5" name="Freeform 9"/>
            <p:cNvSpPr>
              <a:spLocks noEditPoints="1"/>
            </p:cNvSpPr>
            <p:nvPr/>
          </p:nvSpPr>
          <p:spPr bwMode="auto">
            <a:xfrm>
              <a:off x="4759828" y="4069867"/>
              <a:ext cx="865672" cy="866938"/>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4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6" y="0"/>
                    <a:pt x="342" y="76"/>
                    <a:pt x="342" y="171"/>
                  </a:cubicBezTo>
                  <a:cubicBezTo>
                    <a:pt x="342" y="265"/>
                    <a:pt x="266" y="342"/>
                    <a:pt x="171" y="342"/>
                  </a:cubicBezTo>
                  <a:cubicBezTo>
                    <a:pt x="77" y="342"/>
                    <a:pt x="0" y="265"/>
                    <a:pt x="0" y="171"/>
                  </a:cubicBezTo>
                  <a:cubicBezTo>
                    <a:pt x="0" y="76"/>
                    <a:pt x="77" y="0"/>
                    <a:pt x="171" y="0"/>
                  </a:cubicBezTo>
                  <a:close/>
                  <a:moveTo>
                    <a:pt x="171" y="24"/>
                  </a:moveTo>
                  <a:cubicBezTo>
                    <a:pt x="252" y="24"/>
                    <a:pt x="318" y="89"/>
                    <a:pt x="318" y="171"/>
                  </a:cubicBezTo>
                  <a:cubicBezTo>
                    <a:pt x="318" y="252"/>
                    <a:pt x="252" y="318"/>
                    <a:pt x="171" y="318"/>
                  </a:cubicBezTo>
                  <a:cubicBezTo>
                    <a:pt x="90" y="318"/>
                    <a:pt x="24" y="252"/>
                    <a:pt x="24" y="171"/>
                  </a:cubicBezTo>
                  <a:cubicBezTo>
                    <a:pt x="24" y="89"/>
                    <a:pt x="90" y="24"/>
                    <a:pt x="171" y="24"/>
                  </a:cubicBezTo>
                  <a:close/>
                </a:path>
              </a:pathLst>
            </a:custGeom>
            <a:solidFill>
              <a:schemeClr val="bg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6" name="Oval 10"/>
            <p:cNvSpPr>
              <a:spLocks noChangeArrowheads="1"/>
            </p:cNvSpPr>
            <p:nvPr/>
          </p:nvSpPr>
          <p:spPr bwMode="auto">
            <a:xfrm>
              <a:off x="4820577" y="4130616"/>
              <a:ext cx="744174" cy="745440"/>
            </a:xfrm>
            <a:prstGeom prst="ellipse">
              <a:avLst/>
            </a:prstGeom>
            <a:solidFill>
              <a:schemeClr val="accent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7" name="Freeform 11"/>
            <p:cNvSpPr/>
            <p:nvPr/>
          </p:nvSpPr>
          <p:spPr bwMode="auto">
            <a:xfrm>
              <a:off x="2637413" y="3200400"/>
              <a:ext cx="3446233" cy="869468"/>
            </a:xfrm>
            <a:custGeom>
              <a:avLst/>
              <a:gdLst>
                <a:gd name="T0" fmla="*/ 0 w 1361"/>
                <a:gd name="T1" fmla="*/ 0 h 343"/>
                <a:gd name="T2" fmla="*/ 1361 w 1361"/>
                <a:gd name="T3" fmla="*/ 0 h 343"/>
                <a:gd name="T4" fmla="*/ 1190 w 1361"/>
                <a:gd name="T5" fmla="*/ 171 h 343"/>
                <a:gd name="T6" fmla="*/ 1361 w 1361"/>
                <a:gd name="T7" fmla="*/ 343 h 343"/>
                <a:gd name="T8" fmla="*/ 66 w 1361"/>
                <a:gd name="T9" fmla="*/ 343 h 343"/>
                <a:gd name="T10" fmla="*/ 0 w 1361"/>
                <a:gd name="T11" fmla="*/ 276 h 343"/>
                <a:gd name="T12" fmla="*/ 0 w 1361"/>
                <a:gd name="T13" fmla="*/ 0 h 343"/>
              </a:gdLst>
              <a:ahLst/>
              <a:cxnLst>
                <a:cxn ang="0">
                  <a:pos x="T0" y="T1"/>
                </a:cxn>
                <a:cxn ang="0">
                  <a:pos x="T2" y="T3"/>
                </a:cxn>
                <a:cxn ang="0">
                  <a:pos x="T4" y="T5"/>
                </a:cxn>
                <a:cxn ang="0">
                  <a:pos x="T6" y="T7"/>
                </a:cxn>
                <a:cxn ang="0">
                  <a:pos x="T8" y="T9"/>
                </a:cxn>
                <a:cxn ang="0">
                  <a:pos x="T10" y="T11"/>
                </a:cxn>
                <a:cxn ang="0">
                  <a:pos x="T12" y="T13"/>
                </a:cxn>
              </a:cxnLst>
              <a:rect l="0" t="0" r="r" b="b"/>
              <a:pathLst>
                <a:path w="1361" h="343">
                  <a:moveTo>
                    <a:pt x="0" y="0"/>
                  </a:moveTo>
                  <a:cubicBezTo>
                    <a:pt x="1361" y="0"/>
                    <a:pt x="1361" y="0"/>
                    <a:pt x="1361" y="0"/>
                  </a:cubicBezTo>
                  <a:cubicBezTo>
                    <a:pt x="1266" y="0"/>
                    <a:pt x="1190" y="77"/>
                    <a:pt x="1190" y="171"/>
                  </a:cubicBezTo>
                  <a:cubicBezTo>
                    <a:pt x="1190" y="266"/>
                    <a:pt x="1266" y="342"/>
                    <a:pt x="1361" y="343"/>
                  </a:cubicBezTo>
                  <a:cubicBezTo>
                    <a:pt x="66" y="343"/>
                    <a:pt x="66" y="343"/>
                    <a:pt x="66" y="343"/>
                  </a:cubicBezTo>
                  <a:cubicBezTo>
                    <a:pt x="29" y="343"/>
                    <a:pt x="0" y="313"/>
                    <a:pt x="0" y="276"/>
                  </a:cubicBezTo>
                  <a:cubicBezTo>
                    <a:pt x="0" y="0"/>
                    <a:pt x="0" y="0"/>
                    <a:pt x="0" y="0"/>
                  </a:cubicBezTo>
                  <a:close/>
                </a:path>
              </a:pathLst>
            </a:custGeom>
            <a:solidFill>
              <a:schemeClr val="accent2"/>
            </a:solidFill>
            <a:ln>
              <a:solidFill>
                <a:schemeClr val="bg1"/>
              </a:solid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8" name="Freeform 12"/>
            <p:cNvSpPr>
              <a:spLocks noEditPoints="1"/>
            </p:cNvSpPr>
            <p:nvPr/>
          </p:nvSpPr>
          <p:spPr bwMode="auto">
            <a:xfrm>
              <a:off x="5650811" y="3200400"/>
              <a:ext cx="865672" cy="869468"/>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8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6" y="343"/>
                    <a:pt x="0" y="266"/>
                    <a:pt x="0" y="171"/>
                  </a:cubicBezTo>
                  <a:cubicBezTo>
                    <a:pt x="0" y="77"/>
                    <a:pt x="76" y="0"/>
                    <a:pt x="171" y="0"/>
                  </a:cubicBezTo>
                  <a:close/>
                  <a:moveTo>
                    <a:pt x="171" y="24"/>
                  </a:moveTo>
                  <a:cubicBezTo>
                    <a:pt x="252" y="24"/>
                    <a:pt x="318" y="90"/>
                    <a:pt x="318" y="171"/>
                  </a:cubicBezTo>
                  <a:cubicBezTo>
                    <a:pt x="318" y="253"/>
                    <a:pt x="252" y="319"/>
                    <a:pt x="171" y="319"/>
                  </a:cubicBezTo>
                  <a:cubicBezTo>
                    <a:pt x="90" y="319"/>
                    <a:pt x="24" y="253"/>
                    <a:pt x="24" y="171"/>
                  </a:cubicBezTo>
                  <a:cubicBezTo>
                    <a:pt x="24" y="90"/>
                    <a:pt x="90" y="24"/>
                    <a:pt x="171" y="24"/>
                  </a:cubicBezTo>
                  <a:close/>
                </a:path>
              </a:pathLst>
            </a:custGeom>
            <a:solidFill>
              <a:schemeClr val="bg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29" name="Oval 13"/>
            <p:cNvSpPr>
              <a:spLocks noChangeArrowheads="1"/>
            </p:cNvSpPr>
            <p:nvPr/>
          </p:nvSpPr>
          <p:spPr bwMode="auto">
            <a:xfrm>
              <a:off x="5711560" y="3261149"/>
              <a:ext cx="744174" cy="747971"/>
            </a:xfrm>
            <a:prstGeom prst="ellipse">
              <a:avLst/>
            </a:prstGeom>
            <a:solidFill>
              <a:schemeClr val="accent2"/>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0" name="Freeform 14"/>
            <p:cNvSpPr/>
            <p:nvPr/>
          </p:nvSpPr>
          <p:spPr bwMode="auto">
            <a:xfrm>
              <a:off x="3525866" y="2333462"/>
              <a:ext cx="3448765" cy="866938"/>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solidFill>
              <a:schemeClr val="accent1"/>
            </a:solidFill>
            <a:ln>
              <a:solidFill>
                <a:schemeClr val="bg1"/>
              </a:solid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1" name="Freeform 15"/>
            <p:cNvSpPr>
              <a:spLocks noEditPoints="1"/>
            </p:cNvSpPr>
            <p:nvPr/>
          </p:nvSpPr>
          <p:spPr bwMode="auto">
            <a:xfrm>
              <a:off x="6541794" y="2333462"/>
              <a:ext cx="865672" cy="866938"/>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3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5" y="0"/>
                    <a:pt x="342" y="76"/>
                    <a:pt x="342" y="171"/>
                  </a:cubicBezTo>
                  <a:cubicBezTo>
                    <a:pt x="342" y="265"/>
                    <a:pt x="265" y="342"/>
                    <a:pt x="171" y="342"/>
                  </a:cubicBezTo>
                  <a:cubicBezTo>
                    <a:pt x="76" y="342"/>
                    <a:pt x="0" y="265"/>
                    <a:pt x="0" y="171"/>
                  </a:cubicBezTo>
                  <a:cubicBezTo>
                    <a:pt x="0" y="76"/>
                    <a:pt x="76" y="0"/>
                    <a:pt x="171" y="0"/>
                  </a:cubicBezTo>
                  <a:close/>
                  <a:moveTo>
                    <a:pt x="171" y="24"/>
                  </a:moveTo>
                  <a:cubicBezTo>
                    <a:pt x="252" y="24"/>
                    <a:pt x="318" y="90"/>
                    <a:pt x="318" y="171"/>
                  </a:cubicBezTo>
                  <a:cubicBezTo>
                    <a:pt x="318" y="252"/>
                    <a:pt x="252" y="318"/>
                    <a:pt x="171" y="318"/>
                  </a:cubicBezTo>
                  <a:cubicBezTo>
                    <a:pt x="89" y="318"/>
                    <a:pt x="23" y="252"/>
                    <a:pt x="23" y="171"/>
                  </a:cubicBezTo>
                  <a:cubicBezTo>
                    <a:pt x="23" y="90"/>
                    <a:pt x="89" y="24"/>
                    <a:pt x="171" y="24"/>
                  </a:cubicBezTo>
                  <a:close/>
                </a:path>
              </a:pathLst>
            </a:custGeom>
            <a:solidFill>
              <a:schemeClr val="bg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2" name="Oval 16"/>
            <p:cNvSpPr>
              <a:spLocks noChangeArrowheads="1"/>
            </p:cNvSpPr>
            <p:nvPr/>
          </p:nvSpPr>
          <p:spPr bwMode="auto">
            <a:xfrm>
              <a:off x="6600012" y="2394211"/>
              <a:ext cx="746705" cy="745440"/>
            </a:xfrm>
            <a:prstGeom prst="ellipse">
              <a:avLst/>
            </a:prstGeom>
            <a:solidFill>
              <a:schemeClr val="accent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3" name="Freeform 21"/>
            <p:cNvSpPr/>
            <p:nvPr/>
          </p:nvSpPr>
          <p:spPr bwMode="auto">
            <a:xfrm>
              <a:off x="4248525" y="5038053"/>
              <a:ext cx="784673" cy="1001091"/>
            </a:xfrm>
            <a:custGeom>
              <a:avLst/>
              <a:gdLst>
                <a:gd name="T0" fmla="*/ 21 w 310"/>
                <a:gd name="T1" fmla="*/ 395 h 395"/>
                <a:gd name="T2" fmla="*/ 42 w 310"/>
                <a:gd name="T3" fmla="*/ 378 h 395"/>
                <a:gd name="T4" fmla="*/ 255 w 310"/>
                <a:gd name="T5" fmla="*/ 49 h 395"/>
                <a:gd name="T6" fmla="*/ 277 w 310"/>
                <a:gd name="T7" fmla="*/ 40 h 395"/>
                <a:gd name="T8" fmla="*/ 231 w 310"/>
                <a:gd name="T9" fmla="*/ 0 h 395"/>
                <a:gd name="T10" fmla="*/ 222 w 310"/>
                <a:gd name="T11" fmla="*/ 61 h 395"/>
                <a:gd name="T12" fmla="*/ 244 w 310"/>
                <a:gd name="T13" fmla="*/ 53 h 395"/>
                <a:gd name="T14" fmla="*/ 42 w 310"/>
                <a:gd name="T15" fmla="*/ 367 h 395"/>
                <a:gd name="T16" fmla="*/ 21 w 310"/>
                <a:gd name="T17" fmla="*/ 352 h 395"/>
                <a:gd name="T18" fmla="*/ 0 w 310"/>
                <a:gd name="T19" fmla="*/ 373 h 395"/>
                <a:gd name="T20" fmla="*/ 21 w 310"/>
                <a:gd name="T21" fmla="*/ 39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5">
                  <a:moveTo>
                    <a:pt x="21" y="395"/>
                  </a:moveTo>
                  <a:cubicBezTo>
                    <a:pt x="31" y="395"/>
                    <a:pt x="40" y="388"/>
                    <a:pt x="42" y="378"/>
                  </a:cubicBezTo>
                  <a:cubicBezTo>
                    <a:pt x="199" y="364"/>
                    <a:pt x="310" y="205"/>
                    <a:pt x="255" y="49"/>
                  </a:cubicBezTo>
                  <a:cubicBezTo>
                    <a:pt x="277" y="40"/>
                    <a:pt x="277" y="40"/>
                    <a:pt x="277" y="40"/>
                  </a:cubicBezTo>
                  <a:cubicBezTo>
                    <a:pt x="231" y="0"/>
                    <a:pt x="231" y="0"/>
                    <a:pt x="231" y="0"/>
                  </a:cubicBezTo>
                  <a:cubicBezTo>
                    <a:pt x="222" y="61"/>
                    <a:pt x="222" y="61"/>
                    <a:pt x="222" y="61"/>
                  </a:cubicBezTo>
                  <a:cubicBezTo>
                    <a:pt x="244" y="53"/>
                    <a:pt x="244" y="53"/>
                    <a:pt x="244" y="53"/>
                  </a:cubicBezTo>
                  <a:cubicBezTo>
                    <a:pt x="296" y="203"/>
                    <a:pt x="191" y="353"/>
                    <a:pt x="42" y="367"/>
                  </a:cubicBezTo>
                  <a:cubicBezTo>
                    <a:pt x="39" y="358"/>
                    <a:pt x="31" y="352"/>
                    <a:pt x="21" y="352"/>
                  </a:cubicBezTo>
                  <a:cubicBezTo>
                    <a:pt x="9" y="352"/>
                    <a:pt x="0" y="361"/>
                    <a:pt x="0" y="373"/>
                  </a:cubicBezTo>
                  <a:cubicBezTo>
                    <a:pt x="0" y="385"/>
                    <a:pt x="9" y="395"/>
                    <a:pt x="21" y="395"/>
                  </a:cubicBezTo>
                  <a:close/>
                </a:path>
              </a:pathLst>
            </a:custGeom>
            <a:solidFill>
              <a:schemeClr val="accent2"/>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4" name="Freeform 22"/>
            <p:cNvSpPr/>
            <p:nvPr/>
          </p:nvSpPr>
          <p:spPr bwMode="auto">
            <a:xfrm>
              <a:off x="5134446" y="4171115"/>
              <a:ext cx="784673" cy="998560"/>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chemeClr val="accent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5" name="Freeform 23"/>
            <p:cNvSpPr/>
            <p:nvPr/>
          </p:nvSpPr>
          <p:spPr bwMode="auto">
            <a:xfrm>
              <a:off x="6020367" y="3309241"/>
              <a:ext cx="784673" cy="998560"/>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chemeClr val="accent2"/>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36" name="Freeform 24"/>
            <p:cNvSpPr/>
            <p:nvPr/>
          </p:nvSpPr>
          <p:spPr bwMode="auto">
            <a:xfrm>
              <a:off x="6896163" y="2422054"/>
              <a:ext cx="784673" cy="998560"/>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chemeClr val="accent1"/>
            </a:solidFill>
            <a:ln>
              <a:noFill/>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nvGrpSpPr>
            <p:cNvPr id="37" name="Group 31"/>
            <p:cNvGrpSpPr/>
            <p:nvPr/>
          </p:nvGrpSpPr>
          <p:grpSpPr>
            <a:xfrm>
              <a:off x="1016188" y="5083040"/>
              <a:ext cx="704491" cy="555339"/>
              <a:chOff x="735392" y="5197864"/>
              <a:chExt cx="825728" cy="650909"/>
            </a:xfrm>
          </p:grpSpPr>
          <p:sp>
            <p:nvSpPr>
              <p:cNvPr id="82"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sz="1400">
                  <a:latin typeface="微软雅黑 Light" panose="020B0502040204020203" pitchFamily="34" charset="-122"/>
                  <a:ea typeface="微软雅黑 Light" panose="020B0502040204020203" pitchFamily="34" charset="-122"/>
                </a:endParaRPr>
              </a:p>
            </p:txBody>
          </p:sp>
          <p:sp>
            <p:nvSpPr>
              <p:cNvPr id="83" name="Inhaltsplatzhalter 4"/>
              <p:cNvSpPr txBox="1"/>
              <p:nvPr/>
            </p:nvSpPr>
            <p:spPr>
              <a:xfrm>
                <a:off x="735392" y="5197864"/>
                <a:ext cx="825728" cy="20087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b="1" dirty="0">
                    <a:latin typeface="微软雅黑 Light" panose="020B0502040204020203" pitchFamily="34" charset="-122"/>
                    <a:ea typeface="微软雅黑 Light" panose="020B0502040204020203" pitchFamily="34" charset="-122"/>
                  </a:rPr>
                  <a:t>OPTION</a:t>
                </a:r>
                <a:endParaRPr lang="en-US" sz="1050" dirty="0">
                  <a:latin typeface="微软雅黑 Light" panose="020B0502040204020203" pitchFamily="34" charset="-122"/>
                  <a:ea typeface="微软雅黑 Light" panose="020B0502040204020203" pitchFamily="34" charset="-122"/>
                </a:endParaRPr>
              </a:p>
            </p:txBody>
          </p:sp>
          <p:sp>
            <p:nvSpPr>
              <p:cNvPr id="84" name="Inhaltsplatzhalter 4"/>
              <p:cNvSpPr txBox="1"/>
              <p:nvPr/>
            </p:nvSpPr>
            <p:spPr>
              <a:xfrm>
                <a:off x="766520" y="5513986"/>
                <a:ext cx="763472" cy="33478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微软雅黑 Light" panose="020B0502040204020203" pitchFamily="34" charset="-122"/>
                    <a:ea typeface="微软雅黑 Light" panose="020B0502040204020203" pitchFamily="34" charset="-122"/>
                  </a:rPr>
                  <a:t>01</a:t>
                </a:r>
                <a:endParaRPr lang="en-US" sz="1600" dirty="0">
                  <a:latin typeface="微软雅黑 Light" panose="020B0502040204020203" pitchFamily="34" charset="-122"/>
                  <a:ea typeface="微软雅黑 Light" panose="020B0502040204020203" pitchFamily="34" charset="-122"/>
                </a:endParaRPr>
              </a:p>
            </p:txBody>
          </p:sp>
        </p:grpSp>
        <p:grpSp>
          <p:nvGrpSpPr>
            <p:cNvPr id="38" name="Group 33"/>
            <p:cNvGrpSpPr/>
            <p:nvPr/>
          </p:nvGrpSpPr>
          <p:grpSpPr>
            <a:xfrm>
              <a:off x="1941613" y="4214837"/>
              <a:ext cx="704491" cy="555339"/>
              <a:chOff x="735392" y="5197864"/>
              <a:chExt cx="825728" cy="650909"/>
            </a:xfrm>
          </p:grpSpPr>
          <p:sp>
            <p:nvSpPr>
              <p:cNvPr id="79"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sz="1400">
                  <a:latin typeface="微软雅黑 Light" panose="020B0502040204020203" pitchFamily="34" charset="-122"/>
                  <a:ea typeface="微软雅黑 Light" panose="020B0502040204020203" pitchFamily="34" charset="-122"/>
                </a:endParaRPr>
              </a:p>
            </p:txBody>
          </p:sp>
          <p:sp>
            <p:nvSpPr>
              <p:cNvPr id="80" name="Inhaltsplatzhalter 4"/>
              <p:cNvSpPr txBox="1"/>
              <p:nvPr/>
            </p:nvSpPr>
            <p:spPr>
              <a:xfrm>
                <a:off x="735392" y="5197864"/>
                <a:ext cx="825728" cy="20087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b="1" dirty="0">
                    <a:latin typeface="微软雅黑 Light" panose="020B0502040204020203" pitchFamily="34" charset="-122"/>
                    <a:ea typeface="微软雅黑 Light" panose="020B0502040204020203" pitchFamily="34" charset="-122"/>
                  </a:rPr>
                  <a:t>OPTION</a:t>
                </a:r>
                <a:endParaRPr lang="en-US" sz="1050" dirty="0">
                  <a:latin typeface="微软雅黑 Light" panose="020B0502040204020203" pitchFamily="34" charset="-122"/>
                  <a:ea typeface="微软雅黑 Light" panose="020B0502040204020203" pitchFamily="34" charset="-122"/>
                </a:endParaRPr>
              </a:p>
            </p:txBody>
          </p:sp>
          <p:sp>
            <p:nvSpPr>
              <p:cNvPr id="81" name="Inhaltsplatzhalter 4"/>
              <p:cNvSpPr txBox="1"/>
              <p:nvPr/>
            </p:nvSpPr>
            <p:spPr>
              <a:xfrm>
                <a:off x="766520" y="5513986"/>
                <a:ext cx="763472" cy="33478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微软雅黑 Light" panose="020B0502040204020203" pitchFamily="34" charset="-122"/>
                    <a:ea typeface="微软雅黑 Light" panose="020B0502040204020203" pitchFamily="34" charset="-122"/>
                  </a:rPr>
                  <a:t>02</a:t>
                </a:r>
                <a:endParaRPr lang="en-US" sz="1600" dirty="0">
                  <a:latin typeface="微软雅黑 Light" panose="020B0502040204020203" pitchFamily="34" charset="-122"/>
                  <a:ea typeface="微软雅黑 Light" panose="020B0502040204020203" pitchFamily="34" charset="-122"/>
                </a:endParaRPr>
              </a:p>
            </p:txBody>
          </p:sp>
        </p:grpSp>
        <p:grpSp>
          <p:nvGrpSpPr>
            <p:cNvPr id="39" name="Group 38"/>
            <p:cNvGrpSpPr/>
            <p:nvPr/>
          </p:nvGrpSpPr>
          <p:grpSpPr>
            <a:xfrm>
              <a:off x="2849323" y="3346635"/>
              <a:ext cx="704491" cy="555339"/>
              <a:chOff x="735392" y="5197864"/>
              <a:chExt cx="825728" cy="650909"/>
            </a:xfrm>
          </p:grpSpPr>
          <p:sp>
            <p:nvSpPr>
              <p:cNvPr id="76"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sz="1400">
                  <a:latin typeface="微软雅黑 Light" panose="020B0502040204020203" pitchFamily="34" charset="-122"/>
                  <a:ea typeface="微软雅黑 Light" panose="020B0502040204020203" pitchFamily="34" charset="-122"/>
                </a:endParaRPr>
              </a:p>
            </p:txBody>
          </p:sp>
          <p:sp>
            <p:nvSpPr>
              <p:cNvPr id="77" name="Inhaltsplatzhalter 4"/>
              <p:cNvSpPr txBox="1"/>
              <p:nvPr/>
            </p:nvSpPr>
            <p:spPr>
              <a:xfrm>
                <a:off x="735392" y="5197864"/>
                <a:ext cx="825728" cy="20087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b="1" dirty="0">
                    <a:latin typeface="微软雅黑 Light" panose="020B0502040204020203" pitchFamily="34" charset="-122"/>
                    <a:ea typeface="微软雅黑 Light" panose="020B0502040204020203" pitchFamily="34" charset="-122"/>
                  </a:rPr>
                  <a:t>OPTION</a:t>
                </a:r>
                <a:endParaRPr lang="en-US" sz="1050" dirty="0">
                  <a:latin typeface="微软雅黑 Light" panose="020B0502040204020203" pitchFamily="34" charset="-122"/>
                  <a:ea typeface="微软雅黑 Light" panose="020B0502040204020203" pitchFamily="34" charset="-122"/>
                </a:endParaRPr>
              </a:p>
            </p:txBody>
          </p:sp>
          <p:sp>
            <p:nvSpPr>
              <p:cNvPr id="78" name="Inhaltsplatzhalter 4"/>
              <p:cNvSpPr txBox="1"/>
              <p:nvPr/>
            </p:nvSpPr>
            <p:spPr>
              <a:xfrm>
                <a:off x="766520" y="5513986"/>
                <a:ext cx="763472" cy="33478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微软雅黑 Light" panose="020B0502040204020203" pitchFamily="34" charset="-122"/>
                    <a:ea typeface="微软雅黑 Light" panose="020B0502040204020203" pitchFamily="34" charset="-122"/>
                  </a:rPr>
                  <a:t>03</a:t>
                </a:r>
                <a:endParaRPr lang="en-US" sz="1600" dirty="0">
                  <a:latin typeface="微软雅黑 Light" panose="020B0502040204020203" pitchFamily="34" charset="-122"/>
                  <a:ea typeface="微软雅黑 Light" panose="020B0502040204020203" pitchFamily="34" charset="-122"/>
                </a:endParaRPr>
              </a:p>
            </p:txBody>
          </p:sp>
        </p:grpSp>
        <p:grpSp>
          <p:nvGrpSpPr>
            <p:cNvPr id="40" name="Group 43"/>
            <p:cNvGrpSpPr/>
            <p:nvPr/>
          </p:nvGrpSpPr>
          <p:grpSpPr>
            <a:xfrm>
              <a:off x="3734088" y="2455358"/>
              <a:ext cx="704491" cy="555339"/>
              <a:chOff x="735392" y="5197864"/>
              <a:chExt cx="825728" cy="650909"/>
            </a:xfrm>
          </p:grpSpPr>
          <p:sp>
            <p:nvSpPr>
              <p:cNvPr id="73"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sz="1400">
                  <a:latin typeface="微软雅黑 Light" panose="020B0502040204020203" pitchFamily="34" charset="-122"/>
                  <a:ea typeface="微软雅黑 Light" panose="020B0502040204020203" pitchFamily="34" charset="-122"/>
                </a:endParaRPr>
              </a:p>
            </p:txBody>
          </p:sp>
          <p:sp>
            <p:nvSpPr>
              <p:cNvPr id="74" name="Inhaltsplatzhalter 4"/>
              <p:cNvSpPr txBox="1"/>
              <p:nvPr/>
            </p:nvSpPr>
            <p:spPr>
              <a:xfrm>
                <a:off x="735392" y="5197864"/>
                <a:ext cx="825728" cy="20087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b="1" dirty="0">
                    <a:latin typeface="微软雅黑 Light" panose="020B0502040204020203" pitchFamily="34" charset="-122"/>
                    <a:ea typeface="微软雅黑 Light" panose="020B0502040204020203" pitchFamily="34" charset="-122"/>
                  </a:rPr>
                  <a:t>OPTION</a:t>
                </a:r>
                <a:endParaRPr lang="en-US" sz="1050" dirty="0">
                  <a:latin typeface="微软雅黑 Light" panose="020B0502040204020203" pitchFamily="34" charset="-122"/>
                  <a:ea typeface="微软雅黑 Light" panose="020B0502040204020203" pitchFamily="34" charset="-122"/>
                </a:endParaRPr>
              </a:p>
            </p:txBody>
          </p:sp>
          <p:sp>
            <p:nvSpPr>
              <p:cNvPr id="75" name="Inhaltsplatzhalter 4"/>
              <p:cNvSpPr txBox="1"/>
              <p:nvPr/>
            </p:nvSpPr>
            <p:spPr>
              <a:xfrm>
                <a:off x="766520" y="5513986"/>
                <a:ext cx="763472" cy="33478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微软雅黑 Light" panose="020B0502040204020203" pitchFamily="34" charset="-122"/>
                    <a:ea typeface="微软雅黑 Light" panose="020B0502040204020203" pitchFamily="34" charset="-122"/>
                  </a:rPr>
                  <a:t>04</a:t>
                </a:r>
                <a:endParaRPr lang="en-US" sz="1600" dirty="0">
                  <a:latin typeface="微软雅黑 Light" panose="020B0502040204020203" pitchFamily="34" charset="-122"/>
                  <a:ea typeface="微软雅黑 Light" panose="020B0502040204020203" pitchFamily="34" charset="-122"/>
                </a:endParaRPr>
              </a:p>
            </p:txBody>
          </p:sp>
        </p:grpSp>
        <p:grpSp>
          <p:nvGrpSpPr>
            <p:cNvPr id="41" name="Group 67"/>
            <p:cNvGrpSpPr/>
            <p:nvPr/>
          </p:nvGrpSpPr>
          <p:grpSpPr>
            <a:xfrm>
              <a:off x="4986702" y="4268411"/>
              <a:ext cx="401501" cy="449421"/>
              <a:chOff x="3471863" y="1916113"/>
              <a:chExt cx="492125" cy="550863"/>
            </a:xfrm>
            <a:solidFill>
              <a:schemeClr val="bg1"/>
            </a:solidFill>
          </p:grpSpPr>
          <p:sp>
            <p:nvSpPr>
              <p:cNvPr id="70"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71"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72"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grpSp>
          <p:nvGrpSpPr>
            <p:cNvPr id="42" name="Group 71"/>
            <p:cNvGrpSpPr/>
            <p:nvPr/>
          </p:nvGrpSpPr>
          <p:grpSpPr>
            <a:xfrm>
              <a:off x="4118346" y="5143990"/>
              <a:ext cx="411883" cy="429093"/>
              <a:chOff x="708025" y="1916113"/>
              <a:chExt cx="531813" cy="554037"/>
            </a:xfrm>
            <a:solidFill>
              <a:schemeClr val="bg1"/>
            </a:solidFill>
          </p:grpSpPr>
          <p:sp>
            <p:nvSpPr>
              <p:cNvPr id="66"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7"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8"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9"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grpSp>
          <p:nvGrpSpPr>
            <p:cNvPr id="43" name="Group 82"/>
            <p:cNvGrpSpPr/>
            <p:nvPr/>
          </p:nvGrpSpPr>
          <p:grpSpPr>
            <a:xfrm>
              <a:off x="5854158" y="3420614"/>
              <a:ext cx="433963" cy="428975"/>
              <a:chOff x="4356100" y="3465513"/>
              <a:chExt cx="552450" cy="546100"/>
            </a:xfrm>
            <a:solidFill>
              <a:schemeClr val="bg1"/>
            </a:solidFill>
          </p:grpSpPr>
          <p:sp>
            <p:nvSpPr>
              <p:cNvPr id="62"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3"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4"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5"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grpSp>
          <p:nvGrpSpPr>
            <p:cNvPr id="44" name="Group 87"/>
            <p:cNvGrpSpPr/>
            <p:nvPr/>
          </p:nvGrpSpPr>
          <p:grpSpPr>
            <a:xfrm>
              <a:off x="6806445" y="2574324"/>
              <a:ext cx="336369" cy="385213"/>
              <a:chOff x="9990138" y="2690813"/>
              <a:chExt cx="481013" cy="550863"/>
            </a:xfrm>
            <a:solidFill>
              <a:schemeClr val="bg1"/>
            </a:solidFill>
          </p:grpSpPr>
          <p:sp>
            <p:nvSpPr>
              <p:cNvPr id="57"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58"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59"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0"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sp>
            <p:nvSpPr>
              <p:cNvPr id="61"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endParaRPr lang="en-US" sz="1400">
                  <a:latin typeface="微软雅黑 Light" panose="020B0502040204020203" pitchFamily="34" charset="-122"/>
                  <a:ea typeface="微软雅黑 Light" panose="020B0502040204020203" pitchFamily="34" charset="-122"/>
                </a:endParaRPr>
              </a:p>
            </p:txBody>
          </p:sp>
        </p:grpSp>
        <p:sp>
          <p:nvSpPr>
            <p:cNvPr id="45" name="文本框 44"/>
            <p:cNvSpPr txBox="1"/>
            <p:nvPr/>
          </p:nvSpPr>
          <p:spPr>
            <a:xfrm>
              <a:off x="7642869" y="2645820"/>
              <a:ext cx="3574889" cy="530263"/>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6" name="文本框 45"/>
            <p:cNvSpPr txBox="1"/>
            <p:nvPr/>
          </p:nvSpPr>
          <p:spPr>
            <a:xfrm>
              <a:off x="7642869" y="2387665"/>
              <a:ext cx="1359748" cy="285632"/>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7" name="文本框 46"/>
            <p:cNvSpPr txBox="1"/>
            <p:nvPr/>
          </p:nvSpPr>
          <p:spPr>
            <a:xfrm>
              <a:off x="6690195" y="3672874"/>
              <a:ext cx="3574889" cy="530263"/>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6690196" y="3414718"/>
              <a:ext cx="1359748" cy="285632"/>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5828810" y="4574760"/>
              <a:ext cx="3574889" cy="530263"/>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0" name="文本框 49"/>
            <p:cNvSpPr txBox="1"/>
            <p:nvPr/>
          </p:nvSpPr>
          <p:spPr>
            <a:xfrm>
              <a:off x="5828811" y="4316605"/>
              <a:ext cx="1359748" cy="285632"/>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1" name="文本框 50"/>
            <p:cNvSpPr txBox="1"/>
            <p:nvPr/>
          </p:nvSpPr>
          <p:spPr>
            <a:xfrm>
              <a:off x="4955712" y="5468314"/>
              <a:ext cx="3574889" cy="530263"/>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rPr>
                <a:t>点击文本框即可进行编辑输入相关内容点击文本框即可进行编辑输入相关内容</a:t>
              </a:r>
              <a:endParaRPr lang="zh-CN" altLang="en-US" sz="105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2" name="文本框 51"/>
            <p:cNvSpPr txBox="1"/>
            <p:nvPr/>
          </p:nvSpPr>
          <p:spPr>
            <a:xfrm>
              <a:off x="4955713" y="5210159"/>
              <a:ext cx="1359748" cy="285632"/>
            </a:xfrm>
            <a:prstGeom prst="rect">
              <a:avLst/>
            </a:prstGeom>
            <a:noFill/>
          </p:spPr>
          <p:txBody>
            <a:bodyPr wrap="square" rtlCol="0">
              <a:spAutoFit/>
            </a:bodyPr>
            <a:lstStyle/>
            <a:p>
              <a:r>
                <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rPr>
                <a:t>编辑标题</a:t>
              </a:r>
              <a:endParaRPr lang="zh-CN" altLang="en-US" sz="1400"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53" name="TextBox 64"/>
            <p:cNvSpPr txBox="1"/>
            <p:nvPr/>
          </p:nvSpPr>
          <p:spPr>
            <a:xfrm>
              <a:off x="5049476" y="2452588"/>
              <a:ext cx="972933" cy="377094"/>
            </a:xfrm>
            <a:prstGeom prst="rect">
              <a:avLst/>
            </a:prstGeom>
            <a:noFill/>
          </p:spPr>
          <p:txBody>
            <a:bodyPr wrap="none" lIns="0" tIns="0" rIns="0" bIns="0" rtlCol="0">
              <a:spAutoFit/>
            </a:bodyPr>
            <a:lstStyle/>
            <a:p>
              <a:pPr algn="ctr">
                <a:lnSpc>
                  <a:spcPts val="3735"/>
                </a:lnSpc>
                <a:spcAft>
                  <a:spcPts val="3200"/>
                </a:spcAft>
              </a:pPr>
              <a:r>
                <a:rPr lang="en-US" altLang="zh-CN" sz="1600" dirty="0">
                  <a:solidFill>
                    <a:schemeClr val="bg1"/>
                  </a:solidFill>
                  <a:latin typeface="微软雅黑 Light" panose="020B0502040204020203" pitchFamily="34" charset="-122"/>
                  <a:ea typeface="微软雅黑 Light" panose="020B0502040204020203" pitchFamily="34" charset="-122"/>
                  <a:cs typeface="Lato Regular"/>
                </a:rPr>
                <a:t>KEY WORD</a:t>
              </a:r>
              <a:endParaRPr lang="en-US" altLang="zh-CN" sz="1600" dirty="0">
                <a:solidFill>
                  <a:schemeClr val="bg1"/>
                </a:solidFill>
                <a:latin typeface="微软雅黑 Light" panose="020B0502040204020203" pitchFamily="34" charset="-122"/>
                <a:ea typeface="微软雅黑 Light" panose="020B0502040204020203" pitchFamily="34" charset="-122"/>
                <a:cs typeface="Lato Regular"/>
              </a:endParaRPr>
            </a:p>
          </p:txBody>
        </p:sp>
        <p:sp>
          <p:nvSpPr>
            <p:cNvPr id="54" name="TextBox 64"/>
            <p:cNvSpPr txBox="1"/>
            <p:nvPr/>
          </p:nvSpPr>
          <p:spPr>
            <a:xfrm>
              <a:off x="4121979" y="3339387"/>
              <a:ext cx="972933" cy="377094"/>
            </a:xfrm>
            <a:prstGeom prst="rect">
              <a:avLst/>
            </a:prstGeom>
            <a:noFill/>
          </p:spPr>
          <p:txBody>
            <a:bodyPr wrap="none" lIns="0" tIns="0" rIns="0" bIns="0" rtlCol="0">
              <a:spAutoFit/>
            </a:bodyPr>
            <a:lstStyle/>
            <a:p>
              <a:pPr algn="ctr">
                <a:lnSpc>
                  <a:spcPts val="3735"/>
                </a:lnSpc>
                <a:spcAft>
                  <a:spcPts val="3200"/>
                </a:spcAft>
              </a:pPr>
              <a:r>
                <a:rPr lang="en-US" altLang="zh-CN" sz="1600" dirty="0">
                  <a:solidFill>
                    <a:schemeClr val="bg1"/>
                  </a:solidFill>
                  <a:latin typeface="微软雅黑 Light" panose="020B0502040204020203" pitchFamily="34" charset="-122"/>
                  <a:ea typeface="微软雅黑 Light" panose="020B0502040204020203" pitchFamily="34" charset="-122"/>
                  <a:cs typeface="Lato Regular"/>
                </a:rPr>
                <a:t>KEY WORD</a:t>
              </a:r>
              <a:endParaRPr lang="en-US" altLang="zh-CN" sz="1600" dirty="0">
                <a:solidFill>
                  <a:schemeClr val="bg1"/>
                </a:solidFill>
                <a:latin typeface="微软雅黑 Light" panose="020B0502040204020203" pitchFamily="34" charset="-122"/>
                <a:ea typeface="微软雅黑 Light" panose="020B0502040204020203" pitchFamily="34" charset="-122"/>
                <a:cs typeface="Lato Regular"/>
              </a:endParaRPr>
            </a:p>
          </p:txBody>
        </p:sp>
        <p:sp>
          <p:nvSpPr>
            <p:cNvPr id="55" name="TextBox 64"/>
            <p:cNvSpPr txBox="1"/>
            <p:nvPr/>
          </p:nvSpPr>
          <p:spPr>
            <a:xfrm>
              <a:off x="3259355" y="4190295"/>
              <a:ext cx="972933" cy="377094"/>
            </a:xfrm>
            <a:prstGeom prst="rect">
              <a:avLst/>
            </a:prstGeom>
            <a:noFill/>
          </p:spPr>
          <p:txBody>
            <a:bodyPr wrap="none" lIns="0" tIns="0" rIns="0" bIns="0" rtlCol="0">
              <a:spAutoFit/>
            </a:bodyPr>
            <a:lstStyle/>
            <a:p>
              <a:pPr algn="ctr">
                <a:lnSpc>
                  <a:spcPts val="3735"/>
                </a:lnSpc>
                <a:spcAft>
                  <a:spcPts val="3200"/>
                </a:spcAft>
              </a:pPr>
              <a:r>
                <a:rPr lang="en-US" altLang="zh-CN" sz="1600" dirty="0">
                  <a:solidFill>
                    <a:schemeClr val="bg1"/>
                  </a:solidFill>
                  <a:latin typeface="微软雅黑 Light" panose="020B0502040204020203" pitchFamily="34" charset="-122"/>
                  <a:ea typeface="微软雅黑 Light" panose="020B0502040204020203" pitchFamily="34" charset="-122"/>
                  <a:cs typeface="Lato Regular"/>
                </a:rPr>
                <a:t>KEY WORD</a:t>
              </a:r>
              <a:endParaRPr lang="en-US" altLang="zh-CN" sz="1600" dirty="0">
                <a:solidFill>
                  <a:schemeClr val="bg1"/>
                </a:solidFill>
                <a:latin typeface="微软雅黑 Light" panose="020B0502040204020203" pitchFamily="34" charset="-122"/>
                <a:ea typeface="微软雅黑 Light" panose="020B0502040204020203" pitchFamily="34" charset="-122"/>
                <a:cs typeface="Lato Regular"/>
              </a:endParaRPr>
            </a:p>
          </p:txBody>
        </p:sp>
        <p:sp>
          <p:nvSpPr>
            <p:cNvPr id="56" name="TextBox 64"/>
            <p:cNvSpPr txBox="1"/>
            <p:nvPr/>
          </p:nvSpPr>
          <p:spPr>
            <a:xfrm>
              <a:off x="2308293" y="5092506"/>
              <a:ext cx="972933" cy="377094"/>
            </a:xfrm>
            <a:prstGeom prst="rect">
              <a:avLst/>
            </a:prstGeom>
            <a:noFill/>
          </p:spPr>
          <p:txBody>
            <a:bodyPr wrap="none" lIns="0" tIns="0" rIns="0" bIns="0" rtlCol="0">
              <a:spAutoFit/>
            </a:bodyPr>
            <a:lstStyle/>
            <a:p>
              <a:pPr algn="ctr">
                <a:lnSpc>
                  <a:spcPts val="3735"/>
                </a:lnSpc>
                <a:spcAft>
                  <a:spcPts val="3200"/>
                </a:spcAft>
              </a:pPr>
              <a:r>
                <a:rPr lang="en-US" altLang="zh-CN" sz="1600" dirty="0">
                  <a:solidFill>
                    <a:schemeClr val="bg1"/>
                  </a:solidFill>
                  <a:latin typeface="微软雅黑 Light" panose="020B0502040204020203" pitchFamily="34" charset="-122"/>
                  <a:ea typeface="微软雅黑 Light" panose="020B0502040204020203" pitchFamily="34" charset="-122"/>
                  <a:cs typeface="Lato Regular"/>
                </a:rPr>
                <a:t>KEY WORD</a:t>
              </a:r>
              <a:endParaRPr lang="en-US" altLang="zh-CN" sz="1600" dirty="0">
                <a:solidFill>
                  <a:schemeClr val="bg1"/>
                </a:solidFill>
                <a:latin typeface="微软雅黑 Light" panose="020B0502040204020203" pitchFamily="34" charset="-122"/>
                <a:ea typeface="微软雅黑 Light" panose="020B0502040204020203" pitchFamily="34" charset="-122"/>
                <a:cs typeface="Lato Regular"/>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968" y="0"/>
            <a:ext cx="4313652" cy="3071530"/>
            <a:chOff x="-289968" y="0"/>
            <a:chExt cx="4313652" cy="3071530"/>
          </a:xfrm>
        </p:grpSpPr>
        <p:sp>
          <p:nvSpPr>
            <p:cNvPr id="4" name="直角三角形 3"/>
            <p:cNvSpPr/>
            <p:nvPr/>
          </p:nvSpPr>
          <p:spPr>
            <a:xfrm rot="5400000">
              <a:off x="553882"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968" y="276862"/>
              <a:ext cx="4121119" cy="187966"/>
              <a:chOff x="-289968" y="276862"/>
              <a:chExt cx="4121119" cy="187966"/>
            </a:xfrm>
          </p:grpSpPr>
          <p:sp>
            <p:nvSpPr>
              <p:cNvPr id="50" name="任意多边形: 形状 49"/>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flipH="1" flipV="1">
            <a:off x="8175389" y="3786470"/>
            <a:ext cx="4309389" cy="3071530"/>
            <a:chOff x="-289968" y="0"/>
            <a:chExt cx="4309389" cy="3071530"/>
          </a:xfrm>
        </p:grpSpPr>
        <p:sp>
          <p:nvSpPr>
            <p:cNvPr id="20" name="直角三角形 19"/>
            <p:cNvSpPr/>
            <p:nvPr/>
          </p:nvSpPr>
          <p:spPr>
            <a:xfrm rot="5400000">
              <a:off x="549619" y="-553882"/>
              <a:ext cx="2915920" cy="4023684"/>
            </a:xfrm>
            <a:prstGeom prst="rtTriangle">
              <a:avLst/>
            </a:prstGeom>
            <a:solidFill>
              <a:srgbClr val="CB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rot="5400000">
              <a:off x="258010" y="1455221"/>
              <a:ext cx="1358299" cy="1874319"/>
            </a:xfrm>
            <a:custGeom>
              <a:avLst/>
              <a:gdLst>
                <a:gd name="connsiteX0" fmla="*/ 0 w 1358299"/>
                <a:gd name="connsiteY0" fmla="*/ 412160 h 1874319"/>
                <a:gd name="connsiteX1" fmla="*/ 0 w 1358299"/>
                <a:gd name="connsiteY1" fmla="*/ 0 h 1874319"/>
                <a:gd name="connsiteX2" fmla="*/ 1358299 w 1358299"/>
                <a:gd name="connsiteY2" fmla="*/ 1874319 h 1874319"/>
                <a:gd name="connsiteX3" fmla="*/ 1059611 w 1358299"/>
                <a:gd name="connsiteY3" fmla="*/ 1874319 h 1874319"/>
                <a:gd name="connsiteX4" fmla="*/ 0 w 1358299"/>
                <a:gd name="connsiteY4" fmla="*/ 412160 h 1874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299" h="1874319">
                  <a:moveTo>
                    <a:pt x="0" y="412160"/>
                  </a:moveTo>
                  <a:lnTo>
                    <a:pt x="0" y="0"/>
                  </a:lnTo>
                  <a:lnTo>
                    <a:pt x="1358299" y="1874319"/>
                  </a:lnTo>
                  <a:lnTo>
                    <a:pt x="1059611" y="1874319"/>
                  </a:lnTo>
                  <a:lnTo>
                    <a:pt x="0" y="412160"/>
                  </a:lnTo>
                  <a:close/>
                </a:path>
              </a:pathLst>
            </a:custGeom>
            <a:solidFill>
              <a:srgbClr val="40404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89968" y="276862"/>
              <a:ext cx="4121119" cy="187966"/>
              <a:chOff x="-289968" y="276862"/>
              <a:chExt cx="4121119" cy="187966"/>
            </a:xfrm>
          </p:grpSpPr>
          <p:sp>
            <p:nvSpPr>
              <p:cNvPr id="24" name="任意多边形: 形状 23"/>
              <p:cNvSpPr/>
              <p:nvPr/>
            </p:nvSpPr>
            <p:spPr>
              <a:xfrm rot="5400000">
                <a:off x="-48184" y="35078"/>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rot="5400000">
                <a:off x="526748" y="35079"/>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rot="5400000">
                <a:off x="1101680" y="35080"/>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rot="5400000">
                <a:off x="1676612" y="35081"/>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rot="5400000">
                <a:off x="2251544" y="35082"/>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rot="5400000">
                <a:off x="2826476" y="35083"/>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rot="5400000">
                <a:off x="3401408" y="35084"/>
                <a:ext cx="187960" cy="671527"/>
              </a:xfrm>
              <a:custGeom>
                <a:avLst/>
                <a:gdLst>
                  <a:gd name="connsiteX0" fmla="*/ 0 w 187960"/>
                  <a:gd name="connsiteY0" fmla="*/ 412160 h 671527"/>
                  <a:gd name="connsiteX1" fmla="*/ 0 w 187960"/>
                  <a:gd name="connsiteY1" fmla="*/ 0 h 671527"/>
                  <a:gd name="connsiteX2" fmla="*/ 187960 w 187960"/>
                  <a:gd name="connsiteY2" fmla="*/ 259367 h 671527"/>
                  <a:gd name="connsiteX3" fmla="*/ 187960 w 187960"/>
                  <a:gd name="connsiteY3" fmla="*/ 671527 h 671527"/>
                  <a:gd name="connsiteX4" fmla="*/ 0 w 187960"/>
                  <a:gd name="connsiteY4" fmla="*/ 412160 h 671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960" h="671527">
                    <a:moveTo>
                      <a:pt x="0" y="412160"/>
                    </a:moveTo>
                    <a:lnTo>
                      <a:pt x="0" y="0"/>
                    </a:lnTo>
                    <a:lnTo>
                      <a:pt x="187960" y="259367"/>
                    </a:lnTo>
                    <a:lnTo>
                      <a:pt x="187960" y="671527"/>
                    </a:lnTo>
                    <a:lnTo>
                      <a:pt x="0" y="412160"/>
                    </a:lnTo>
                    <a:close/>
                  </a:path>
                </a:pathLst>
              </a:custGeom>
              <a:solidFill>
                <a:schemeClr val="bg1"/>
              </a:solidFill>
              <a:ln>
                <a:solidFill>
                  <a:srgbClr val="CB24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文本框 48"/>
          <p:cNvSpPr txBox="1"/>
          <p:nvPr/>
        </p:nvSpPr>
        <p:spPr>
          <a:xfrm>
            <a:off x="4908635" y="1660347"/>
            <a:ext cx="2374731" cy="1200329"/>
          </a:xfrm>
          <a:prstGeom prst="rect">
            <a:avLst/>
          </a:prstGeom>
          <a:noFill/>
        </p:spPr>
        <p:txBody>
          <a:bodyPr vert="horz" wrap="square" rtlCol="0">
            <a:spAutoFit/>
          </a:bodyPr>
          <a:lstStyle/>
          <a:p>
            <a:pPr algn="ctr"/>
            <a:r>
              <a:rPr lang="en-US" altLang="zh-CN" sz="7200" dirty="0">
                <a:solidFill>
                  <a:schemeClr val="accent1"/>
                </a:solidFill>
                <a:latin typeface="Impact" panose="020B0806030902050204" pitchFamily="34" charset="0"/>
                <a:ea typeface="华文细黑" panose="02010600040101010101" pitchFamily="2" charset="-122"/>
              </a:rPr>
              <a:t>03</a:t>
            </a:r>
            <a:endParaRPr lang="zh-CN" altLang="en-US" sz="7200" b="1" spc="600" dirty="0">
              <a:solidFill>
                <a:schemeClr val="accent1"/>
              </a:solidFill>
              <a:latin typeface="Impact" panose="020B0806030902050204" pitchFamily="34" charset="0"/>
              <a:ea typeface="微软雅黑" panose="020B0503020204020204" pitchFamily="34" charset="-122"/>
            </a:endParaRPr>
          </a:p>
        </p:txBody>
      </p:sp>
      <p:grpSp>
        <p:nvGrpSpPr>
          <p:cNvPr id="51" name="组合 50"/>
          <p:cNvGrpSpPr/>
          <p:nvPr/>
        </p:nvGrpSpPr>
        <p:grpSpPr>
          <a:xfrm rot="5400000">
            <a:off x="5680503" y="1166033"/>
            <a:ext cx="830995" cy="2188958"/>
            <a:chOff x="1301148" y="2161052"/>
            <a:chExt cx="1741251" cy="2610856"/>
          </a:xfrm>
        </p:grpSpPr>
        <p:grpSp>
          <p:nvGrpSpPr>
            <p:cNvPr id="52" name="组合 51"/>
            <p:cNvGrpSpPr/>
            <p:nvPr/>
          </p:nvGrpSpPr>
          <p:grpSpPr>
            <a:xfrm>
              <a:off x="1301148" y="2161052"/>
              <a:ext cx="1741251" cy="257102"/>
              <a:chOff x="1288158" y="2106579"/>
              <a:chExt cx="1741251" cy="237787"/>
            </a:xfrm>
          </p:grpSpPr>
          <p:cxnSp>
            <p:nvCxnSpPr>
              <p:cNvPr id="57" name="直接连接符 56"/>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301148" y="4514806"/>
              <a:ext cx="1741251" cy="257102"/>
              <a:chOff x="1288158" y="2106579"/>
              <a:chExt cx="1741251" cy="237787"/>
            </a:xfrm>
          </p:grpSpPr>
          <p:cxnSp>
            <p:nvCxnSpPr>
              <p:cNvPr id="54" name="直接连接符 53"/>
              <p:cNvCxnSpPr/>
              <p:nvPr/>
            </p:nvCxnSpPr>
            <p:spPr>
              <a:xfrm>
                <a:off x="1288158" y="2225473"/>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88158" y="2344366"/>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288158" y="2106579"/>
                <a:ext cx="1741251" cy="0"/>
              </a:xfrm>
              <a:prstGeom prst="line">
                <a:avLst/>
              </a:prstGeom>
              <a:ln w="31750">
                <a:solidFill>
                  <a:srgbClr val="CB2438"/>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3105857" y="2938584"/>
            <a:ext cx="5980287" cy="1905222"/>
            <a:chOff x="4677872" y="2496242"/>
            <a:chExt cx="5980287" cy="1905222"/>
          </a:xfrm>
        </p:grpSpPr>
        <p:sp>
          <p:nvSpPr>
            <p:cNvPr id="61" name="文本框 60"/>
            <p:cNvSpPr txBox="1"/>
            <p:nvPr/>
          </p:nvSpPr>
          <p:spPr>
            <a:xfrm>
              <a:off x="4744863" y="2496242"/>
              <a:ext cx="5846304" cy="830997"/>
            </a:xfrm>
            <a:prstGeom prst="rect">
              <a:avLst/>
            </a:prstGeom>
            <a:noFill/>
          </p:spPr>
          <p:txBody>
            <a:bodyPr wrap="square" rtlCol="0">
              <a:spAutoFit/>
            </a:bodyPr>
            <a:lstStyle/>
            <a:p>
              <a:pPr algn="ctr"/>
              <a:r>
                <a:rPr lang="zh-CN" altLang="en-US" sz="4800" b="1" spc="600" dirty="0">
                  <a:solidFill>
                    <a:schemeClr val="accent1"/>
                  </a:solidFill>
                  <a:latin typeface="微软雅黑" panose="020B0503020204020204" pitchFamily="34" charset="-122"/>
                  <a:ea typeface="微软雅黑" panose="020B0503020204020204" pitchFamily="34" charset="-122"/>
                </a:rPr>
                <a:t>工作进度计划</a:t>
              </a:r>
              <a:endParaRPr lang="zh-CN" altLang="en-US" sz="4800" b="1" spc="600" dirty="0">
                <a:solidFill>
                  <a:schemeClr val="accent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677872" y="3387276"/>
              <a:ext cx="5980287" cy="1014188"/>
            </a:xfrm>
            <a:prstGeom prst="rect">
              <a:avLst/>
            </a:prstGeom>
            <a:noFill/>
            <a:ln w="3175">
              <a:noFill/>
              <a:prstDash val="solid"/>
            </a:ln>
          </p:spPr>
          <p:txBody>
            <a:bodyPr wrap="square" rtlCol="0">
              <a:spAutoFit/>
            </a:bodyPr>
            <a:lstStyle>
              <a:defPPr>
                <a:defRPr lang="zh-CN"/>
              </a:defPPr>
              <a:lvl1pPr algn="ctr">
                <a:defRPr sz="6000" b="1">
                  <a:blipFill dpi="0" rotWithShape="1">
                    <a:blip r:embed="rId1"/>
                    <a:srcRect/>
                    <a:stretch>
                      <a:fillRect/>
                    </a:stretch>
                  </a:blipFill>
                </a:defRPr>
              </a:lvl1pPr>
            </a:lstStyle>
            <a:p>
              <a:pPr>
                <a:lnSpc>
                  <a:spcPct val="200000"/>
                </a:lnSpc>
              </a:pPr>
              <a:r>
                <a:rPr lang="en-US" altLang="zh-CN" sz="1050" b="0" dirty="0">
                  <a:solidFill>
                    <a:schemeClr val="accent2"/>
                  </a:solidFill>
                  <a:latin typeface="微软雅黑 Light" panose="020B0502040204020203" pitchFamily="34" charset="-122"/>
                  <a:ea typeface="微软雅黑 Light" panose="020B0502040204020203" pitchFamily="34" charset="-122"/>
                </a:rPr>
                <a:t>A company is an association or collection of individuals, whether natural persons, legal persons, or a mixture of both. A company is an  association or collection of individuals, whether natural persons, legal persons</a:t>
              </a:r>
              <a:endParaRPr lang="en-US" altLang="zh-CN" sz="1050" b="0" dirty="0">
                <a:solidFill>
                  <a:schemeClr val="accent2"/>
                </a:solidFill>
                <a:latin typeface="微软雅黑 Light" panose="020B0502040204020203" pitchFamily="34" charset="-122"/>
                <a:ea typeface="微软雅黑 Light" panose="020B0502040204020203"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theme1.xml><?xml version="1.0" encoding="utf-8"?>
<a:theme xmlns:a="http://schemas.openxmlformats.org/drawingml/2006/main" name="Office 主题​​">
  <a:themeElements>
    <a:clrScheme name="自定义 2009">
      <a:dk1>
        <a:sysClr val="windowText" lastClr="000000"/>
      </a:dk1>
      <a:lt1>
        <a:sysClr val="window" lastClr="FFFFFF"/>
      </a:lt1>
      <a:dk2>
        <a:srgbClr val="44546A"/>
      </a:dk2>
      <a:lt2>
        <a:srgbClr val="E7E6E6"/>
      </a:lt2>
      <a:accent1>
        <a:srgbClr val="CB2438"/>
      </a:accent1>
      <a:accent2>
        <a:srgbClr val="41414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3331</Words>
  <Application>WPS 演示</Application>
  <PresentationFormat>宽屏</PresentationFormat>
  <Paragraphs>255</Paragraphs>
  <Slides>14</Slides>
  <Notes>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14</vt:i4>
      </vt:variant>
    </vt:vector>
  </HeadingPairs>
  <TitlesOfParts>
    <vt:vector size="33" baseType="lpstr">
      <vt:lpstr>Arial</vt:lpstr>
      <vt:lpstr>宋体</vt:lpstr>
      <vt:lpstr>Wingdings</vt:lpstr>
      <vt:lpstr>微软雅黑</vt:lpstr>
      <vt:lpstr>Impact</vt:lpstr>
      <vt:lpstr>华文细黑</vt:lpstr>
      <vt:lpstr>微软雅黑 Light</vt:lpstr>
      <vt:lpstr>Arial</vt:lpstr>
      <vt:lpstr>Calibri</vt:lpstr>
      <vt:lpstr>Source Sans Pro</vt:lpstr>
      <vt:lpstr>Calibri Light</vt:lpstr>
      <vt:lpstr>Symbol</vt:lpstr>
      <vt:lpstr>Lato Regular</vt:lpstr>
      <vt:lpstr>Raleway thin</vt:lpstr>
      <vt:lpstr>Arial Unicode MS</vt:lpstr>
      <vt:lpstr>等线 Light</vt:lpstr>
      <vt:lpstr>等线</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稻壳儿演示武汉组</dc:creator>
  <cp:lastModifiedBy>NINGMEI</cp:lastModifiedBy>
  <cp:revision>24</cp:revision>
  <dcterms:created xsi:type="dcterms:W3CDTF">2020-01-02T05:02:00Z</dcterms:created>
  <dcterms:modified xsi:type="dcterms:W3CDTF">2021-12-23T01:09:27Z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2052-11.8.2.8053</vt:lpwstr>
  </property>
  <property fmtid="{D5CDD505-2E9C-101B-9397-08002B2CF9AE}" pid="3" name="KSOTemplateUUID">
    <vt:lpwstr>v1.0_mb_o88SdIIPjhO6sjEUOAdQLQ==</vt:lpwstr>
  </property>
  <property fmtid="{D5CDD505-2E9C-101B-9397-08002B2CF9AE}" pid="4" name="ICV">
    <vt:lpwstr>AD284839AA0C44009CE8A3A114E62ED6</vt:lpwstr>
  </property>
</Properties>
</file>