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8" r:id="rId5"/>
    <p:sldId id="259" r:id="rId6"/>
    <p:sldId id="503" r:id="rId7"/>
    <p:sldId id="277" r:id="rId9"/>
    <p:sldId id="496" r:id="rId10"/>
    <p:sldId id="265" r:id="rId11"/>
    <p:sldId id="510" r:id="rId12"/>
    <p:sldId id="499" r:id="rId13"/>
    <p:sldId id="268" r:id="rId14"/>
    <p:sldId id="508" r:id="rId15"/>
    <p:sldId id="509" r:id="rId16"/>
    <p:sldId id="511" r:id="rId17"/>
    <p:sldId id="262" r:id="rId18"/>
    <p:sldId id="275" r:id="rId19"/>
    <p:sldId id="264" r:id="rId20"/>
    <p:sldId id="267" r:id="rId21"/>
    <p:sldId id="512" r:id="rId22"/>
    <p:sldId id="269" r:id="rId23"/>
    <p:sldId id="279" r:id="rId24"/>
    <p:sldId id="280" r:id="rId25"/>
    <p:sldId id="281" r:id="rId26"/>
    <p:sldId id="51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BBB"/>
    <a:srgbClr val="C00000"/>
    <a:srgbClr val="FFFFBE"/>
    <a:srgbClr val="A57844"/>
    <a:srgbClr val="FCE186"/>
    <a:srgbClr val="BF7D4A"/>
    <a:srgbClr val="FCDB92"/>
    <a:srgbClr val="A66E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7" autoAdjust="0"/>
    <p:restoredTop sz="94660"/>
  </p:normalViewPr>
  <p:slideViewPr>
    <p:cSldViewPr snapToGrid="0">
      <p:cViewPr varScale="1">
        <p:scale>
          <a:sx n="110" d="100"/>
          <a:sy n="110" d="100"/>
        </p:scale>
        <p:origin x="516" y="13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39E0B640-9ECD-4331-B3E1-5A02DA1FD2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7E4753EF-9EE6-4B5D-8420-AC7BEF2F065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09C8AD-98D6-4CFB-A739-320ACD17C9B3}"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7C3CB-2F49-4D5F-930D-628BE7D9E73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2566167F-65FA-48DD-9982-160F8D32C50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思源黑体 CN Regular" panose="020B0500000000000000"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27C3CB-2F49-4D5F-930D-628BE7D9E73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514600" y="857250"/>
            <a:ext cx="4114800" cy="2314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104EBB-0E67-4A8F-8892-A39B7B2E550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p:cNvPicPr>
            <a:picLocks noChangeAspect="1"/>
          </p:cNvPicPr>
          <p:nvPr userDrawn="1"/>
        </p:nvPicPr>
        <p:blipFill rotWithShape="1">
          <a:blip r:embed="rId3">
            <a:alphaModFix amt="70000"/>
            <a:extLst>
              <a:ext uri="{28A0092B-C50C-407E-A947-70E740481C1C}">
                <a14:useLocalDpi xmlns:a14="http://schemas.microsoft.com/office/drawing/2010/main" val="0"/>
              </a:ext>
            </a:extLst>
          </a:blip>
          <a:srcRect b="25878"/>
          <a:stretch>
            <a:fillRect/>
          </a:stretch>
        </p:blipFill>
        <p:spPr>
          <a:xfrm>
            <a:off x="0" y="3563258"/>
            <a:ext cx="12192000" cy="329474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0" y="0"/>
            <a:ext cx="4476750" cy="6991350"/>
          </a:xfrm>
          <a:prstGeom prst="rect">
            <a:avLst/>
          </a:prstGeom>
        </p:spPr>
      </p:pic>
      <p:pic>
        <p:nvPicPr>
          <p:cNvPr id="9" name="图片 8"/>
          <p:cNvPicPr>
            <a:picLocks noChangeAspect="1"/>
          </p:cNvPicPr>
          <p:nvPr userDrawn="1"/>
        </p:nvPicPr>
        <p:blipFill>
          <a:blip r:embed="rId4">
            <a:alphaModFix amt="70000"/>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75439" y="646341"/>
            <a:ext cx="2525871" cy="292553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p:cNvPicPr>
            <a:picLocks noChangeAspect="1"/>
          </p:cNvPicPr>
          <p:nvPr userDrawn="1"/>
        </p:nvPicPr>
        <p:blipFill rotWithShape="1">
          <a:blip r:embed="rId3">
            <a:alphaModFix amt="70000"/>
            <a:extLst>
              <a:ext uri="{28A0092B-C50C-407E-A947-70E740481C1C}">
                <a14:useLocalDpi xmlns:a14="http://schemas.microsoft.com/office/drawing/2010/main" val="0"/>
              </a:ext>
            </a:extLst>
          </a:blip>
          <a:srcRect b="25878"/>
          <a:stretch>
            <a:fillRect/>
          </a:stretch>
        </p:blipFill>
        <p:spPr>
          <a:xfrm>
            <a:off x="0" y="3563258"/>
            <a:ext cx="12192000" cy="3294742"/>
          </a:xfrm>
          <a:prstGeom prst="rect">
            <a:avLst/>
          </a:prstGeom>
        </p:spPr>
      </p:pic>
      <p:pic>
        <p:nvPicPr>
          <p:cNvPr id="4" name="图片 3"/>
          <p:cNvPicPr>
            <a:picLocks noChangeAspect="1"/>
          </p:cNvPicPr>
          <p:nvPr userDrawn="1"/>
        </p:nvPicPr>
        <p:blipFill>
          <a:blip r:embed="rId4">
            <a:alphaModFix amt="70000"/>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44416" y="631826"/>
            <a:ext cx="3326710" cy="3853088"/>
          </a:xfrm>
          <a:prstGeom prst="rect">
            <a:avLst/>
          </a:prstGeom>
        </p:spPr>
      </p:pic>
      <p:pic>
        <p:nvPicPr>
          <p:cNvPr id="5" name="图片 4"/>
          <p:cNvPicPr>
            <a:picLocks noChangeAspect="1"/>
          </p:cNvPicPr>
          <p:nvPr userDrawn="1"/>
        </p:nvPicPr>
        <p:blipFill>
          <a:blip r:embed="rId4">
            <a:alphaModFix amt="70000"/>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flipH="1">
            <a:off x="8220874" y="631826"/>
            <a:ext cx="3326710" cy="38530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2C2EAEB-C3FF-4298-8D72-DA2B5F04D88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FE21C-08FD-4C81-9FDB-3CCA60B0B1C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Regular" panose="020B0500000000000000" pitchFamily="34" charset="-122"/>
                <a:ea typeface="思源黑体 CN Regular" panose="020B0500000000000000" pitchFamily="34" charset="-122"/>
              </a:defRPr>
            </a:lvl1pPr>
          </a:lstStyle>
          <a:p>
            <a:fld id="{32C2EAEB-C3FF-4298-8D72-DA2B5F04D88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Regular" panose="020B0500000000000000" pitchFamily="34" charset="-122"/>
                <a:ea typeface="思源黑体 CN Regular" panose="020B0500000000000000"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Regular" panose="020B0500000000000000" pitchFamily="34" charset="-122"/>
                <a:ea typeface="思源黑体 CN Regular" panose="020B0500000000000000" pitchFamily="34" charset="-122"/>
              </a:defRPr>
            </a:lvl1pPr>
          </a:lstStyle>
          <a:p>
            <a:fld id="{209FE21C-08FD-4C81-9FDB-3CCA60B0B1C2}" type="slidenum">
              <a:rPr lang="zh-CN" altLang="en-US" smtClean="0"/>
            </a:fld>
            <a:endParaRPr lang="zh-CN" altLang="en-US"/>
          </a:p>
        </p:txBody>
      </p:sp>
      <p:sp>
        <p:nvSpPr>
          <p:cNvPr id="7" name="矩形 6"/>
          <p:cNvSpPr/>
          <p:nvPr userDrawn="1"/>
        </p:nvSpPr>
        <p:spPr>
          <a:xfrm>
            <a:off x="1583674" y="-1788887"/>
            <a:ext cx="914400" cy="914400"/>
          </a:xfrm>
          <a:prstGeom prst="rect">
            <a:avLst/>
          </a:prstGeom>
          <a:solidFill>
            <a:srgbClr val="FDFB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95188" y="-1756231"/>
            <a:ext cx="914400" cy="9144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Regular" panose="020B0500000000000000" pitchFamily="34" charset="-122"/>
          <a:ea typeface="思源黑体 CN Regular" panose="020B05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Regular" panose="020B0500000000000000" pitchFamily="34" charset="-122"/>
          <a:ea typeface="思源黑体 CN Regular" panose="020B05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Regular" panose="020B0500000000000000" pitchFamily="34" charset="-122"/>
          <a:ea typeface="思源黑体 CN Regular" panose="020B05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Regular" panose="020B0500000000000000" pitchFamily="34" charset="-122"/>
          <a:ea typeface="思源黑体 CN Regular" panose="020B05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4.png"/><Relationship Id="rId2" Type="http://schemas.openxmlformats.org/officeDocument/2006/relationships/image" Target="../media/image5.png"/><Relationship Id="rId10"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6" Type="http://schemas.openxmlformats.org/officeDocument/2006/relationships/notesSlide" Target="../notesSlides/notesSlide5.xml"/><Relationship Id="rId25" Type="http://schemas.openxmlformats.org/officeDocument/2006/relationships/slideLayout" Target="../slideLayouts/slideLayout1.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15.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9" Type="http://schemas.openxmlformats.org/officeDocument/2006/relationships/notesSlide" Target="../notesSlides/notesSlide8.xml"/><Relationship Id="rId28" Type="http://schemas.openxmlformats.org/officeDocument/2006/relationships/slideLayout" Target="../slideLayouts/slideLayout1.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0" Type="http://schemas.openxmlformats.org/officeDocument/2006/relationships/notesSlide" Target="../notesSlides/notesSlide3.xml"/><Relationship Id="rId3" Type="http://schemas.openxmlformats.org/officeDocument/2006/relationships/tags" Target="../tags/tag4.xml"/><Relationship Id="rId29" Type="http://schemas.openxmlformats.org/officeDocument/2006/relationships/slideLayout" Target="../slideLayouts/slideLayout1.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98756" y="0"/>
            <a:ext cx="4793244" cy="5046663"/>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4438767" cy="4711701"/>
          </a:xfrm>
          <a:prstGeom prst="rect">
            <a:avLst/>
          </a:prstGeom>
        </p:spPr>
      </p:pic>
      <p:sp>
        <p:nvSpPr>
          <p:cNvPr id="2" name="文本框 1"/>
          <p:cNvSpPr txBox="1"/>
          <p:nvPr/>
        </p:nvSpPr>
        <p:spPr>
          <a:xfrm>
            <a:off x="5415888" y="-2111979"/>
            <a:ext cx="10055958" cy="1569660"/>
          </a:xfrm>
          <a:prstGeom prst="rect">
            <a:avLst/>
          </a:prstGeom>
          <a:noFill/>
        </p:spPr>
        <p:txBody>
          <a:bodyPr wrap="none" rtlCol="0">
            <a:spAutoFit/>
          </a:bodyPr>
          <a:lstStyle/>
          <a:p>
            <a:r>
              <a:rPr lang="zh-CN" altLang="en-US" sz="9600" spc="-300">
                <a:gradFill flip="none" rotWithShape="1">
                  <a:gsLst>
                    <a:gs pos="14000">
                      <a:srgbClr val="FCE186"/>
                    </a:gs>
                    <a:gs pos="84000">
                      <a:srgbClr val="FCE186"/>
                    </a:gs>
                    <a:gs pos="51000">
                      <a:srgbClr val="BF7D4A">
                        <a:lumMod val="73000"/>
                        <a:lumOff val="27000"/>
                      </a:srgbClr>
                    </a:gs>
                  </a:gsLst>
                  <a:lin ang="5400000" scaled="1"/>
                  <a:tileRect/>
                </a:gradFill>
                <a:effectLst>
                  <a:glow rad="101600">
                    <a:srgbClr val="FCE186">
                      <a:alpha val="33000"/>
                    </a:srgbClr>
                  </a:glow>
                </a:effectLst>
                <a:latin typeface="字魂50号-白鸽天行体" panose="00000500000000000000" pitchFamily="2" charset="-122"/>
                <a:ea typeface="字魂50号-白鸽天行体" panose="00000500000000000000" pitchFamily="2" charset="-122"/>
              </a:rPr>
              <a:t>携手共赢 共创辉煌</a:t>
            </a:r>
            <a:endParaRPr lang="zh-CN" altLang="en-US" sz="9600" spc="-300">
              <a:gradFill flip="none" rotWithShape="1">
                <a:gsLst>
                  <a:gs pos="14000">
                    <a:srgbClr val="FCE186"/>
                  </a:gs>
                  <a:gs pos="84000">
                    <a:srgbClr val="FCE186"/>
                  </a:gs>
                  <a:gs pos="51000">
                    <a:srgbClr val="BF7D4A">
                      <a:lumMod val="73000"/>
                      <a:lumOff val="27000"/>
                    </a:srgbClr>
                  </a:gs>
                </a:gsLst>
                <a:lin ang="5400000" scaled="1"/>
                <a:tileRect/>
              </a:gradFill>
              <a:effectLst>
                <a:glow rad="101600">
                  <a:srgbClr val="FCE186">
                    <a:alpha val="33000"/>
                  </a:srgbClr>
                </a:glow>
              </a:effectLst>
              <a:latin typeface="字魂50号-白鸽天行体" panose="00000500000000000000" pitchFamily="2" charset="-122"/>
              <a:ea typeface="字魂50号-白鸽天行体" panose="00000500000000000000" pitchFamily="2" charset="-122"/>
            </a:endParaRPr>
          </a:p>
        </p:txBody>
      </p:sp>
      <p:pic>
        <p:nvPicPr>
          <p:cNvPr id="7" name="图片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9666129" y="318862"/>
            <a:ext cx="2525871" cy="2925534"/>
          </a:xfrm>
          <a:prstGeom prst="rect">
            <a:avLst/>
          </a:prstGeom>
        </p:spPr>
      </p:pic>
      <p:grpSp>
        <p:nvGrpSpPr>
          <p:cNvPr id="22" name="组合 21"/>
          <p:cNvGrpSpPr/>
          <p:nvPr/>
        </p:nvGrpSpPr>
        <p:grpSpPr>
          <a:xfrm>
            <a:off x="1002983" y="2267338"/>
            <a:ext cx="10133185" cy="2529452"/>
            <a:chOff x="1002983" y="1567340"/>
            <a:chExt cx="10133185" cy="2529452"/>
          </a:xfrm>
        </p:grpSpPr>
        <p:grpSp>
          <p:nvGrpSpPr>
            <p:cNvPr id="19" name="组合 18"/>
            <p:cNvGrpSpPr/>
            <p:nvPr/>
          </p:nvGrpSpPr>
          <p:grpSpPr>
            <a:xfrm>
              <a:off x="1002983" y="1567340"/>
              <a:ext cx="10133185" cy="1754759"/>
              <a:chOff x="375158" y="1523406"/>
              <a:chExt cx="12814816" cy="2219136"/>
            </a:xfrm>
          </p:grpSpPr>
          <p:pic>
            <p:nvPicPr>
              <p:cNvPr id="3" name="图片 2"/>
              <p:cNvPicPr>
                <a:picLocks noChangeAspect="1"/>
              </p:cNvPicPr>
              <p:nvPr/>
            </p:nvPicPr>
            <p:blipFill>
              <a:blip r:embed="rId4"/>
              <a:stretch>
                <a:fillRect/>
              </a:stretch>
            </p:blipFill>
            <p:spPr>
              <a:xfrm>
                <a:off x="375158" y="1523406"/>
                <a:ext cx="6047756" cy="2219136"/>
              </a:xfrm>
              <a:prstGeom prst="rect">
                <a:avLst/>
              </a:prstGeom>
            </p:spPr>
          </p:pic>
          <p:pic>
            <p:nvPicPr>
              <p:cNvPr id="18" name="图片 17"/>
              <p:cNvPicPr>
                <a:picLocks noChangeAspect="1"/>
              </p:cNvPicPr>
              <p:nvPr/>
            </p:nvPicPr>
            <p:blipFill>
              <a:blip r:embed="rId5"/>
              <a:stretch>
                <a:fillRect/>
              </a:stretch>
            </p:blipFill>
            <p:spPr>
              <a:xfrm>
                <a:off x="7130025" y="1523406"/>
                <a:ext cx="6059949" cy="2219136"/>
              </a:xfrm>
              <a:prstGeom prst="rect">
                <a:avLst/>
              </a:prstGeom>
            </p:spPr>
          </p:pic>
        </p:grpSp>
        <p:sp>
          <p:nvSpPr>
            <p:cNvPr id="21" name="文本框 20"/>
            <p:cNvSpPr txBox="1"/>
            <p:nvPr/>
          </p:nvSpPr>
          <p:spPr>
            <a:xfrm>
              <a:off x="1161143" y="3635127"/>
              <a:ext cx="9869714" cy="461665"/>
            </a:xfrm>
            <a:prstGeom prst="rect">
              <a:avLst/>
            </a:prstGeom>
            <a:noFill/>
          </p:spPr>
          <p:txBody>
            <a:bodyPr wrap="square">
              <a:spAutoFit/>
            </a:bodyPr>
            <a:lstStyle/>
            <a:p>
              <a:pPr algn="dist"/>
              <a:r>
                <a:rPr lang="en-US" altLang="zh-CN" sz="2400" b="1" i="0" u="none" strike="noStrike">
                  <a:solidFill>
                    <a:srgbClr val="FFFFBE"/>
                  </a:solidFill>
                  <a:effectLst/>
                  <a:latin typeface="思源黑体 CN Regular" panose="020B0500000000000000" pitchFamily="34" charset="-122"/>
                  <a:ea typeface="思源黑体 CN Regular" panose="020B0500000000000000" pitchFamily="34" charset="-122"/>
                </a:rPr>
                <a:t>20xx</a:t>
              </a:r>
              <a:r>
                <a:rPr lang="zh-CN" altLang="en-US" sz="2400" b="1" i="0" u="none" strike="noStrike">
                  <a:solidFill>
                    <a:srgbClr val="FFFFBE"/>
                  </a:solidFill>
                  <a:effectLst/>
                  <a:latin typeface="思源黑体 CN Regular" panose="020B0500000000000000" pitchFamily="34" charset="-122"/>
                  <a:ea typeface="思源黑体 CN Regular" panose="020B0500000000000000" pitchFamily="34" charset="-122"/>
                </a:rPr>
                <a:t>公司年会颁奖年底</a:t>
              </a:r>
              <a:endParaRPr lang="zh-CN" altLang="en-US" sz="2400">
                <a:solidFill>
                  <a:srgbClr val="FFFFBE"/>
                </a:solidFill>
                <a:latin typeface="思源黑体 CN Regular" panose="020B0500000000000000" pitchFamily="34" charset="-122"/>
                <a:ea typeface="思源黑体 CN Regular" panose="020B0500000000000000" pitchFamily="34" charset="-122"/>
              </a:endParaRPr>
            </a:p>
          </p:txBody>
        </p:sp>
      </p:grpSp>
      <p:pic>
        <p:nvPicPr>
          <p:cNvPr id="6" name="图片 5"/>
          <p:cNvPicPr>
            <a:picLocks noChangeAspect="1"/>
          </p:cNvPicPr>
          <p:nvPr/>
        </p:nvPicPr>
        <p:blipFill>
          <a:blip r:embed="rId6">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0" y="0"/>
            <a:ext cx="2999842" cy="2819400"/>
          </a:xfrm>
          <a:prstGeom prst="rect">
            <a:avLst/>
          </a:prstGeom>
        </p:spPr>
      </p:pic>
      <p:grpSp>
        <p:nvGrpSpPr>
          <p:cNvPr id="30" name="组合 29"/>
          <p:cNvGrpSpPr/>
          <p:nvPr/>
        </p:nvGrpSpPr>
        <p:grpSpPr>
          <a:xfrm>
            <a:off x="3473283" y="1922711"/>
            <a:ext cx="5192584" cy="368300"/>
            <a:chOff x="3556000" y="1709448"/>
            <a:chExt cx="5192584" cy="368300"/>
          </a:xfrm>
        </p:grpSpPr>
        <p:sp>
          <p:nvSpPr>
            <p:cNvPr id="24" name="文本框 23"/>
            <p:cNvSpPr txBox="1"/>
            <p:nvPr/>
          </p:nvSpPr>
          <p:spPr>
            <a:xfrm>
              <a:off x="4526692" y="1709448"/>
              <a:ext cx="3251200" cy="368300"/>
            </a:xfrm>
            <a:prstGeom prst="rect">
              <a:avLst/>
            </a:prstGeom>
            <a:noFill/>
          </p:spPr>
          <p:txBody>
            <a:bodyPr wrap="square">
              <a:spAutoFit/>
            </a:bodyPr>
            <a:lstStyle/>
            <a:p>
              <a:pPr algn="ctr"/>
              <a:r>
                <a:rPr lang="en-US" altLang="zh-CN" spc="600" dirty="0">
                  <a:solidFill>
                    <a:srgbClr val="FFFFBE"/>
                  </a:solidFill>
                  <a:latin typeface="思源黑体 CN Regular" panose="020B0500000000000000" pitchFamily="34" charset="-122"/>
                  <a:ea typeface="思源黑体 CN Regular" panose="020B0500000000000000" pitchFamily="34" charset="-122"/>
                </a:rPr>
                <a:t>downyi</a:t>
              </a:r>
              <a:r>
                <a:rPr lang="zh-CN" altLang="en-US" spc="600" dirty="0">
                  <a:solidFill>
                    <a:srgbClr val="FFFFBE"/>
                  </a:solidFill>
                  <a:latin typeface="思源黑体 CN Regular" panose="020B0500000000000000" pitchFamily="34" charset="-122"/>
                  <a:ea typeface="思源黑体 CN Regular" panose="020B0500000000000000" pitchFamily="34" charset="-122"/>
                </a:rPr>
                <a:t>.com</a:t>
              </a:r>
              <a:endParaRPr lang="zh-CN" altLang="en-US" spc="600" dirty="0">
                <a:solidFill>
                  <a:srgbClr val="FFFFBE"/>
                </a:solidFill>
                <a:latin typeface="思源黑体 CN Regular" panose="020B0500000000000000" pitchFamily="34" charset="-122"/>
                <a:ea typeface="思源黑体 CN Regular" panose="020B0500000000000000" pitchFamily="34" charset="-122"/>
              </a:endParaRPr>
            </a:p>
          </p:txBody>
        </p:sp>
        <p:cxnSp>
          <p:nvCxnSpPr>
            <p:cNvPr id="28" name="直接连接符 27"/>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pic>
        <p:nvPicPr>
          <p:cNvPr id="31" name="颁奖典礼">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4213511" y="-136211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 repeatCount="indefinite" fill="hold" display="0">
                  <p:stCondLst>
                    <p:cond delay="indefinite"/>
                  </p:stCondLst>
                  <p:endCondLst>
                    <p:cond evt="onStopAudio" delay="0">
                      <p:tgtEl>
                        <p:sldTgt/>
                      </p:tgtEl>
                    </p:cond>
                  </p:endCondLst>
                </p:cTn>
                <p:tgtEl>
                  <p:spTgt spid="3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12"/>
          <p:cNvSpPr>
            <a:spLocks noChangeArrowheads="1"/>
          </p:cNvSpPr>
          <p:nvPr/>
        </p:nvSpPr>
        <p:spPr bwMode="auto">
          <a:xfrm>
            <a:off x="1771783" y="1790597"/>
            <a:ext cx="3059992" cy="3059992"/>
          </a:xfrm>
          <a:prstGeom prst="ellipse">
            <a:avLst/>
          </a:prstGeom>
          <a:noFill/>
          <a:ln w="7" cap="flat">
            <a:solidFill>
              <a:srgbClr val="FDFBBB"/>
            </a:solidFill>
            <a:prstDash val="solid"/>
            <a:miter lim="800000"/>
          </a:ln>
        </p:spPr>
        <p:txBody>
          <a:bodyPr vert="horz" wrap="square" lIns="91419" tIns="45709" rIns="91419" bIns="45709" numCol="1" anchor="t" anchorCtr="0" compatLnSpc="1"/>
          <a:lstStyle/>
          <a:p>
            <a:pPr defTabSz="914400">
              <a:defRPr/>
            </a:pPr>
            <a:endParaRPr lang="zh-CN" altLang="en-US" kern="0">
              <a:solidFill>
                <a:schemeClr val="bg1">
                  <a:lumMod val="50000"/>
                </a:schemeClr>
              </a:solidFill>
              <a:latin typeface="思源黑体 CN Regular" panose="020B0500000000000000" pitchFamily="34" charset="-122"/>
              <a:ea typeface="思源黑体 CN Regular" panose="020B0500000000000000" pitchFamily="34" charset="-122"/>
            </a:endParaRPr>
          </a:p>
        </p:txBody>
      </p:sp>
      <p:sp>
        <p:nvSpPr>
          <p:cNvPr id="8" name="圆角矩形 13"/>
          <p:cNvSpPr>
            <a:spLocks noChangeArrowheads="1"/>
          </p:cNvSpPr>
          <p:nvPr/>
        </p:nvSpPr>
        <p:spPr bwMode="auto">
          <a:xfrm>
            <a:off x="6329745" y="1688929"/>
            <a:ext cx="4589988" cy="1474447"/>
          </a:xfrm>
          <a:prstGeom prst="roundRect">
            <a:avLst>
              <a:gd name="adj" fmla="val 9083"/>
            </a:avLst>
          </a:prstGeom>
          <a:noFill/>
          <a:ln w="12700">
            <a:solidFill>
              <a:srgbClr val="FDFBBB"/>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0" name="矩形 9"/>
          <p:cNvSpPr>
            <a:spLocks noChangeArrowheads="1"/>
          </p:cNvSpPr>
          <p:nvPr/>
        </p:nvSpPr>
        <p:spPr bwMode="auto">
          <a:xfrm>
            <a:off x="6663043" y="2015880"/>
            <a:ext cx="3923392" cy="97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11" name="圆角矩形 15"/>
          <p:cNvSpPr>
            <a:spLocks noChangeArrowheads="1"/>
          </p:cNvSpPr>
          <p:nvPr/>
        </p:nvSpPr>
        <p:spPr bwMode="auto">
          <a:xfrm>
            <a:off x="6329745" y="3898218"/>
            <a:ext cx="4589988" cy="1474447"/>
          </a:xfrm>
          <a:prstGeom prst="roundRect">
            <a:avLst>
              <a:gd name="adj" fmla="val 9083"/>
            </a:avLst>
          </a:prstGeom>
          <a:noFill/>
          <a:ln w="12700">
            <a:solidFill>
              <a:srgbClr val="FDFBBB"/>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2" name="矩形 11"/>
          <p:cNvSpPr>
            <a:spLocks noChangeArrowheads="1"/>
          </p:cNvSpPr>
          <p:nvPr/>
        </p:nvSpPr>
        <p:spPr bwMode="auto">
          <a:xfrm>
            <a:off x="6663043" y="4225168"/>
            <a:ext cx="3923392" cy="97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13" name="圆角矩形 17"/>
          <p:cNvSpPr>
            <a:spLocks noChangeArrowheads="1"/>
          </p:cNvSpPr>
          <p:nvPr/>
        </p:nvSpPr>
        <p:spPr bwMode="auto">
          <a:xfrm>
            <a:off x="6985232" y="1454034"/>
            <a:ext cx="3279016" cy="461856"/>
          </a:xfrm>
          <a:prstGeom prst="roundRect">
            <a:avLst>
              <a:gd name="adj" fmla="val 16667"/>
            </a:avLst>
          </a:prstGeom>
          <a:solidFill>
            <a:srgbClr val="FDFBB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5" name="文本框 14"/>
          <p:cNvSpPr txBox="1">
            <a:spLocks noChangeArrowheads="1"/>
          </p:cNvSpPr>
          <p:nvPr/>
        </p:nvSpPr>
        <p:spPr bwMode="auto">
          <a:xfrm>
            <a:off x="7216953" y="1503236"/>
            <a:ext cx="2796528" cy="3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rgbClr val="AC0700"/>
                </a:solidFill>
                <a:latin typeface="Arial" panose="020B0604020202020204" pitchFamily="34" charset="0"/>
                <a:ea typeface="思源黑体 CN Regular" panose="020B0500000000000000" pitchFamily="34" charset="-122"/>
                <a:sym typeface="Arial" panose="020B0604020202020204" pitchFamily="34" charset="0"/>
              </a:rPr>
              <a:t>单击编辑标题</a:t>
            </a:r>
            <a:endParaRPr lang="en-US" altLang="zh-CN" sz="1600" b="1" dirty="0">
              <a:solidFill>
                <a:srgbClr val="AC070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6" name="圆角矩形 19"/>
          <p:cNvSpPr>
            <a:spLocks noChangeArrowheads="1"/>
          </p:cNvSpPr>
          <p:nvPr/>
        </p:nvSpPr>
        <p:spPr bwMode="auto">
          <a:xfrm>
            <a:off x="6985232" y="3704589"/>
            <a:ext cx="3279016" cy="461856"/>
          </a:xfrm>
          <a:prstGeom prst="roundRect">
            <a:avLst>
              <a:gd name="adj" fmla="val 16667"/>
            </a:avLst>
          </a:prstGeom>
          <a:solidFill>
            <a:srgbClr val="FDFBB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7" name="文本框 12"/>
          <p:cNvSpPr txBox="1">
            <a:spLocks noChangeArrowheads="1"/>
          </p:cNvSpPr>
          <p:nvPr/>
        </p:nvSpPr>
        <p:spPr bwMode="auto">
          <a:xfrm>
            <a:off x="7197907" y="3756964"/>
            <a:ext cx="2796528" cy="338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AC0700"/>
                </a:solidFill>
                <a:latin typeface="Arial" panose="020B0604020202020204" pitchFamily="34" charset="0"/>
                <a:ea typeface="思源黑体 CN Regular" panose="020B0500000000000000" pitchFamily="34" charset="-122"/>
                <a:sym typeface="Arial" panose="020B0604020202020204" pitchFamily="34" charset="0"/>
              </a:rPr>
              <a:t>单击编辑标题</a:t>
            </a:r>
            <a:endParaRPr lang="en-US" altLang="zh-CN" sz="1600" b="1">
              <a:solidFill>
                <a:srgbClr val="AC0700"/>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8" name="组合 17"/>
          <p:cNvGrpSpPr/>
          <p:nvPr/>
        </p:nvGrpSpPr>
        <p:grpSpPr>
          <a:xfrm>
            <a:off x="2911345" y="1087498"/>
            <a:ext cx="884032" cy="925298"/>
            <a:chOff x="2700263" y="1110021"/>
            <a:chExt cx="884237" cy="925512"/>
          </a:xfrm>
          <a:solidFill>
            <a:srgbClr val="F7DD72"/>
          </a:solidFill>
        </p:grpSpPr>
        <p:sp>
          <p:nvSpPr>
            <p:cNvPr id="19" name="Oval 6"/>
            <p:cNvSpPr>
              <a:spLocks noChangeArrowheads="1"/>
            </p:cNvSpPr>
            <p:nvPr/>
          </p:nvSpPr>
          <p:spPr bwMode="auto">
            <a:xfrm>
              <a:off x="2700263" y="1110021"/>
              <a:ext cx="884237" cy="925512"/>
            </a:xfrm>
            <a:prstGeom prst="ellipse">
              <a:avLst/>
            </a:prstGeom>
            <a:grpFill/>
            <a:ln w="9525">
              <a:noFill/>
              <a:round/>
            </a:ln>
          </p:spPr>
          <p:txBody>
            <a:bodyPr vert="horz" wrap="square" lIns="91419" tIns="45709" rIns="91419" bIns="45709" numCol="1" anchor="t" anchorCtr="0" compatLnSpc="1"/>
            <a:lstStyle/>
            <a:p>
              <a:pPr defTabSz="914400">
                <a:defRPr/>
              </a:pPr>
              <a:endParaRPr lang="zh-CN" altLang="en-US" kern="0" dirty="0">
                <a:solidFill>
                  <a:srgbClr val="AC0700"/>
                </a:solidFill>
                <a:latin typeface="思源黑体 CN Regular" panose="020B0500000000000000" pitchFamily="34" charset="-122"/>
                <a:ea typeface="思源黑体 CN Regular" panose="020B0500000000000000" pitchFamily="34" charset="-122"/>
              </a:endParaRPr>
            </a:p>
          </p:txBody>
        </p:sp>
        <p:sp>
          <p:nvSpPr>
            <p:cNvPr id="20" name="TextBox 47"/>
            <p:cNvSpPr txBox="1"/>
            <p:nvPr/>
          </p:nvSpPr>
          <p:spPr>
            <a:xfrm>
              <a:off x="2907381" y="1195885"/>
              <a:ext cx="470000" cy="646331"/>
            </a:xfrm>
            <a:prstGeom prst="rect">
              <a:avLst/>
            </a:prstGeom>
            <a:grpFill/>
            <a:ln>
              <a:noFill/>
            </a:ln>
          </p:spPr>
          <p:txBody>
            <a:bodyPr wrap="none" rtlCol="0">
              <a:spAutoFit/>
            </a:bodyPr>
            <a:lstStyle/>
            <a:p>
              <a:pPr defTabSz="914400">
                <a:defRPr/>
              </a:pPr>
              <a:r>
                <a:rPr lang="en-US" altLang="zh-CN" sz="3600" b="1" kern="0" dirty="0">
                  <a:solidFill>
                    <a:srgbClr val="AC0700"/>
                  </a:solidFill>
                  <a:latin typeface="思源黑体 CN Regular" panose="020B0500000000000000" pitchFamily="34" charset="-122"/>
                  <a:ea typeface="思源黑体 CN Regular" panose="020B0500000000000000" pitchFamily="34" charset="-122"/>
                </a:rPr>
                <a:t>1</a:t>
              </a:r>
              <a:endParaRPr lang="zh-CN" altLang="en-US" sz="3600" b="1" kern="0" dirty="0">
                <a:solidFill>
                  <a:srgbClr val="AC0700"/>
                </a:solidFill>
                <a:latin typeface="思源黑体 CN Regular" panose="020B0500000000000000" pitchFamily="34" charset="-122"/>
                <a:ea typeface="思源黑体 CN Regular" panose="020B0500000000000000" pitchFamily="34" charset="-122"/>
              </a:endParaRPr>
            </a:p>
          </p:txBody>
        </p:sp>
      </p:grpSp>
      <p:grpSp>
        <p:nvGrpSpPr>
          <p:cNvPr id="21" name="组合 20"/>
          <p:cNvGrpSpPr/>
          <p:nvPr/>
        </p:nvGrpSpPr>
        <p:grpSpPr>
          <a:xfrm>
            <a:off x="4338176" y="1969944"/>
            <a:ext cx="1045920" cy="1018939"/>
            <a:chOff x="4127425" y="1992671"/>
            <a:chExt cx="1046162" cy="1019175"/>
          </a:xfrm>
          <a:solidFill>
            <a:srgbClr val="F7DD72"/>
          </a:solidFill>
        </p:grpSpPr>
        <p:sp>
          <p:nvSpPr>
            <p:cNvPr id="22" name="Freeform 11"/>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9525">
              <a:noFill/>
              <a:round/>
            </a:ln>
          </p:spPr>
          <p:txBody>
            <a:bodyPr vert="horz" wrap="square" lIns="91419" tIns="45709" rIns="91419" bIns="45709" numCol="1" anchor="t" anchorCtr="0" compatLnSpc="1"/>
            <a:lstStyle/>
            <a:p>
              <a:pPr defTabSz="914400">
                <a:defRPr/>
              </a:pPr>
              <a:endParaRPr lang="zh-CN" altLang="en-US" kern="0">
                <a:solidFill>
                  <a:srgbClr val="AC0700"/>
                </a:solidFill>
                <a:latin typeface="思源黑体 CN Regular" panose="020B0500000000000000" pitchFamily="34" charset="-122"/>
                <a:ea typeface="思源黑体 CN Regular" panose="020B0500000000000000" pitchFamily="34" charset="-122"/>
              </a:endParaRPr>
            </a:p>
          </p:txBody>
        </p:sp>
        <p:sp>
          <p:nvSpPr>
            <p:cNvPr id="23" name="TextBox 50"/>
            <p:cNvSpPr txBox="1"/>
            <p:nvPr/>
          </p:nvSpPr>
          <p:spPr>
            <a:xfrm>
              <a:off x="4463048" y="2169661"/>
              <a:ext cx="470000" cy="646331"/>
            </a:xfrm>
            <a:prstGeom prst="rect">
              <a:avLst/>
            </a:prstGeom>
            <a:grpFill/>
            <a:ln>
              <a:noFill/>
            </a:ln>
          </p:spPr>
          <p:txBody>
            <a:bodyPr wrap="none" rtlCol="0">
              <a:spAutoFit/>
            </a:bodyPr>
            <a:lstStyle/>
            <a:p>
              <a:pPr defTabSz="914400">
                <a:defRPr/>
              </a:pPr>
              <a:r>
                <a:rPr lang="en-US" altLang="zh-CN" sz="3600" b="1" kern="0" dirty="0">
                  <a:solidFill>
                    <a:srgbClr val="AC0700"/>
                  </a:solidFill>
                  <a:latin typeface="思源黑体 CN Regular" panose="020B0500000000000000" pitchFamily="34" charset="-122"/>
                  <a:ea typeface="思源黑体 CN Regular" panose="020B0500000000000000" pitchFamily="34" charset="-122"/>
                </a:rPr>
                <a:t>2</a:t>
              </a:r>
              <a:endParaRPr lang="zh-CN" altLang="en-US" sz="3600" b="1" kern="0" dirty="0">
                <a:solidFill>
                  <a:srgbClr val="AC0700"/>
                </a:solidFill>
                <a:latin typeface="思源黑体 CN Regular" panose="020B0500000000000000" pitchFamily="34" charset="-122"/>
                <a:ea typeface="思源黑体 CN Regular" panose="020B0500000000000000" pitchFamily="34" charset="-122"/>
              </a:endParaRPr>
            </a:p>
          </p:txBody>
        </p:sp>
      </p:grpSp>
      <p:grpSp>
        <p:nvGrpSpPr>
          <p:cNvPr id="24" name="组合 23"/>
          <p:cNvGrpSpPr/>
          <p:nvPr/>
        </p:nvGrpSpPr>
        <p:grpSpPr>
          <a:xfrm>
            <a:off x="4287388" y="3739596"/>
            <a:ext cx="1045920" cy="1020526"/>
            <a:chOff x="4076625" y="3762733"/>
            <a:chExt cx="1046162" cy="1020762"/>
          </a:xfrm>
          <a:solidFill>
            <a:srgbClr val="F7DD72"/>
          </a:solidFill>
        </p:grpSpPr>
        <p:sp>
          <p:nvSpPr>
            <p:cNvPr id="25" name="Freeform 10"/>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9525">
              <a:noFill/>
              <a:round/>
            </a:ln>
          </p:spPr>
          <p:txBody>
            <a:bodyPr vert="horz" wrap="square" lIns="91419" tIns="45709" rIns="91419" bIns="45709" numCol="1" anchor="t" anchorCtr="0" compatLnSpc="1"/>
            <a:lstStyle/>
            <a:p>
              <a:pPr defTabSz="914400">
                <a:defRPr/>
              </a:pPr>
              <a:endParaRPr lang="zh-CN" altLang="en-US" kern="0">
                <a:solidFill>
                  <a:srgbClr val="AC0700"/>
                </a:solidFill>
                <a:latin typeface="思源黑体 CN Regular" panose="020B0500000000000000" pitchFamily="34" charset="-122"/>
                <a:ea typeface="思源黑体 CN Regular" panose="020B0500000000000000" pitchFamily="34" charset="-122"/>
              </a:endParaRPr>
            </a:p>
          </p:txBody>
        </p:sp>
        <p:sp>
          <p:nvSpPr>
            <p:cNvPr id="26" name="TextBox 53"/>
            <p:cNvSpPr txBox="1"/>
            <p:nvPr/>
          </p:nvSpPr>
          <p:spPr>
            <a:xfrm>
              <a:off x="4403672" y="3986585"/>
              <a:ext cx="470000" cy="646331"/>
            </a:xfrm>
            <a:prstGeom prst="rect">
              <a:avLst/>
            </a:prstGeom>
            <a:grpFill/>
            <a:ln>
              <a:noFill/>
            </a:ln>
          </p:spPr>
          <p:txBody>
            <a:bodyPr wrap="none" rtlCol="0">
              <a:spAutoFit/>
            </a:bodyPr>
            <a:lstStyle/>
            <a:p>
              <a:pPr defTabSz="914400">
                <a:defRPr/>
              </a:pPr>
              <a:r>
                <a:rPr lang="en-US" altLang="zh-CN" sz="3600" b="1" kern="0" dirty="0">
                  <a:solidFill>
                    <a:srgbClr val="AC0700"/>
                  </a:solidFill>
                  <a:latin typeface="思源黑体 CN Regular" panose="020B0500000000000000" pitchFamily="34" charset="-122"/>
                  <a:ea typeface="思源黑体 CN Regular" panose="020B0500000000000000" pitchFamily="34" charset="-122"/>
                </a:rPr>
                <a:t>3</a:t>
              </a:r>
              <a:endParaRPr lang="zh-CN" altLang="en-US" sz="3600" b="1" kern="0" dirty="0">
                <a:solidFill>
                  <a:srgbClr val="AC0700"/>
                </a:solidFill>
                <a:latin typeface="思源黑体 CN Regular" panose="020B0500000000000000" pitchFamily="34" charset="-122"/>
                <a:ea typeface="思源黑体 CN Regular" panose="020B0500000000000000" pitchFamily="34" charset="-122"/>
              </a:endParaRPr>
            </a:p>
          </p:txBody>
        </p:sp>
      </p:grpSp>
      <p:grpSp>
        <p:nvGrpSpPr>
          <p:cNvPr id="27" name="组合 26"/>
          <p:cNvGrpSpPr/>
          <p:nvPr/>
        </p:nvGrpSpPr>
        <p:grpSpPr>
          <a:xfrm>
            <a:off x="2809768" y="4628390"/>
            <a:ext cx="882446" cy="925298"/>
            <a:chOff x="2598663" y="4651733"/>
            <a:chExt cx="882650" cy="925512"/>
          </a:xfrm>
          <a:solidFill>
            <a:srgbClr val="F7DD72"/>
          </a:solidFill>
        </p:grpSpPr>
        <p:sp>
          <p:nvSpPr>
            <p:cNvPr id="28" name="Oval 9"/>
            <p:cNvSpPr>
              <a:spLocks noChangeArrowheads="1"/>
            </p:cNvSpPr>
            <p:nvPr/>
          </p:nvSpPr>
          <p:spPr bwMode="auto">
            <a:xfrm>
              <a:off x="2598663" y="4651733"/>
              <a:ext cx="882650" cy="925512"/>
            </a:xfrm>
            <a:prstGeom prst="ellipse">
              <a:avLst/>
            </a:prstGeom>
            <a:grpFill/>
            <a:ln w="9525">
              <a:noFill/>
              <a:round/>
            </a:ln>
          </p:spPr>
          <p:txBody>
            <a:bodyPr vert="horz" wrap="square" lIns="91419" tIns="45709" rIns="91419" bIns="45709" numCol="1" anchor="t" anchorCtr="0" compatLnSpc="1"/>
            <a:lstStyle/>
            <a:p>
              <a:pPr defTabSz="914400">
                <a:defRPr/>
              </a:pPr>
              <a:endParaRPr lang="zh-CN" altLang="en-US" kern="0">
                <a:solidFill>
                  <a:srgbClr val="AC0700"/>
                </a:solidFill>
                <a:latin typeface="思源黑体 CN Regular" panose="020B0500000000000000" pitchFamily="34" charset="-122"/>
                <a:ea typeface="思源黑体 CN Regular" panose="020B0500000000000000" pitchFamily="34" charset="-122"/>
              </a:endParaRPr>
            </a:p>
          </p:txBody>
        </p:sp>
        <p:sp>
          <p:nvSpPr>
            <p:cNvPr id="29" name="TextBox 56"/>
            <p:cNvSpPr txBox="1"/>
            <p:nvPr/>
          </p:nvSpPr>
          <p:spPr>
            <a:xfrm>
              <a:off x="2824254" y="4853484"/>
              <a:ext cx="470000" cy="646331"/>
            </a:xfrm>
            <a:prstGeom prst="rect">
              <a:avLst/>
            </a:prstGeom>
            <a:grpFill/>
            <a:ln>
              <a:noFill/>
            </a:ln>
          </p:spPr>
          <p:txBody>
            <a:bodyPr wrap="none" rtlCol="0">
              <a:spAutoFit/>
            </a:bodyPr>
            <a:lstStyle/>
            <a:p>
              <a:pPr defTabSz="914400">
                <a:defRPr/>
              </a:pPr>
              <a:r>
                <a:rPr lang="en-US" altLang="zh-CN" sz="3600" b="1" kern="0" dirty="0">
                  <a:solidFill>
                    <a:srgbClr val="AC0700"/>
                  </a:solidFill>
                  <a:latin typeface="思源黑体 CN Regular" panose="020B0500000000000000" pitchFamily="34" charset="-122"/>
                  <a:ea typeface="思源黑体 CN Regular" panose="020B0500000000000000" pitchFamily="34" charset="-122"/>
                </a:rPr>
                <a:t>4</a:t>
              </a:r>
              <a:endParaRPr lang="zh-CN" altLang="en-US" sz="3600" b="1" kern="0" dirty="0">
                <a:solidFill>
                  <a:srgbClr val="AC0700"/>
                </a:solidFill>
                <a:latin typeface="思源黑体 CN Regular" panose="020B0500000000000000" pitchFamily="34" charset="-122"/>
                <a:ea typeface="思源黑体 CN Regular" panose="020B0500000000000000" pitchFamily="34" charset="-122"/>
              </a:endParaRPr>
            </a:p>
          </p:txBody>
        </p:sp>
      </p:grpSp>
      <p:grpSp>
        <p:nvGrpSpPr>
          <p:cNvPr id="30" name="组合 29"/>
          <p:cNvGrpSpPr/>
          <p:nvPr/>
        </p:nvGrpSpPr>
        <p:grpSpPr>
          <a:xfrm>
            <a:off x="1221048" y="3652305"/>
            <a:ext cx="1045920" cy="1018939"/>
            <a:chOff x="1009576" y="3675421"/>
            <a:chExt cx="1046162" cy="1019175"/>
          </a:xfrm>
          <a:solidFill>
            <a:srgbClr val="F7DD72"/>
          </a:solidFill>
        </p:grpSpPr>
        <p:sp>
          <p:nvSpPr>
            <p:cNvPr id="31" name="Freeform 8"/>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9525">
              <a:noFill/>
              <a:round/>
            </a:ln>
          </p:spPr>
          <p:txBody>
            <a:bodyPr vert="horz" wrap="square" lIns="91419" tIns="45709" rIns="91419" bIns="45709" numCol="1" anchor="t" anchorCtr="0" compatLnSpc="1"/>
            <a:lstStyle/>
            <a:p>
              <a:pPr defTabSz="914400">
                <a:defRPr/>
              </a:pPr>
              <a:endParaRPr lang="zh-CN" altLang="en-US" kern="0">
                <a:solidFill>
                  <a:srgbClr val="AC0700"/>
                </a:solidFill>
                <a:latin typeface="思源黑体 CN Regular" panose="020B0500000000000000" pitchFamily="34" charset="-122"/>
                <a:ea typeface="思源黑体 CN Regular" panose="020B0500000000000000" pitchFamily="34" charset="-122"/>
              </a:endParaRPr>
            </a:p>
          </p:txBody>
        </p:sp>
        <p:sp>
          <p:nvSpPr>
            <p:cNvPr id="32" name="TextBox 59"/>
            <p:cNvSpPr txBox="1"/>
            <p:nvPr/>
          </p:nvSpPr>
          <p:spPr>
            <a:xfrm>
              <a:off x="1244836" y="3891583"/>
              <a:ext cx="470000" cy="646331"/>
            </a:xfrm>
            <a:prstGeom prst="rect">
              <a:avLst/>
            </a:prstGeom>
            <a:grpFill/>
            <a:ln>
              <a:noFill/>
            </a:ln>
          </p:spPr>
          <p:txBody>
            <a:bodyPr wrap="none" rtlCol="0">
              <a:spAutoFit/>
            </a:bodyPr>
            <a:lstStyle/>
            <a:p>
              <a:pPr defTabSz="914400">
                <a:defRPr/>
              </a:pPr>
              <a:r>
                <a:rPr lang="en-US" altLang="zh-CN" sz="3600" b="1" kern="0" dirty="0">
                  <a:solidFill>
                    <a:srgbClr val="AC0700"/>
                  </a:solidFill>
                  <a:latin typeface="思源黑体 CN Regular" panose="020B0500000000000000" pitchFamily="34" charset="-122"/>
                  <a:ea typeface="思源黑体 CN Regular" panose="020B0500000000000000" pitchFamily="34" charset="-122"/>
                </a:rPr>
                <a:t>5</a:t>
              </a:r>
              <a:endParaRPr lang="zh-CN" altLang="en-US" sz="3600" b="1" kern="0" dirty="0">
                <a:solidFill>
                  <a:srgbClr val="AC0700"/>
                </a:solidFill>
                <a:latin typeface="思源黑体 CN Regular" panose="020B0500000000000000" pitchFamily="34" charset="-122"/>
                <a:ea typeface="思源黑体 CN Regular" panose="020B0500000000000000" pitchFamily="34" charset="-122"/>
              </a:endParaRPr>
            </a:p>
          </p:txBody>
        </p:sp>
      </p:grpSp>
      <p:grpSp>
        <p:nvGrpSpPr>
          <p:cNvPr id="33" name="组合 32"/>
          <p:cNvGrpSpPr/>
          <p:nvPr/>
        </p:nvGrpSpPr>
        <p:grpSpPr>
          <a:xfrm>
            <a:off x="1271837" y="1881064"/>
            <a:ext cx="1045920" cy="1020526"/>
            <a:chOff x="1060376" y="1903771"/>
            <a:chExt cx="1046162" cy="1020762"/>
          </a:xfrm>
          <a:solidFill>
            <a:srgbClr val="F7DD72"/>
          </a:solidFill>
        </p:grpSpPr>
        <p:sp>
          <p:nvSpPr>
            <p:cNvPr id="34" name="Freeform 7"/>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9525">
              <a:noFill/>
              <a:round/>
            </a:ln>
          </p:spPr>
          <p:txBody>
            <a:bodyPr vert="horz" wrap="square" lIns="91419" tIns="45709" rIns="91419" bIns="45709" numCol="1" anchor="t" anchorCtr="0" compatLnSpc="1"/>
            <a:lstStyle/>
            <a:p>
              <a:pPr defTabSz="914400">
                <a:defRPr/>
              </a:pPr>
              <a:endParaRPr lang="zh-CN" altLang="en-US" kern="0">
                <a:solidFill>
                  <a:srgbClr val="AC0700"/>
                </a:solidFill>
                <a:latin typeface="思源黑体 CN Regular" panose="020B0500000000000000" pitchFamily="34" charset="-122"/>
                <a:ea typeface="思源黑体 CN Regular" panose="020B0500000000000000" pitchFamily="34" charset="-122"/>
              </a:endParaRPr>
            </a:p>
          </p:txBody>
        </p:sp>
        <p:sp>
          <p:nvSpPr>
            <p:cNvPr id="35" name="TextBox 62"/>
            <p:cNvSpPr txBox="1"/>
            <p:nvPr/>
          </p:nvSpPr>
          <p:spPr>
            <a:xfrm>
              <a:off x="1292337" y="2074658"/>
              <a:ext cx="470000" cy="646331"/>
            </a:xfrm>
            <a:prstGeom prst="rect">
              <a:avLst/>
            </a:prstGeom>
            <a:grpFill/>
            <a:ln>
              <a:noFill/>
            </a:ln>
          </p:spPr>
          <p:txBody>
            <a:bodyPr wrap="none" rtlCol="0">
              <a:spAutoFit/>
            </a:bodyPr>
            <a:lstStyle/>
            <a:p>
              <a:pPr defTabSz="914400">
                <a:defRPr/>
              </a:pPr>
              <a:r>
                <a:rPr lang="en-US" altLang="zh-CN" sz="3600" b="1" kern="0" dirty="0">
                  <a:solidFill>
                    <a:srgbClr val="AC0700"/>
                  </a:solidFill>
                  <a:latin typeface="思源黑体 CN Regular" panose="020B0500000000000000" pitchFamily="34" charset="-122"/>
                  <a:ea typeface="思源黑体 CN Regular" panose="020B0500000000000000" pitchFamily="34" charset="-122"/>
                </a:rPr>
                <a:t>6</a:t>
              </a:r>
              <a:endParaRPr lang="zh-CN" altLang="en-US" sz="3600" b="1" kern="0" dirty="0">
                <a:solidFill>
                  <a:srgbClr val="AC0700"/>
                </a:solidFill>
                <a:latin typeface="思源黑体 CN Regular" panose="020B0500000000000000" pitchFamily="34" charset="-122"/>
                <a:ea typeface="思源黑体 CN Regular" panose="020B0500000000000000" pitchFamily="34" charset="-122"/>
              </a:endParaRPr>
            </a:p>
          </p:txBody>
        </p:sp>
      </p:grpSp>
      <p:sp>
        <p:nvSpPr>
          <p:cNvPr id="37" name="TextBox 82"/>
          <p:cNvSpPr txBox="1"/>
          <p:nvPr/>
        </p:nvSpPr>
        <p:spPr>
          <a:xfrm>
            <a:off x="2696625" y="2685396"/>
            <a:ext cx="1210308" cy="1323133"/>
          </a:xfrm>
          <a:prstGeom prst="rect">
            <a:avLst/>
          </a:prstGeom>
          <a:noFill/>
          <a:ln>
            <a:noFill/>
          </a:ln>
        </p:spPr>
        <p:txBody>
          <a:bodyPr wrap="none" rtlCol="0">
            <a:spAutoFit/>
          </a:bodyPr>
          <a:lstStyle/>
          <a:p>
            <a:r>
              <a:rPr lang="zh-CN" altLang="en-US" sz="4000" dirty="0">
                <a:solidFill>
                  <a:srgbClr val="F7DD72"/>
                </a:solidFill>
                <a:latin typeface="思源黑体 CN Regular" panose="020B0500000000000000" pitchFamily="34" charset="-122"/>
                <a:ea typeface="思源黑体 CN Regular" panose="020B0500000000000000" pitchFamily="34" charset="-122"/>
              </a:rPr>
              <a:t>加入</a:t>
            </a:r>
            <a:endParaRPr lang="en-US" altLang="zh-CN" sz="4000" dirty="0">
              <a:solidFill>
                <a:srgbClr val="F7DD72"/>
              </a:solidFill>
              <a:latin typeface="思源黑体 CN Regular" panose="020B0500000000000000" pitchFamily="34" charset="-122"/>
              <a:ea typeface="思源黑体 CN Regular" panose="020B0500000000000000" pitchFamily="34" charset="-122"/>
            </a:endParaRPr>
          </a:p>
          <a:p>
            <a:r>
              <a:rPr lang="zh-CN" altLang="en-US" sz="4000" dirty="0">
                <a:solidFill>
                  <a:srgbClr val="F7DD72"/>
                </a:solidFill>
                <a:latin typeface="思源黑体 CN Regular" panose="020B0500000000000000" pitchFamily="34" charset="-122"/>
                <a:ea typeface="思源黑体 CN Regular" panose="020B0500000000000000" pitchFamily="34" charset="-122"/>
              </a:rPr>
              <a:t>标题</a:t>
            </a:r>
            <a:endParaRPr lang="zh-CN" altLang="en-US" sz="4000" dirty="0">
              <a:solidFill>
                <a:srgbClr val="F7DD72"/>
              </a:solidFill>
              <a:latin typeface="思源黑体 CN Regular" panose="020B0500000000000000" pitchFamily="34" charset="-122"/>
              <a:ea typeface="思源黑体 CN Regular" panose="020B0500000000000000" pitchFamily="34" charset="-122"/>
            </a:endParaRPr>
          </a:p>
        </p:txBody>
      </p:sp>
      <p:grpSp>
        <p:nvGrpSpPr>
          <p:cNvPr id="38" name="组合 37"/>
          <p:cNvGrpSpPr/>
          <p:nvPr/>
        </p:nvGrpSpPr>
        <p:grpSpPr>
          <a:xfrm>
            <a:off x="3499708" y="442254"/>
            <a:ext cx="5192584" cy="523220"/>
            <a:chOff x="3556000" y="1665906"/>
            <a:chExt cx="5192584" cy="523220"/>
          </a:xfrm>
        </p:grpSpPr>
        <p:sp>
          <p:nvSpPr>
            <p:cNvPr id="39" name="文本框 38"/>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0" name="直接连接符 39"/>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3499708" y="442254"/>
            <a:ext cx="5192584" cy="523220"/>
            <a:chOff x="3556000" y="1665906"/>
            <a:chExt cx="5192584" cy="523220"/>
          </a:xfrm>
        </p:grpSpPr>
        <p:sp>
          <p:nvSpPr>
            <p:cNvPr id="43" name="文本框 42"/>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4" name="直接连接符 43"/>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anim calcmode="lin" valueType="num">
                                      <p:cBhvr>
                                        <p:cTn id="8" dur="250" fill="hold"/>
                                        <p:tgtEl>
                                          <p:spTgt spid="8"/>
                                        </p:tgtEl>
                                        <p:attrNameLst>
                                          <p:attrName>ppt_x</p:attrName>
                                        </p:attrNameLst>
                                      </p:cBhvr>
                                      <p:tavLst>
                                        <p:tav tm="0">
                                          <p:val>
                                            <p:strVal val="#ppt_x"/>
                                          </p:val>
                                        </p:tav>
                                        <p:tav tm="100000">
                                          <p:val>
                                            <p:strVal val="#ppt_x"/>
                                          </p:val>
                                        </p:tav>
                                      </p:tavLst>
                                    </p:anim>
                                    <p:anim calcmode="lin" valueType="num">
                                      <p:cBhvr>
                                        <p:cTn id="9" dur="2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anim calcmode="lin" valueType="num">
                                      <p:cBhvr>
                                        <p:cTn id="14" dur="250" fill="hold"/>
                                        <p:tgtEl>
                                          <p:spTgt spid="10"/>
                                        </p:tgtEl>
                                        <p:attrNameLst>
                                          <p:attrName>ppt_x</p:attrName>
                                        </p:attrNameLst>
                                      </p:cBhvr>
                                      <p:tavLst>
                                        <p:tav tm="0">
                                          <p:val>
                                            <p:strVal val="#ppt_x"/>
                                          </p:val>
                                        </p:tav>
                                        <p:tav tm="100000">
                                          <p:val>
                                            <p:strVal val="#ppt_x"/>
                                          </p:val>
                                        </p:tav>
                                      </p:tavLst>
                                    </p:anim>
                                    <p:anim calcmode="lin" valueType="num">
                                      <p:cBhvr>
                                        <p:cTn id="15" dur="25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anim calcmode="lin" valueType="num">
                                      <p:cBhvr>
                                        <p:cTn id="44" dur="250" fill="hold"/>
                                        <p:tgtEl>
                                          <p:spTgt spid="16"/>
                                        </p:tgtEl>
                                        <p:attrNameLst>
                                          <p:attrName>ppt_x</p:attrName>
                                        </p:attrNameLst>
                                      </p:cBhvr>
                                      <p:tavLst>
                                        <p:tav tm="0">
                                          <p:val>
                                            <p:strVal val="#ppt_x"/>
                                          </p:val>
                                        </p:tav>
                                        <p:tav tm="100000">
                                          <p:val>
                                            <p:strVal val="#ppt_x"/>
                                          </p:val>
                                        </p:tav>
                                      </p:tavLst>
                                    </p:anim>
                                    <p:anim calcmode="lin" valueType="num">
                                      <p:cBhvr>
                                        <p:cTn id="45" dur="25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50"/>
                                        <p:tgtEl>
                                          <p:spTgt spid="17"/>
                                        </p:tgtEl>
                                      </p:cBhvr>
                                    </p:animEffect>
                                    <p:anim calcmode="lin" valueType="num">
                                      <p:cBhvr>
                                        <p:cTn id="50" dur="250" fill="hold"/>
                                        <p:tgtEl>
                                          <p:spTgt spid="17"/>
                                        </p:tgtEl>
                                        <p:attrNameLst>
                                          <p:attrName>ppt_x</p:attrName>
                                        </p:attrNameLst>
                                      </p:cBhvr>
                                      <p:tavLst>
                                        <p:tav tm="0">
                                          <p:val>
                                            <p:strVal val="#ppt_x"/>
                                          </p:val>
                                        </p:tav>
                                        <p:tav tm="100000">
                                          <p:val>
                                            <p:strVal val="#ppt_x"/>
                                          </p:val>
                                        </p:tav>
                                      </p:tavLst>
                                    </p:anim>
                                    <p:anim calcmode="lin" valueType="num">
                                      <p:cBhvr>
                                        <p:cTn id="51" dur="25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21" presetClass="entr" presetSubtype="1" fill="hold" grpId="0" nodeType="afterEffect" nodePh="1">
                                  <p:stCondLst>
                                    <p:cond delay="0"/>
                                  </p:stCondLst>
                                  <p:endCondLst>
                                    <p:cond evt="begin" delay="0">
                                      <p:tn val="53"/>
                                    </p:cond>
                                  </p:endCondLst>
                                  <p:childTnLst>
                                    <p:set>
                                      <p:cBhvr>
                                        <p:cTn id="54" dur="1" fill="hold">
                                          <p:stCondLst>
                                            <p:cond delay="0"/>
                                          </p:stCondLst>
                                        </p:cTn>
                                        <p:tgtEl>
                                          <p:spTgt spid="36"/>
                                        </p:tgtEl>
                                        <p:attrNameLst>
                                          <p:attrName>style.visibility</p:attrName>
                                        </p:attrNameLst>
                                      </p:cBhvr>
                                      <p:to>
                                        <p:strVal val="visible"/>
                                      </p:to>
                                    </p:set>
                                    <p:animEffect transition="in" filter="wheel(1)">
                                      <p:cBhvr>
                                        <p:cTn id="55" dur="1000"/>
                                        <p:tgtEl>
                                          <p:spTgt spid="36"/>
                                        </p:tgtEl>
                                      </p:cBhvr>
                                    </p:animEffect>
                                  </p:childTnLst>
                                </p:cTn>
                              </p:par>
                            </p:childTnLst>
                          </p:cTn>
                        </p:par>
                        <p:par>
                          <p:cTn id="56" fill="hold">
                            <p:stCondLst>
                              <p:cond delay="5000"/>
                            </p:stCondLst>
                            <p:childTnLst>
                              <p:par>
                                <p:cTn id="57" presetID="31"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 calcmode="lin" valueType="num">
                                      <p:cBhvr>
                                        <p:cTn id="61" dur="500" fill="hold"/>
                                        <p:tgtEl>
                                          <p:spTgt spid="37"/>
                                        </p:tgtEl>
                                        <p:attrNameLst>
                                          <p:attrName>style.rotation</p:attrName>
                                        </p:attrNameLst>
                                      </p:cBhvr>
                                      <p:tavLst>
                                        <p:tav tm="0">
                                          <p:val>
                                            <p:fltVal val="90"/>
                                          </p:val>
                                        </p:tav>
                                        <p:tav tm="100000">
                                          <p:val>
                                            <p:fltVal val="0"/>
                                          </p:val>
                                        </p:tav>
                                      </p:tavLst>
                                    </p:anim>
                                    <p:animEffect transition="in" filter="fade">
                                      <p:cBhvr>
                                        <p:cTn id="62" dur="500"/>
                                        <p:tgtEl>
                                          <p:spTgt spid="37"/>
                                        </p:tgtEl>
                                      </p:cBhvr>
                                    </p:animEffect>
                                  </p:childTnLst>
                                </p:cTn>
                              </p:par>
                            </p:childTnLst>
                          </p:cTn>
                        </p:par>
                        <p:par>
                          <p:cTn id="63" fill="hold">
                            <p:stCondLst>
                              <p:cond delay="5500"/>
                            </p:stCondLst>
                            <p:childTnLst>
                              <p:par>
                                <p:cTn id="64" presetID="52" presetClass="entr" presetSubtype="0"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Scale>
                                      <p:cBhvr>
                                        <p:cTn id="6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8"/>
                                        </p:tgtEl>
                                        <p:attrNameLst>
                                          <p:attrName>ppt_x</p:attrName>
                                          <p:attrName>ppt_y</p:attrName>
                                        </p:attrNameLst>
                                      </p:cBhvr>
                                    </p:animMotion>
                                    <p:animEffect transition="in" filter="fade">
                                      <p:cBhvr>
                                        <p:cTn id="68" dur="1000"/>
                                        <p:tgtEl>
                                          <p:spTgt spid="18"/>
                                        </p:tgtEl>
                                      </p:cBhvr>
                                    </p:animEffect>
                                  </p:childTnLst>
                                </p:cTn>
                              </p:par>
                              <p:par>
                                <p:cTn id="69" presetID="52" presetClass="entr" presetSubtype="0" fill="hold" nodeType="withEffect">
                                  <p:stCondLst>
                                    <p:cond delay="200"/>
                                  </p:stCondLst>
                                  <p:childTnLst>
                                    <p:set>
                                      <p:cBhvr>
                                        <p:cTn id="70" dur="1" fill="hold">
                                          <p:stCondLst>
                                            <p:cond delay="0"/>
                                          </p:stCondLst>
                                        </p:cTn>
                                        <p:tgtEl>
                                          <p:spTgt spid="21"/>
                                        </p:tgtEl>
                                        <p:attrNameLst>
                                          <p:attrName>style.visibility</p:attrName>
                                        </p:attrNameLst>
                                      </p:cBhvr>
                                      <p:to>
                                        <p:strVal val="visible"/>
                                      </p:to>
                                    </p:set>
                                    <p:animScale>
                                      <p:cBhvr>
                                        <p:cTn id="7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1"/>
                                        </p:tgtEl>
                                        <p:attrNameLst>
                                          <p:attrName>ppt_x</p:attrName>
                                          <p:attrName>ppt_y</p:attrName>
                                        </p:attrNameLst>
                                      </p:cBhvr>
                                    </p:animMotion>
                                    <p:animEffect transition="in" filter="fade">
                                      <p:cBhvr>
                                        <p:cTn id="73" dur="1000"/>
                                        <p:tgtEl>
                                          <p:spTgt spid="21"/>
                                        </p:tgtEl>
                                      </p:cBhvr>
                                    </p:animEffect>
                                  </p:childTnLst>
                                </p:cTn>
                              </p:par>
                              <p:par>
                                <p:cTn id="74" presetID="52" presetClass="entr" presetSubtype="0" fill="hold" nodeType="withEffect">
                                  <p:stCondLst>
                                    <p:cond delay="400"/>
                                  </p:stCondLst>
                                  <p:childTnLst>
                                    <p:set>
                                      <p:cBhvr>
                                        <p:cTn id="75" dur="1" fill="hold">
                                          <p:stCondLst>
                                            <p:cond delay="0"/>
                                          </p:stCondLst>
                                        </p:cTn>
                                        <p:tgtEl>
                                          <p:spTgt spid="24"/>
                                        </p:tgtEl>
                                        <p:attrNameLst>
                                          <p:attrName>style.visibility</p:attrName>
                                        </p:attrNameLst>
                                      </p:cBhvr>
                                      <p:to>
                                        <p:strVal val="visible"/>
                                      </p:to>
                                    </p:set>
                                    <p:animScale>
                                      <p:cBhvr>
                                        <p:cTn id="76"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4"/>
                                        </p:tgtEl>
                                        <p:attrNameLst>
                                          <p:attrName>ppt_x</p:attrName>
                                          <p:attrName>ppt_y</p:attrName>
                                        </p:attrNameLst>
                                      </p:cBhvr>
                                    </p:animMotion>
                                    <p:animEffect transition="in" filter="fade">
                                      <p:cBhvr>
                                        <p:cTn id="78" dur="1000"/>
                                        <p:tgtEl>
                                          <p:spTgt spid="24"/>
                                        </p:tgtEl>
                                      </p:cBhvr>
                                    </p:animEffect>
                                  </p:childTnLst>
                                </p:cTn>
                              </p:par>
                              <p:par>
                                <p:cTn id="79" presetID="52" presetClass="entr" presetSubtype="0" fill="hold" nodeType="withEffect">
                                  <p:stCondLst>
                                    <p:cond delay="600"/>
                                  </p:stCondLst>
                                  <p:childTnLst>
                                    <p:set>
                                      <p:cBhvr>
                                        <p:cTn id="80" dur="1" fill="hold">
                                          <p:stCondLst>
                                            <p:cond delay="0"/>
                                          </p:stCondLst>
                                        </p:cTn>
                                        <p:tgtEl>
                                          <p:spTgt spid="27"/>
                                        </p:tgtEl>
                                        <p:attrNameLst>
                                          <p:attrName>style.visibility</p:attrName>
                                        </p:attrNameLst>
                                      </p:cBhvr>
                                      <p:to>
                                        <p:strVal val="visible"/>
                                      </p:to>
                                    </p:set>
                                    <p:animScale>
                                      <p:cBhvr>
                                        <p:cTn id="8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7"/>
                                        </p:tgtEl>
                                        <p:attrNameLst>
                                          <p:attrName>ppt_x</p:attrName>
                                          <p:attrName>ppt_y</p:attrName>
                                        </p:attrNameLst>
                                      </p:cBhvr>
                                    </p:animMotion>
                                    <p:animEffect transition="in" filter="fade">
                                      <p:cBhvr>
                                        <p:cTn id="83" dur="1000"/>
                                        <p:tgtEl>
                                          <p:spTgt spid="27"/>
                                        </p:tgtEl>
                                      </p:cBhvr>
                                    </p:animEffect>
                                  </p:childTnLst>
                                </p:cTn>
                              </p:par>
                              <p:par>
                                <p:cTn id="84" presetID="52" presetClass="entr" presetSubtype="0" fill="hold" nodeType="withEffect">
                                  <p:stCondLst>
                                    <p:cond delay="800"/>
                                  </p:stCondLst>
                                  <p:childTnLst>
                                    <p:set>
                                      <p:cBhvr>
                                        <p:cTn id="85" dur="1" fill="hold">
                                          <p:stCondLst>
                                            <p:cond delay="0"/>
                                          </p:stCondLst>
                                        </p:cTn>
                                        <p:tgtEl>
                                          <p:spTgt spid="30"/>
                                        </p:tgtEl>
                                        <p:attrNameLst>
                                          <p:attrName>style.visibility</p:attrName>
                                        </p:attrNameLst>
                                      </p:cBhvr>
                                      <p:to>
                                        <p:strVal val="visible"/>
                                      </p:to>
                                    </p:set>
                                    <p:animScale>
                                      <p:cBhvr>
                                        <p:cTn id="8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30"/>
                                        </p:tgtEl>
                                        <p:attrNameLst>
                                          <p:attrName>ppt_x</p:attrName>
                                          <p:attrName>ppt_y</p:attrName>
                                        </p:attrNameLst>
                                      </p:cBhvr>
                                    </p:animMotion>
                                    <p:animEffect transition="in" filter="fade">
                                      <p:cBhvr>
                                        <p:cTn id="88" dur="1000"/>
                                        <p:tgtEl>
                                          <p:spTgt spid="30"/>
                                        </p:tgtEl>
                                      </p:cBhvr>
                                    </p:animEffect>
                                  </p:childTnLst>
                                </p:cTn>
                              </p:par>
                              <p:par>
                                <p:cTn id="89" presetID="52" presetClass="entr" presetSubtype="0" fill="hold" nodeType="withEffect">
                                  <p:stCondLst>
                                    <p:cond delay="1000"/>
                                  </p:stCondLst>
                                  <p:childTnLst>
                                    <p:set>
                                      <p:cBhvr>
                                        <p:cTn id="90" dur="1" fill="hold">
                                          <p:stCondLst>
                                            <p:cond delay="0"/>
                                          </p:stCondLst>
                                        </p:cTn>
                                        <p:tgtEl>
                                          <p:spTgt spid="33"/>
                                        </p:tgtEl>
                                        <p:attrNameLst>
                                          <p:attrName>style.visibility</p:attrName>
                                        </p:attrNameLst>
                                      </p:cBhvr>
                                      <p:to>
                                        <p:strVal val="visible"/>
                                      </p:to>
                                    </p:set>
                                    <p:animScale>
                                      <p:cBhvr>
                                        <p:cTn id="9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3"/>
                                        </p:tgtEl>
                                        <p:attrNameLst>
                                          <p:attrName>ppt_x</p:attrName>
                                          <p:attrName>ppt_y</p:attrName>
                                        </p:attrNameLst>
                                      </p:cBhvr>
                                    </p:animMotion>
                                    <p:animEffect transition="in" filter="fade">
                                      <p:cBhvr>
                                        <p:cTn id="93"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8" grpId="0" animBg="1"/>
      <p:bldP spid="10" grpId="0"/>
      <p:bldP spid="11" grpId="0" animBg="1"/>
      <p:bldP spid="12" grpId="0"/>
      <p:bldP spid="13" grpId="0" animBg="1"/>
      <p:bldP spid="15" grpId="0"/>
      <p:bldP spid="16" grpId="0" animBg="1"/>
      <p:bldP spid="17" grpId="0"/>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PA_组合 22"/>
          <p:cNvGrpSpPr/>
          <p:nvPr>
            <p:custDataLst>
              <p:tags r:id="rId1"/>
            </p:custDataLst>
          </p:nvPr>
        </p:nvGrpSpPr>
        <p:grpSpPr>
          <a:xfrm>
            <a:off x="4349262" y="1762625"/>
            <a:ext cx="3493476" cy="3662224"/>
            <a:chOff x="7070680" y="1485705"/>
            <a:chExt cx="4469276" cy="4685160"/>
          </a:xfrm>
        </p:grpSpPr>
        <p:grpSp>
          <p:nvGrpSpPr>
            <p:cNvPr id="4" name="Group 3"/>
            <p:cNvGrpSpPr/>
            <p:nvPr/>
          </p:nvGrpSpPr>
          <p:grpSpPr>
            <a:xfrm>
              <a:off x="7070680" y="1485705"/>
              <a:ext cx="4469276" cy="4020315"/>
              <a:chOff x="3472716" y="1692370"/>
              <a:chExt cx="5246568" cy="4719524"/>
            </a:xfrm>
          </p:grpSpPr>
          <p:sp>
            <p:nvSpPr>
              <p:cNvPr id="5" name="PA_任意多边形 4"/>
              <p:cNvSpPr/>
              <p:nvPr>
                <p:custDataLst>
                  <p:tags r:id="rId2"/>
                </p:custDataLst>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rgbClr val="C94636"/>
              </a:solidFill>
              <a:ln>
                <a:noFill/>
              </a:ln>
            </p:spPr>
            <p:txBody>
              <a:bodyPr vert="horz" wrap="square" lIns="91440" tIns="45720" rIns="91440" bIns="45720" numCol="1" anchor="t" anchorCtr="0" compatLnSpc="1">
                <a:no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id-ID"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6" name="PA_任意多边形 67"/>
              <p:cNvSpPr/>
              <p:nvPr>
                <p:custDataLst>
                  <p:tags r:id="rId3"/>
                </p:custDataLst>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7" name="PA_任意多边形 67"/>
              <p:cNvSpPr/>
              <p:nvPr>
                <p:custDataLst>
                  <p:tags r:id="rId4"/>
                </p:custDataLst>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DFBBB"/>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8" name="PA_任意多边形 67"/>
              <p:cNvSpPr/>
              <p:nvPr>
                <p:custDataLst>
                  <p:tags r:id="rId5"/>
                </p:custDataLst>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9" name="PA_任意多边形 67"/>
              <p:cNvSpPr/>
              <p:nvPr>
                <p:custDataLst>
                  <p:tags r:id="rId6"/>
                </p:custDataLst>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DFBBB"/>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10" name="PA_任意多边形 67"/>
              <p:cNvSpPr/>
              <p:nvPr>
                <p:custDataLst>
                  <p:tags r:id="rId7"/>
                </p:custDataLst>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11" name="PA_任意多边形 67"/>
              <p:cNvSpPr/>
              <p:nvPr>
                <p:custDataLst>
                  <p:tags r:id="rId8"/>
                </p:custDataLst>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DFBBB"/>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12" name="PA_任意多边形 67"/>
              <p:cNvSpPr/>
              <p:nvPr>
                <p:custDataLst>
                  <p:tags r:id="rId9"/>
                </p:custDataLst>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DFBBB"/>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13" name="PA_任意多边形 67"/>
              <p:cNvSpPr/>
              <p:nvPr>
                <p:custDataLst>
                  <p:tags r:id="rId10"/>
                </p:custDataLst>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DFBBB"/>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sp>
            <p:nvSpPr>
              <p:cNvPr id="14" name="PA_任意多边形 67"/>
              <p:cNvSpPr/>
              <p:nvPr>
                <p:custDataLst>
                  <p:tags r:id="rId11"/>
                </p:custDataLst>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DFBBB"/>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思源黑体 CN Regular" panose="020B0500000000000000" pitchFamily="34" charset="-122"/>
                  <a:cs typeface="+mn-ea"/>
                  <a:sym typeface="+mn-lt"/>
                </a:endParaRPr>
              </a:p>
            </p:txBody>
          </p:sp>
        </p:grpSp>
        <p:sp>
          <p:nvSpPr>
            <p:cNvPr id="21" name="PA_任意多边形 20"/>
            <p:cNvSpPr/>
            <p:nvPr>
              <p:custDataLst>
                <p:tags r:id="rId12"/>
              </p:custDataLst>
            </p:nvPr>
          </p:nvSpPr>
          <p:spPr>
            <a:xfrm>
              <a:off x="7135090" y="5449748"/>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思源黑体 CN Regular" panose="020B0500000000000000" pitchFamily="34" charset="-122"/>
                <a:cs typeface="+mn-ea"/>
                <a:sym typeface="+mn-lt"/>
              </a:endParaRPr>
            </a:p>
          </p:txBody>
        </p:sp>
      </p:grpSp>
      <p:grpSp>
        <p:nvGrpSpPr>
          <p:cNvPr id="15" name="PA_组合 14"/>
          <p:cNvGrpSpPr/>
          <p:nvPr>
            <p:custDataLst>
              <p:tags r:id="rId13"/>
            </p:custDataLst>
          </p:nvPr>
        </p:nvGrpSpPr>
        <p:grpSpPr>
          <a:xfrm>
            <a:off x="1408169" y="1897287"/>
            <a:ext cx="2462751" cy="1387959"/>
            <a:chOff x="786306" y="2525730"/>
            <a:chExt cx="2462751" cy="1387959"/>
          </a:xfrm>
        </p:grpSpPr>
        <p:sp>
          <p:nvSpPr>
            <p:cNvPr id="25" name="PA_矩形 24"/>
            <p:cNvSpPr/>
            <p:nvPr>
              <p:custDataLst>
                <p:tags r:id="rId14"/>
              </p:custDataLst>
            </p:nvPr>
          </p:nvSpPr>
          <p:spPr>
            <a:xfrm>
              <a:off x="786306" y="2805693"/>
              <a:ext cx="2462751" cy="1107996"/>
            </a:xfrm>
            <a:prstGeom prst="rect">
              <a:avLst/>
            </a:prstGeom>
          </p:spPr>
          <p:txBody>
            <a:bodyPr wrap="square">
              <a:spAutoFit/>
              <a:scene3d>
                <a:camera prst="orthographicFront"/>
                <a:lightRig rig="threePt" dir="t"/>
              </a:scene3d>
              <a:sp3d contourW="12700"/>
            </a:bodyPr>
            <a:lstStyle/>
            <a:p>
              <a:pPr algn="just" eaLnBrk="0" fontAlgn="base" hangingPunct="0">
                <a:lnSpc>
                  <a:spcPct val="150000"/>
                </a:lnSpc>
                <a:spcBef>
                  <a:spcPct val="0"/>
                </a:spcBef>
                <a:spcAft>
                  <a:spcPct val="0"/>
                </a:spcAft>
              </a:pP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但白底灰字呢更易于更改</a:t>
              </a:r>
              <a:r>
                <a:rPr lang="en-GB" sz="1100" dirty="0" err="1">
                  <a:solidFill>
                    <a:schemeClr val="bg1"/>
                  </a:solidFill>
                  <a:latin typeface="思源黑体 CN Regular" panose="020B0500000000000000" pitchFamily="34" charset="-122"/>
                  <a:ea typeface="思源黑体 CN Regular" panose="020B0500000000000000" pitchFamily="34" charset="-122"/>
                  <a:cs typeface="+mn-ea"/>
                  <a:sym typeface="+mn-lt"/>
                </a:rPr>
                <a:t>rpis</a:t>
              </a:r>
              <a:endParaRPr lang="en-GB" sz="11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6" name="PA_文本框 25"/>
            <p:cNvSpPr txBox="1"/>
            <p:nvPr>
              <p:custDataLst>
                <p:tags r:id="rId15"/>
              </p:custDataLst>
            </p:nvPr>
          </p:nvSpPr>
          <p:spPr>
            <a:xfrm>
              <a:off x="1597699" y="2525730"/>
              <a:ext cx="1608133" cy="369332"/>
            </a:xfrm>
            <a:prstGeom prst="rect">
              <a:avLst/>
            </a:prstGeom>
            <a:noFill/>
          </p:spPr>
          <p:txBody>
            <a:bodyPr wrap="none" rtlCol="0">
              <a:spAutoFit/>
            </a:bodyP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8" name="PA_组合 17"/>
          <p:cNvGrpSpPr/>
          <p:nvPr>
            <p:custDataLst>
              <p:tags r:id="rId16"/>
            </p:custDataLst>
          </p:nvPr>
        </p:nvGrpSpPr>
        <p:grpSpPr>
          <a:xfrm>
            <a:off x="1464092" y="3943380"/>
            <a:ext cx="2462751" cy="1387959"/>
            <a:chOff x="842229" y="4571823"/>
            <a:chExt cx="2462751" cy="1387959"/>
          </a:xfrm>
        </p:grpSpPr>
        <p:sp>
          <p:nvSpPr>
            <p:cNvPr id="27" name="PA_矩形 26"/>
            <p:cNvSpPr/>
            <p:nvPr>
              <p:custDataLst>
                <p:tags r:id="rId17"/>
              </p:custDataLst>
            </p:nvPr>
          </p:nvSpPr>
          <p:spPr>
            <a:xfrm>
              <a:off x="842229" y="4851786"/>
              <a:ext cx="2462751" cy="1107996"/>
            </a:xfrm>
            <a:prstGeom prst="rect">
              <a:avLst/>
            </a:prstGeom>
          </p:spPr>
          <p:txBody>
            <a:bodyPr wrap="square">
              <a:spAutoFit/>
              <a:scene3d>
                <a:camera prst="orthographicFront"/>
                <a:lightRig rig="threePt" dir="t"/>
              </a:scene3d>
              <a:sp3d contourW="12700"/>
            </a:bodyPr>
            <a:lstStyle/>
            <a:p>
              <a:pPr algn="just" eaLnBrk="0" fontAlgn="base" hangingPunct="0">
                <a:lnSpc>
                  <a:spcPct val="150000"/>
                </a:lnSpc>
                <a:spcBef>
                  <a:spcPct val="0"/>
                </a:spcBef>
                <a:spcAft>
                  <a:spcPct val="0"/>
                </a:spcAft>
              </a:pP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于更改</a:t>
              </a:r>
              <a:r>
                <a:rPr lang="en-GB" sz="1100">
                  <a:solidFill>
                    <a:schemeClr val="bg1"/>
                  </a:solidFill>
                  <a:latin typeface="思源黑体 CN Regular" panose="020B0500000000000000" pitchFamily="34" charset="-122"/>
                  <a:ea typeface="思源黑体 CN Regular" panose="020B0500000000000000" pitchFamily="34" charset="-122"/>
                  <a:cs typeface="+mn-ea"/>
                  <a:sym typeface="+mn-lt"/>
                </a:rPr>
                <a:t>rpis</a:t>
              </a:r>
              <a:endParaRPr lang="en-GB" sz="11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8" name="PA_文本框 27"/>
            <p:cNvSpPr txBox="1"/>
            <p:nvPr>
              <p:custDataLst>
                <p:tags r:id="rId18"/>
              </p:custDataLst>
            </p:nvPr>
          </p:nvSpPr>
          <p:spPr>
            <a:xfrm>
              <a:off x="1653622" y="4571823"/>
              <a:ext cx="1608133" cy="369332"/>
            </a:xfrm>
            <a:prstGeom prst="rect">
              <a:avLst/>
            </a:prstGeom>
            <a:noFill/>
          </p:spPr>
          <p:txBody>
            <a:bodyPr wrap="none" rtlCol="0">
              <a:spAutoFit/>
            </a:bodyPr>
            <a:lstStyle/>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6" name="PA_组合 15"/>
          <p:cNvGrpSpPr/>
          <p:nvPr>
            <p:custDataLst>
              <p:tags r:id="rId19"/>
            </p:custDataLst>
          </p:nvPr>
        </p:nvGrpSpPr>
        <p:grpSpPr>
          <a:xfrm>
            <a:off x="8309870" y="1897287"/>
            <a:ext cx="2462751" cy="1387959"/>
            <a:chOff x="8887019" y="2525730"/>
            <a:chExt cx="2462751" cy="1387959"/>
          </a:xfrm>
        </p:grpSpPr>
        <p:sp>
          <p:nvSpPr>
            <p:cNvPr id="29" name="PA_矩形 28"/>
            <p:cNvSpPr/>
            <p:nvPr>
              <p:custDataLst>
                <p:tags r:id="rId20"/>
              </p:custDataLst>
            </p:nvPr>
          </p:nvSpPr>
          <p:spPr>
            <a:xfrm flipH="1">
              <a:off x="8887019" y="2805693"/>
              <a:ext cx="2462751" cy="1107996"/>
            </a:xfrm>
            <a:prstGeom prst="rect">
              <a:avLst/>
            </a:prstGeom>
          </p:spPr>
          <p:txBody>
            <a:bodyPr wrap="square">
              <a:spAutoFit/>
              <a:scene3d>
                <a:camera prst="orthographicFront"/>
                <a:lightRig rig="threePt" dir="t"/>
              </a:scene3d>
              <a:sp3d contourW="12700"/>
            </a:bodyPr>
            <a:lstStyle/>
            <a:p>
              <a:pPr algn="just" eaLnBrk="0" fontAlgn="base" hangingPunct="0">
                <a:lnSpc>
                  <a:spcPct val="150000"/>
                </a:lnSpc>
                <a:spcBef>
                  <a:spcPct val="0"/>
                </a:spcBef>
                <a:spcAft>
                  <a:spcPct val="0"/>
                </a:spcAft>
              </a:pP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于更改</a:t>
              </a:r>
              <a:r>
                <a:rPr lang="en-GB" sz="1100">
                  <a:solidFill>
                    <a:schemeClr val="bg1"/>
                  </a:solidFill>
                  <a:latin typeface="思源黑体 CN Regular" panose="020B0500000000000000" pitchFamily="34" charset="-122"/>
                  <a:ea typeface="思源黑体 CN Regular" panose="020B0500000000000000" pitchFamily="34" charset="-122"/>
                  <a:cs typeface="+mn-ea"/>
                  <a:sym typeface="+mn-lt"/>
                </a:rPr>
                <a:t>rpis</a:t>
              </a:r>
              <a:endParaRPr lang="en-GB" sz="11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0" name="PA_文本框 29"/>
            <p:cNvSpPr txBox="1"/>
            <p:nvPr>
              <p:custDataLst>
                <p:tags r:id="rId21"/>
              </p:custDataLst>
            </p:nvPr>
          </p:nvSpPr>
          <p:spPr>
            <a:xfrm flipH="1">
              <a:off x="8887019" y="2525730"/>
              <a:ext cx="1608133"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7" name="PA_组合 16"/>
          <p:cNvGrpSpPr/>
          <p:nvPr>
            <p:custDataLst>
              <p:tags r:id="rId22"/>
            </p:custDataLst>
          </p:nvPr>
        </p:nvGrpSpPr>
        <p:grpSpPr>
          <a:xfrm>
            <a:off x="8365793" y="3943380"/>
            <a:ext cx="2462751" cy="1387959"/>
            <a:chOff x="8942942" y="4571823"/>
            <a:chExt cx="2462751" cy="1387959"/>
          </a:xfrm>
        </p:grpSpPr>
        <p:sp>
          <p:nvSpPr>
            <p:cNvPr id="31" name="PA_矩形 30"/>
            <p:cNvSpPr/>
            <p:nvPr>
              <p:custDataLst>
                <p:tags r:id="rId23"/>
              </p:custDataLst>
            </p:nvPr>
          </p:nvSpPr>
          <p:spPr>
            <a:xfrm flipH="1">
              <a:off x="8942942" y="4851786"/>
              <a:ext cx="2462751" cy="1107996"/>
            </a:xfrm>
            <a:prstGeom prst="rect">
              <a:avLst/>
            </a:prstGeom>
          </p:spPr>
          <p:txBody>
            <a:bodyPr wrap="square">
              <a:spAutoFit/>
              <a:scene3d>
                <a:camera prst="orthographicFront"/>
                <a:lightRig rig="threePt" dir="t"/>
              </a:scene3d>
              <a:sp3d contourW="12700"/>
            </a:bodyPr>
            <a:lstStyle/>
            <a:p>
              <a:pPr algn="just" eaLnBrk="0" fontAlgn="base" hangingPunct="0">
                <a:lnSpc>
                  <a:spcPct val="150000"/>
                </a:lnSpc>
                <a:spcBef>
                  <a:spcPct val="0"/>
                </a:spcBef>
                <a:spcAft>
                  <a:spcPct val="0"/>
                </a:spcAft>
              </a:pP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看得见，</a:t>
              </a:r>
              <a:r>
                <a:rPr lang="en-US" altLang="zh-CN" sz="11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1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a:t>
              </a:r>
              <a:r>
                <a:rPr lang="zh-CN" altLang="en-US" sz="1100">
                  <a:solidFill>
                    <a:schemeClr val="bg1"/>
                  </a:solidFill>
                  <a:latin typeface="思源黑体 CN Regular" panose="020B0500000000000000" pitchFamily="34" charset="-122"/>
                  <a:ea typeface="思源黑体 CN Regular" panose="020B0500000000000000" pitchFamily="34" charset="-122"/>
                  <a:cs typeface="+mn-ea"/>
                  <a:sym typeface="+mn-lt"/>
                </a:rPr>
                <a:t>于更改</a:t>
              </a:r>
              <a:r>
                <a:rPr lang="en-GB" sz="1100">
                  <a:solidFill>
                    <a:schemeClr val="bg1"/>
                  </a:solidFill>
                  <a:latin typeface="思源黑体 CN Regular" panose="020B0500000000000000" pitchFamily="34" charset="-122"/>
                  <a:ea typeface="思源黑体 CN Regular" panose="020B0500000000000000" pitchFamily="34" charset="-122"/>
                  <a:cs typeface="+mn-ea"/>
                  <a:sym typeface="+mn-lt"/>
                </a:rPr>
                <a:t>rpis</a:t>
              </a:r>
              <a:endParaRPr lang="en-GB" sz="11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2" name="PA_文本框 31"/>
            <p:cNvSpPr txBox="1"/>
            <p:nvPr>
              <p:custDataLst>
                <p:tags r:id="rId24"/>
              </p:custDataLst>
            </p:nvPr>
          </p:nvSpPr>
          <p:spPr>
            <a:xfrm flipH="1">
              <a:off x="8942942" y="4571823"/>
              <a:ext cx="1608133"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34" name="组合 33"/>
          <p:cNvGrpSpPr/>
          <p:nvPr/>
        </p:nvGrpSpPr>
        <p:grpSpPr>
          <a:xfrm>
            <a:off x="3499708" y="442254"/>
            <a:ext cx="5192584" cy="523220"/>
            <a:chOff x="3556000" y="1665906"/>
            <a:chExt cx="5192584" cy="523220"/>
          </a:xfrm>
        </p:grpSpPr>
        <p:sp>
          <p:nvSpPr>
            <p:cNvPr id="35" name="文本框 34"/>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36" name="直接连接符 35"/>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3499708" y="442254"/>
            <a:ext cx="5192584" cy="523220"/>
            <a:chOff x="3556000" y="1665906"/>
            <a:chExt cx="5192584" cy="523220"/>
          </a:xfrm>
        </p:grpSpPr>
        <p:sp>
          <p:nvSpPr>
            <p:cNvPr id="39" name="文本框 38"/>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0" name="直接连接符 39"/>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122569" y="2031076"/>
            <a:ext cx="9970367" cy="3636122"/>
            <a:chOff x="1168400" y="2454275"/>
            <a:chExt cx="9972675" cy="3636964"/>
          </a:xfrm>
        </p:grpSpPr>
        <p:sp>
          <p:nvSpPr>
            <p:cNvPr id="10" name="圆角矩形 3"/>
            <p:cNvSpPr>
              <a:spLocks noChangeArrowheads="1"/>
            </p:cNvSpPr>
            <p:nvPr/>
          </p:nvSpPr>
          <p:spPr bwMode="auto">
            <a:xfrm>
              <a:off x="6550025" y="2689225"/>
              <a:ext cx="4591050" cy="1474788"/>
            </a:xfrm>
            <a:prstGeom prst="roundRect">
              <a:avLst>
                <a:gd name="adj" fmla="val 9083"/>
              </a:avLst>
            </a:prstGeom>
            <a:noFill/>
            <a:ln w="12700">
              <a:solidFill>
                <a:srgbClr val="FDFBBB"/>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1" name="矩形 4"/>
            <p:cNvSpPr>
              <a:spLocks noChangeArrowheads="1"/>
            </p:cNvSpPr>
            <p:nvPr/>
          </p:nvSpPr>
          <p:spPr bwMode="auto">
            <a:xfrm>
              <a:off x="6883400" y="3016250"/>
              <a:ext cx="392430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12" name="圆角矩形 5"/>
            <p:cNvSpPr>
              <a:spLocks noChangeArrowheads="1"/>
            </p:cNvSpPr>
            <p:nvPr/>
          </p:nvSpPr>
          <p:spPr bwMode="auto">
            <a:xfrm>
              <a:off x="6550025" y="4581525"/>
              <a:ext cx="4591050" cy="1474788"/>
            </a:xfrm>
            <a:prstGeom prst="roundRect">
              <a:avLst>
                <a:gd name="adj" fmla="val 9083"/>
              </a:avLst>
            </a:prstGeom>
            <a:noFill/>
            <a:ln w="12700">
              <a:solidFill>
                <a:srgbClr val="FDFBBB"/>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3" name="矩形 6"/>
            <p:cNvSpPr>
              <a:spLocks noChangeArrowheads="1"/>
            </p:cNvSpPr>
            <p:nvPr/>
          </p:nvSpPr>
          <p:spPr bwMode="auto">
            <a:xfrm>
              <a:off x="6883400" y="4908550"/>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15" name="圆角矩形 7"/>
            <p:cNvSpPr>
              <a:spLocks noChangeArrowheads="1"/>
            </p:cNvSpPr>
            <p:nvPr/>
          </p:nvSpPr>
          <p:spPr bwMode="auto">
            <a:xfrm>
              <a:off x="7205663" y="2454275"/>
              <a:ext cx="3279775" cy="461963"/>
            </a:xfrm>
            <a:prstGeom prst="roundRect">
              <a:avLst>
                <a:gd name="adj" fmla="val 16667"/>
              </a:avLst>
            </a:prstGeom>
            <a:solidFill>
              <a:srgbClr val="FDFBB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6" name="文本框 8"/>
            <p:cNvSpPr txBox="1">
              <a:spLocks noChangeArrowheads="1"/>
            </p:cNvSpPr>
            <p:nvPr/>
          </p:nvSpPr>
          <p:spPr bwMode="auto">
            <a:xfrm>
              <a:off x="7437438" y="2503488"/>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AC0700"/>
                  </a:solidFill>
                  <a:latin typeface="Arial" panose="020B0604020202020204" pitchFamily="34" charset="0"/>
                  <a:ea typeface="思源黑体 CN Regular" panose="020B0500000000000000" pitchFamily="34" charset="-122"/>
                  <a:sym typeface="Arial" panose="020B0604020202020204" pitchFamily="34" charset="0"/>
                </a:rPr>
                <a:t>单击编辑标题</a:t>
              </a:r>
              <a:endParaRPr lang="en-US" altLang="zh-CN" sz="1600" b="1">
                <a:solidFill>
                  <a:srgbClr val="AC070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7" name="圆角矩形 9"/>
            <p:cNvSpPr>
              <a:spLocks noChangeArrowheads="1"/>
            </p:cNvSpPr>
            <p:nvPr/>
          </p:nvSpPr>
          <p:spPr bwMode="auto">
            <a:xfrm>
              <a:off x="7205663" y="4387850"/>
              <a:ext cx="3279775" cy="461963"/>
            </a:xfrm>
            <a:prstGeom prst="roundRect">
              <a:avLst>
                <a:gd name="adj" fmla="val 16667"/>
              </a:avLst>
            </a:prstGeom>
            <a:solidFill>
              <a:srgbClr val="FDFBB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18" name="文本框 17"/>
            <p:cNvSpPr txBox="1">
              <a:spLocks noChangeArrowheads="1"/>
            </p:cNvSpPr>
            <p:nvPr/>
          </p:nvSpPr>
          <p:spPr bwMode="auto">
            <a:xfrm>
              <a:off x="7418388" y="4440238"/>
              <a:ext cx="2797175" cy="338137"/>
            </a:xfrm>
            <a:prstGeom prst="rect">
              <a:avLst/>
            </a:prstGeom>
            <a:noFill/>
            <a:ln>
              <a:noFill/>
            </a:ln>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rgbClr val="AC0700"/>
                  </a:solidFill>
                  <a:latin typeface="Arial" panose="020B0604020202020204" pitchFamily="34" charset="0"/>
                  <a:ea typeface="思源黑体 CN Regular" panose="020B0500000000000000" pitchFamily="34" charset="-122"/>
                  <a:sym typeface="Arial" panose="020B0604020202020204" pitchFamily="34" charset="0"/>
                </a:rPr>
                <a:t>单击编辑标题</a:t>
              </a:r>
              <a:endParaRPr lang="en-US" altLang="zh-CN" sz="1600" b="1" dirty="0">
                <a:solidFill>
                  <a:srgbClr val="AC070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9" name="圆角矩形 3"/>
            <p:cNvSpPr>
              <a:spLocks noChangeArrowheads="1"/>
            </p:cNvSpPr>
            <p:nvPr/>
          </p:nvSpPr>
          <p:spPr bwMode="auto">
            <a:xfrm>
              <a:off x="1168400" y="2724151"/>
              <a:ext cx="4591050" cy="1474788"/>
            </a:xfrm>
            <a:prstGeom prst="roundRect">
              <a:avLst>
                <a:gd name="adj" fmla="val 9083"/>
              </a:avLst>
            </a:prstGeom>
            <a:noFill/>
            <a:ln w="12700">
              <a:solidFill>
                <a:srgbClr val="FDFBBB"/>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20" name="矩形 4"/>
            <p:cNvSpPr>
              <a:spLocks noChangeArrowheads="1"/>
            </p:cNvSpPr>
            <p:nvPr/>
          </p:nvSpPr>
          <p:spPr bwMode="auto">
            <a:xfrm>
              <a:off x="1501775" y="3051176"/>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21" name="圆角矩形 5"/>
            <p:cNvSpPr>
              <a:spLocks noChangeArrowheads="1"/>
            </p:cNvSpPr>
            <p:nvPr/>
          </p:nvSpPr>
          <p:spPr bwMode="auto">
            <a:xfrm>
              <a:off x="1168400" y="4616451"/>
              <a:ext cx="4591050" cy="1474788"/>
            </a:xfrm>
            <a:prstGeom prst="roundRect">
              <a:avLst>
                <a:gd name="adj" fmla="val 9083"/>
              </a:avLst>
            </a:prstGeom>
            <a:noFill/>
            <a:ln w="12700">
              <a:solidFill>
                <a:srgbClr val="FDFBBB"/>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22" name="矩形 6"/>
            <p:cNvSpPr>
              <a:spLocks noChangeArrowheads="1"/>
            </p:cNvSpPr>
            <p:nvPr/>
          </p:nvSpPr>
          <p:spPr bwMode="auto">
            <a:xfrm>
              <a:off x="1501775" y="4943476"/>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solidFill>
                <a:latin typeface="思源黑体 CN Regular" panose="020B0500000000000000" pitchFamily="34" charset="-122"/>
                <a:ea typeface="思源黑体 CN Regular" panose="020B0500000000000000" pitchFamily="34" charset="-122"/>
                <a:sym typeface="Arial" panose="020B0604020202020204" pitchFamily="34" charset="0"/>
              </a:endParaRPr>
            </a:p>
          </p:txBody>
        </p:sp>
        <p:sp>
          <p:nvSpPr>
            <p:cNvPr id="23" name="圆角矩形 7"/>
            <p:cNvSpPr>
              <a:spLocks noChangeArrowheads="1"/>
            </p:cNvSpPr>
            <p:nvPr/>
          </p:nvSpPr>
          <p:spPr bwMode="auto">
            <a:xfrm>
              <a:off x="1824038" y="2489201"/>
              <a:ext cx="3279775" cy="461963"/>
            </a:xfrm>
            <a:prstGeom prst="roundRect">
              <a:avLst>
                <a:gd name="adj" fmla="val 16667"/>
              </a:avLst>
            </a:prstGeom>
            <a:solidFill>
              <a:srgbClr val="FDFBB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24" name="文本框 8"/>
            <p:cNvSpPr txBox="1">
              <a:spLocks noChangeArrowheads="1"/>
            </p:cNvSpPr>
            <p:nvPr/>
          </p:nvSpPr>
          <p:spPr bwMode="auto">
            <a:xfrm>
              <a:off x="2055813" y="2538414"/>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rgbClr val="AC0700"/>
                  </a:solidFill>
                  <a:latin typeface="Arial" panose="020B0604020202020204" pitchFamily="34" charset="0"/>
                  <a:ea typeface="思源黑体 CN Regular" panose="020B0500000000000000" pitchFamily="34" charset="-122"/>
                  <a:sym typeface="Arial" panose="020B0604020202020204" pitchFamily="34" charset="0"/>
                </a:rPr>
                <a:t>单击编辑标题</a:t>
              </a:r>
              <a:endParaRPr lang="en-US" altLang="zh-CN" sz="1600" b="1" dirty="0">
                <a:solidFill>
                  <a:srgbClr val="AC070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25" name="圆角矩形 9"/>
            <p:cNvSpPr>
              <a:spLocks noChangeArrowheads="1"/>
            </p:cNvSpPr>
            <p:nvPr/>
          </p:nvSpPr>
          <p:spPr bwMode="auto">
            <a:xfrm>
              <a:off x="1824038" y="4422776"/>
              <a:ext cx="3279775" cy="461963"/>
            </a:xfrm>
            <a:prstGeom prst="roundRect">
              <a:avLst>
                <a:gd name="adj" fmla="val 16667"/>
              </a:avLst>
            </a:prstGeom>
            <a:solidFill>
              <a:srgbClr val="FDFBBB"/>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7DD72"/>
                </a:solidFill>
              </a:endParaRPr>
            </a:p>
          </p:txBody>
        </p:sp>
        <p:sp>
          <p:nvSpPr>
            <p:cNvPr id="26" name="文本框 25"/>
            <p:cNvSpPr txBox="1">
              <a:spLocks noChangeArrowheads="1"/>
            </p:cNvSpPr>
            <p:nvPr/>
          </p:nvSpPr>
          <p:spPr bwMode="auto">
            <a:xfrm>
              <a:off x="2036763" y="4475164"/>
              <a:ext cx="279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AC0700"/>
                  </a:solidFill>
                  <a:latin typeface="Arial" panose="020B0604020202020204" pitchFamily="34" charset="0"/>
                  <a:ea typeface="思源黑体 CN Regular" panose="020B0500000000000000" pitchFamily="34" charset="-122"/>
                  <a:sym typeface="Arial" panose="020B0604020202020204" pitchFamily="34" charset="0"/>
                </a:rPr>
                <a:t>单击编辑标题</a:t>
              </a:r>
              <a:endParaRPr lang="en-US" altLang="zh-CN" sz="1600" b="1">
                <a:solidFill>
                  <a:srgbClr val="AC0700"/>
                </a:solidFill>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27" name="组合 26"/>
          <p:cNvGrpSpPr/>
          <p:nvPr/>
        </p:nvGrpSpPr>
        <p:grpSpPr>
          <a:xfrm>
            <a:off x="3499708" y="442254"/>
            <a:ext cx="5192584" cy="523220"/>
            <a:chOff x="3556000" y="1665906"/>
            <a:chExt cx="5192584" cy="523220"/>
          </a:xfrm>
        </p:grpSpPr>
        <p:sp>
          <p:nvSpPr>
            <p:cNvPr id="28" name="文本框 27"/>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29" name="直接连接符 28"/>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499708" y="442254"/>
            <a:ext cx="5192584" cy="523220"/>
            <a:chOff x="3556000" y="1665906"/>
            <a:chExt cx="5192584" cy="523220"/>
          </a:xfrm>
        </p:grpSpPr>
        <p:sp>
          <p:nvSpPr>
            <p:cNvPr id="32" name="文本框 31"/>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33" name="直接连接符 32"/>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53106" y="1543210"/>
            <a:ext cx="4061016" cy="3703359"/>
            <a:chOff x="744538" y="1346200"/>
            <a:chExt cx="3406775" cy="3106738"/>
          </a:xfrm>
          <a:solidFill>
            <a:srgbClr val="F7DD72"/>
          </a:solidFill>
        </p:grpSpPr>
        <p:sp>
          <p:nvSpPr>
            <p:cNvPr id="10" name="Freeform 6"/>
            <p:cNvSpPr>
              <a:spLocks noEditPoints="1"/>
            </p:cNvSpPr>
            <p:nvPr/>
          </p:nvSpPr>
          <p:spPr bwMode="auto">
            <a:xfrm>
              <a:off x="744538" y="1819275"/>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solidFill>
              <a:srgbClr val="FDFBBB"/>
            </a:solidFill>
            <a:ln>
              <a:noFill/>
            </a:ln>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1" name="Freeform 7"/>
            <p:cNvSpPr>
              <a:spLocks noEditPoints="1"/>
            </p:cNvSpPr>
            <p:nvPr/>
          </p:nvSpPr>
          <p:spPr bwMode="auto">
            <a:xfrm>
              <a:off x="2057400" y="2544763"/>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solidFill>
              <a:srgbClr val="FDFBBB"/>
            </a:solidFill>
            <a:ln>
              <a:noFill/>
            </a:ln>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2" name="Freeform 8"/>
            <p:cNvSpPr>
              <a:spLocks noEditPoints="1"/>
            </p:cNvSpPr>
            <p:nvPr/>
          </p:nvSpPr>
          <p:spPr bwMode="auto">
            <a:xfrm>
              <a:off x="2103438" y="1346200"/>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solidFill>
              <a:srgbClr val="FDFBBB"/>
            </a:solidFill>
            <a:ln>
              <a:noFill/>
            </a:ln>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3" name="Freeform 9"/>
            <p:cNvSpPr>
              <a:spLocks noEditPoints="1"/>
            </p:cNvSpPr>
            <p:nvPr/>
          </p:nvSpPr>
          <p:spPr bwMode="auto">
            <a:xfrm>
              <a:off x="3033713" y="2228850"/>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5" name="Freeform 10"/>
            <p:cNvSpPr>
              <a:spLocks noEditPoints="1"/>
            </p:cNvSpPr>
            <p:nvPr/>
          </p:nvSpPr>
          <p:spPr bwMode="auto">
            <a:xfrm>
              <a:off x="3622675" y="2398713"/>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6" name="Freeform 11"/>
            <p:cNvSpPr>
              <a:spLocks noEditPoints="1"/>
            </p:cNvSpPr>
            <p:nvPr/>
          </p:nvSpPr>
          <p:spPr bwMode="auto">
            <a:xfrm>
              <a:off x="806450" y="3381375"/>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7" name="Freeform 12"/>
            <p:cNvSpPr>
              <a:spLocks noEditPoints="1"/>
            </p:cNvSpPr>
            <p:nvPr/>
          </p:nvSpPr>
          <p:spPr bwMode="auto">
            <a:xfrm>
              <a:off x="1747838" y="1533525"/>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8" name="Freeform 13"/>
            <p:cNvSpPr>
              <a:spLocks noEditPoints="1"/>
            </p:cNvSpPr>
            <p:nvPr/>
          </p:nvSpPr>
          <p:spPr bwMode="auto">
            <a:xfrm>
              <a:off x="1368425" y="3609975"/>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solidFill>
              <a:srgbClr val="FDFBBB"/>
            </a:solidFill>
            <a:ln>
              <a:noFill/>
            </a:ln>
          </p:spPr>
          <p:txBody>
            <a:bodyPr/>
            <a:lstStyle/>
            <a:p>
              <a:endParaRPr lang="zh-CN" altLang="en-US">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19" name="Rectangle 14"/>
            <p:cNvSpPr>
              <a:spLocks noChangeArrowheads="1"/>
            </p:cNvSpPr>
            <p:nvPr/>
          </p:nvSpPr>
          <p:spPr bwMode="auto">
            <a:xfrm>
              <a:off x="1163638" y="2347913"/>
              <a:ext cx="663575" cy="3467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rPr>
                <a:t>63%</a:t>
              </a:r>
              <a:endParaRPr lang="zh-CN" altLang="zh-CN" sz="2400" dirty="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20" name="Rectangle 15"/>
            <p:cNvSpPr>
              <a:spLocks noChangeArrowheads="1"/>
            </p:cNvSpPr>
            <p:nvPr/>
          </p:nvSpPr>
          <p:spPr bwMode="auto">
            <a:xfrm>
              <a:off x="2541588" y="3154363"/>
              <a:ext cx="663575" cy="34678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rPr>
                <a:t>85%</a:t>
              </a:r>
              <a:endParaRPr lang="zh-CN" altLang="zh-CN" sz="2400" dirty="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21" name="Rectangle 16"/>
            <p:cNvSpPr>
              <a:spLocks noChangeArrowheads="1"/>
            </p:cNvSpPr>
            <p:nvPr/>
          </p:nvSpPr>
          <p:spPr bwMode="auto">
            <a:xfrm>
              <a:off x="2312988" y="1687513"/>
              <a:ext cx="663575" cy="2600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dirty="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rPr>
                <a:t>42%</a:t>
              </a:r>
              <a:endParaRPr lang="zh-CN" altLang="zh-CN" dirty="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sp>
          <p:nvSpPr>
            <p:cNvPr id="22" name="Rectangle 17"/>
            <p:cNvSpPr>
              <a:spLocks noChangeArrowheads="1"/>
            </p:cNvSpPr>
            <p:nvPr/>
          </p:nvSpPr>
          <p:spPr bwMode="auto">
            <a:xfrm>
              <a:off x="1468438" y="3894138"/>
              <a:ext cx="663575" cy="2023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rPr>
                <a:t>21%</a:t>
              </a:r>
              <a:endParaRPr lang="zh-CN" altLang="zh-CN" sz="1400">
                <a:solidFill>
                  <a:srgbClr val="F7DD72"/>
                </a:solidFill>
                <a:latin typeface="思源黑体 CN Regular" panose="020B0500000000000000" pitchFamily="34" charset="-122"/>
                <a:ea typeface="思源黑体 CN Regular" panose="020B0500000000000000" pitchFamily="34" charset="-122"/>
                <a:cs typeface="+mn-ea"/>
                <a:sym typeface="微软雅黑" panose="020B0503020204020204" charset="-122"/>
              </a:endParaRPr>
            </a:p>
          </p:txBody>
        </p:sp>
      </p:grpSp>
      <p:sp>
        <p:nvSpPr>
          <p:cNvPr id="23" name="椭圆 22"/>
          <p:cNvSpPr/>
          <p:nvPr/>
        </p:nvSpPr>
        <p:spPr>
          <a:xfrm>
            <a:off x="5762476" y="1705993"/>
            <a:ext cx="576489" cy="576652"/>
          </a:xfrm>
          <a:prstGeom prst="ellipse">
            <a:avLst/>
          </a:prstGeom>
          <a:solidFill>
            <a:srgbClr val="FDFBBB"/>
          </a:solid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AC0700"/>
                </a:solidFill>
                <a:latin typeface="思源黑体 CN Regular" panose="020B0500000000000000" pitchFamily="34" charset="-122"/>
                <a:ea typeface="思源黑体 CN Regular" panose="020B0500000000000000" pitchFamily="34" charset="-122"/>
              </a:rPr>
              <a:t>1</a:t>
            </a:r>
            <a:endParaRPr lang="zh-CN" altLang="en-US" dirty="0">
              <a:solidFill>
                <a:srgbClr val="AC0700"/>
              </a:solidFill>
              <a:latin typeface="思源黑体 CN Regular" panose="020B0500000000000000" pitchFamily="34" charset="-122"/>
              <a:ea typeface="思源黑体 CN Regular" panose="020B0500000000000000" pitchFamily="34" charset="-122"/>
            </a:endParaRPr>
          </a:p>
        </p:txBody>
      </p:sp>
      <p:cxnSp>
        <p:nvCxnSpPr>
          <p:cNvPr id="24" name="直接连接符 23"/>
          <p:cNvCxnSpPr/>
          <p:nvPr/>
        </p:nvCxnSpPr>
        <p:spPr>
          <a:xfrm>
            <a:off x="6326784" y="1972663"/>
            <a:ext cx="1006806" cy="0"/>
          </a:xfrm>
          <a:prstGeom prst="line">
            <a:avLst/>
          </a:prstGeom>
          <a:ln w="6350">
            <a:solidFill>
              <a:srgbClr val="FDFBB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5" name="标题 11"/>
          <p:cNvSpPr txBox="1"/>
          <p:nvPr/>
        </p:nvSpPr>
        <p:spPr>
          <a:xfrm>
            <a:off x="7356086" y="1752126"/>
            <a:ext cx="3865035" cy="79646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思源黑体 CN Regular" panose="020B0500000000000000" pitchFamily="34" charset="-122"/>
                <a:ea typeface="思源黑体 CN Regular" panose="020B0500000000000000" pitchFamily="34" charset="-122"/>
              </a:rPr>
              <a:t>请在此处输入详细的文字介绍信息和简介，表达图表的含义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r>
              <a:rPr lang="zh-CN" altLang="en-US" sz="1400" dirty="0">
                <a:solidFill>
                  <a:schemeClr val="bg1"/>
                </a:solidFill>
                <a:latin typeface="思源黑体 CN Regular" panose="020B0500000000000000" pitchFamily="34" charset="-122"/>
                <a:ea typeface="思源黑体 CN Regular" panose="020B0500000000000000" pitchFamily="34" charset="-122"/>
              </a:rPr>
              <a:t>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a:p>
            <a:pPr algn="l"/>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26" name="椭圆 25"/>
          <p:cNvSpPr/>
          <p:nvPr/>
        </p:nvSpPr>
        <p:spPr>
          <a:xfrm>
            <a:off x="5762477" y="2637730"/>
            <a:ext cx="576489" cy="576652"/>
          </a:xfrm>
          <a:prstGeom prst="ellipse">
            <a:avLst/>
          </a:prstGeom>
          <a:solidFill>
            <a:srgbClr val="FDFBBB"/>
          </a:solid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AC0700"/>
                </a:solidFill>
                <a:latin typeface="思源黑体 CN Regular" panose="020B0500000000000000" pitchFamily="34" charset="-122"/>
                <a:ea typeface="思源黑体 CN Regular" panose="020B0500000000000000" pitchFamily="34" charset="-122"/>
              </a:rPr>
              <a:t>2</a:t>
            </a:r>
            <a:endParaRPr lang="zh-CN" altLang="en-US" dirty="0">
              <a:solidFill>
                <a:srgbClr val="AC0700"/>
              </a:solidFill>
              <a:latin typeface="思源黑体 CN Regular" panose="020B0500000000000000" pitchFamily="34" charset="-122"/>
              <a:ea typeface="思源黑体 CN Regular" panose="020B0500000000000000" pitchFamily="34" charset="-122"/>
            </a:endParaRPr>
          </a:p>
        </p:txBody>
      </p:sp>
      <p:cxnSp>
        <p:nvCxnSpPr>
          <p:cNvPr id="27" name="直接连接符 26"/>
          <p:cNvCxnSpPr/>
          <p:nvPr/>
        </p:nvCxnSpPr>
        <p:spPr>
          <a:xfrm>
            <a:off x="6326785" y="2904400"/>
            <a:ext cx="1006806" cy="0"/>
          </a:xfrm>
          <a:prstGeom prst="line">
            <a:avLst/>
          </a:prstGeom>
          <a:ln w="6350">
            <a:solidFill>
              <a:srgbClr val="FDFBB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8" name="标题 11"/>
          <p:cNvSpPr txBox="1"/>
          <p:nvPr/>
        </p:nvSpPr>
        <p:spPr>
          <a:xfrm>
            <a:off x="7356087" y="2683863"/>
            <a:ext cx="3865035" cy="79646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思源黑体 CN Regular" panose="020B0500000000000000" pitchFamily="34" charset="-122"/>
                <a:ea typeface="思源黑体 CN Regular" panose="020B0500000000000000" pitchFamily="34" charset="-122"/>
              </a:rPr>
              <a:t>请在此处输入详细的文字介绍信息和简介，表达图表的含义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r>
              <a:rPr lang="zh-CN" altLang="en-US" sz="1400" dirty="0">
                <a:solidFill>
                  <a:schemeClr val="bg1"/>
                </a:solidFill>
                <a:latin typeface="思源黑体 CN Regular" panose="020B0500000000000000" pitchFamily="34" charset="-122"/>
                <a:ea typeface="思源黑体 CN Regular" panose="020B0500000000000000" pitchFamily="34" charset="-122"/>
              </a:rPr>
              <a:t>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a:p>
            <a:pPr algn="l"/>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29" name="椭圆 28"/>
          <p:cNvSpPr/>
          <p:nvPr/>
        </p:nvSpPr>
        <p:spPr>
          <a:xfrm>
            <a:off x="5762477" y="3552816"/>
            <a:ext cx="576489" cy="576652"/>
          </a:xfrm>
          <a:prstGeom prst="ellipse">
            <a:avLst/>
          </a:prstGeom>
          <a:solidFill>
            <a:srgbClr val="FDFBBB"/>
          </a:solid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AC0700"/>
                </a:solidFill>
                <a:latin typeface="思源黑体 CN Regular" panose="020B0500000000000000" pitchFamily="34" charset="-122"/>
                <a:ea typeface="思源黑体 CN Regular" panose="020B0500000000000000" pitchFamily="34" charset="-122"/>
              </a:rPr>
              <a:t>3</a:t>
            </a:r>
            <a:endParaRPr lang="zh-CN" altLang="en-US" dirty="0">
              <a:solidFill>
                <a:srgbClr val="AC0700"/>
              </a:solidFill>
              <a:latin typeface="思源黑体 CN Regular" panose="020B0500000000000000" pitchFamily="34" charset="-122"/>
              <a:ea typeface="思源黑体 CN Regular" panose="020B0500000000000000" pitchFamily="34" charset="-122"/>
            </a:endParaRPr>
          </a:p>
        </p:txBody>
      </p:sp>
      <p:cxnSp>
        <p:nvCxnSpPr>
          <p:cNvPr id="30" name="直接连接符 29"/>
          <p:cNvCxnSpPr/>
          <p:nvPr/>
        </p:nvCxnSpPr>
        <p:spPr>
          <a:xfrm>
            <a:off x="6326785" y="3819486"/>
            <a:ext cx="1006806" cy="0"/>
          </a:xfrm>
          <a:prstGeom prst="line">
            <a:avLst/>
          </a:prstGeom>
          <a:ln w="6350">
            <a:solidFill>
              <a:srgbClr val="FDFBB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1" name="标题 11"/>
          <p:cNvSpPr txBox="1"/>
          <p:nvPr/>
        </p:nvSpPr>
        <p:spPr>
          <a:xfrm>
            <a:off x="7356087" y="3598949"/>
            <a:ext cx="3865035" cy="79646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思源黑体 CN Regular" panose="020B0500000000000000" pitchFamily="34" charset="-122"/>
                <a:ea typeface="思源黑体 CN Regular" panose="020B0500000000000000" pitchFamily="34" charset="-122"/>
              </a:rPr>
              <a:t>请在此处输入详细的文字介绍信息和简介，表达图表的含义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r>
              <a:rPr lang="zh-CN" altLang="en-US" sz="1400" dirty="0">
                <a:solidFill>
                  <a:schemeClr val="bg1"/>
                </a:solidFill>
                <a:latin typeface="思源黑体 CN Regular" panose="020B0500000000000000" pitchFamily="34" charset="-122"/>
                <a:ea typeface="思源黑体 CN Regular" panose="020B0500000000000000" pitchFamily="34" charset="-122"/>
              </a:rPr>
              <a:t>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a:p>
            <a:pPr algn="l"/>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32" name="椭圆 31"/>
          <p:cNvSpPr/>
          <p:nvPr/>
        </p:nvSpPr>
        <p:spPr>
          <a:xfrm>
            <a:off x="5762478" y="4451106"/>
            <a:ext cx="576489" cy="576652"/>
          </a:xfrm>
          <a:prstGeom prst="ellipse">
            <a:avLst/>
          </a:prstGeom>
          <a:solidFill>
            <a:srgbClr val="FDFBBB"/>
          </a:solid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AC0700"/>
                </a:solidFill>
                <a:latin typeface="思源黑体 CN Regular" panose="020B0500000000000000" pitchFamily="34" charset="-122"/>
                <a:ea typeface="思源黑体 CN Regular" panose="020B0500000000000000" pitchFamily="34" charset="-122"/>
              </a:rPr>
              <a:t>4</a:t>
            </a:r>
            <a:endParaRPr lang="zh-CN" altLang="en-US" dirty="0">
              <a:solidFill>
                <a:srgbClr val="AC0700"/>
              </a:solidFill>
              <a:latin typeface="思源黑体 CN Regular" panose="020B0500000000000000" pitchFamily="34" charset="-122"/>
              <a:ea typeface="思源黑体 CN Regular" panose="020B0500000000000000" pitchFamily="34" charset="-122"/>
            </a:endParaRPr>
          </a:p>
        </p:txBody>
      </p:sp>
      <p:cxnSp>
        <p:nvCxnSpPr>
          <p:cNvPr id="33" name="直接连接符 32"/>
          <p:cNvCxnSpPr/>
          <p:nvPr/>
        </p:nvCxnSpPr>
        <p:spPr>
          <a:xfrm>
            <a:off x="6326786" y="4717776"/>
            <a:ext cx="1006806" cy="0"/>
          </a:xfrm>
          <a:prstGeom prst="line">
            <a:avLst/>
          </a:prstGeom>
          <a:ln w="6350">
            <a:solidFill>
              <a:srgbClr val="FDFBBB"/>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4" name="标题 11"/>
          <p:cNvSpPr txBox="1"/>
          <p:nvPr/>
        </p:nvSpPr>
        <p:spPr>
          <a:xfrm>
            <a:off x="7356088" y="4497239"/>
            <a:ext cx="3865035" cy="79646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思源黑体 CN Regular" panose="020B0500000000000000" pitchFamily="34" charset="-122"/>
                <a:ea typeface="思源黑体 CN Regular" panose="020B0500000000000000" pitchFamily="34" charset="-122"/>
              </a:rPr>
              <a:t>请在此处输入详细的文字介绍信息和简介，表达图表的含义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r>
              <a:rPr lang="zh-CN" altLang="en-US" sz="1400" dirty="0">
                <a:solidFill>
                  <a:schemeClr val="bg1"/>
                </a:solidFill>
                <a:latin typeface="思源黑体 CN Regular" panose="020B0500000000000000" pitchFamily="34" charset="-122"/>
                <a:ea typeface="思源黑体 CN Regular" panose="020B0500000000000000" pitchFamily="34" charset="-122"/>
              </a:rPr>
              <a:t>表达图表的含义</a:t>
            </a:r>
            <a:r>
              <a:rPr lang="en-US" altLang="zh-CN" sz="1400" dirty="0">
                <a:solidFill>
                  <a:schemeClr val="bg1"/>
                </a:solidFill>
                <a:latin typeface="思源黑体 CN Regular" panose="020B0500000000000000" pitchFamily="34" charset="-122"/>
                <a:ea typeface="思源黑体 CN Regular" panose="020B0500000000000000" pitchFamily="34" charset="-122"/>
              </a:rPr>
              <a:t>.</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a:p>
            <a:pPr algn="l"/>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35" name="组合 34"/>
          <p:cNvGrpSpPr/>
          <p:nvPr/>
        </p:nvGrpSpPr>
        <p:grpSpPr>
          <a:xfrm>
            <a:off x="3499708" y="442254"/>
            <a:ext cx="5192584" cy="523220"/>
            <a:chOff x="3556000" y="1665906"/>
            <a:chExt cx="5192584" cy="523220"/>
          </a:xfrm>
        </p:grpSpPr>
        <p:sp>
          <p:nvSpPr>
            <p:cNvPr id="36" name="文本框 35"/>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37" name="直接连接符 36"/>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3499708" y="442254"/>
            <a:ext cx="5192584" cy="523220"/>
            <a:chOff x="3556000" y="1665906"/>
            <a:chExt cx="5192584" cy="523220"/>
          </a:xfrm>
        </p:grpSpPr>
        <p:sp>
          <p:nvSpPr>
            <p:cNvPr id="40" name="文本框 39"/>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颁奖典礼</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1" name="直接连接符 40"/>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50"/>
                                        <p:tgtEl>
                                          <p:spTgt spid="2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250"/>
                                        <p:tgtEl>
                                          <p:spTgt spid="24"/>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250" fill="hold"/>
                                        <p:tgtEl>
                                          <p:spTgt spid="25"/>
                                        </p:tgtEl>
                                        <p:attrNameLst>
                                          <p:attrName>ppt_w</p:attrName>
                                        </p:attrNameLst>
                                      </p:cBhvr>
                                      <p:tavLst>
                                        <p:tav tm="0">
                                          <p:val>
                                            <p:fltVal val="0"/>
                                          </p:val>
                                        </p:tav>
                                        <p:tav tm="100000">
                                          <p:val>
                                            <p:strVal val="#ppt_w"/>
                                          </p:val>
                                        </p:tav>
                                      </p:tavLst>
                                    </p:anim>
                                    <p:anim calcmode="lin" valueType="num">
                                      <p:cBhvr>
                                        <p:cTn id="21" dur="250" fill="hold"/>
                                        <p:tgtEl>
                                          <p:spTgt spid="25"/>
                                        </p:tgtEl>
                                        <p:attrNameLst>
                                          <p:attrName>ppt_h</p:attrName>
                                        </p:attrNameLst>
                                      </p:cBhvr>
                                      <p:tavLst>
                                        <p:tav tm="0">
                                          <p:val>
                                            <p:fltVal val="0"/>
                                          </p:val>
                                        </p:tav>
                                        <p:tav tm="100000">
                                          <p:val>
                                            <p:strVal val="#ppt_h"/>
                                          </p:val>
                                        </p:tav>
                                      </p:tavLst>
                                    </p:anim>
                                    <p:animEffect transition="in" filter="fade">
                                      <p:cBhvr>
                                        <p:cTn id="22" dur="250"/>
                                        <p:tgtEl>
                                          <p:spTgt spid="2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250"/>
                                        <p:tgtEl>
                                          <p:spTgt spid="2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250"/>
                                        <p:tgtEl>
                                          <p:spTgt spid="27"/>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250" fill="hold"/>
                                        <p:tgtEl>
                                          <p:spTgt spid="28"/>
                                        </p:tgtEl>
                                        <p:attrNameLst>
                                          <p:attrName>ppt_w</p:attrName>
                                        </p:attrNameLst>
                                      </p:cBhvr>
                                      <p:tavLst>
                                        <p:tav tm="0">
                                          <p:val>
                                            <p:fltVal val="0"/>
                                          </p:val>
                                        </p:tav>
                                        <p:tav tm="100000">
                                          <p:val>
                                            <p:strVal val="#ppt_w"/>
                                          </p:val>
                                        </p:tav>
                                      </p:tavLst>
                                    </p:anim>
                                    <p:anim calcmode="lin" valueType="num">
                                      <p:cBhvr>
                                        <p:cTn id="35" dur="250" fill="hold"/>
                                        <p:tgtEl>
                                          <p:spTgt spid="28"/>
                                        </p:tgtEl>
                                        <p:attrNameLst>
                                          <p:attrName>ppt_h</p:attrName>
                                        </p:attrNameLst>
                                      </p:cBhvr>
                                      <p:tavLst>
                                        <p:tav tm="0">
                                          <p:val>
                                            <p:fltVal val="0"/>
                                          </p:val>
                                        </p:tav>
                                        <p:tav tm="100000">
                                          <p:val>
                                            <p:strVal val="#ppt_h"/>
                                          </p:val>
                                        </p:tav>
                                      </p:tavLst>
                                    </p:anim>
                                    <p:animEffect transition="in" filter="fade">
                                      <p:cBhvr>
                                        <p:cTn id="36" dur="250"/>
                                        <p:tgtEl>
                                          <p:spTgt spid="28"/>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250"/>
                                        <p:tgtEl>
                                          <p:spTgt spid="29"/>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250"/>
                                        <p:tgtEl>
                                          <p:spTgt spid="30"/>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250" fill="hold"/>
                                        <p:tgtEl>
                                          <p:spTgt spid="31"/>
                                        </p:tgtEl>
                                        <p:attrNameLst>
                                          <p:attrName>ppt_w</p:attrName>
                                        </p:attrNameLst>
                                      </p:cBhvr>
                                      <p:tavLst>
                                        <p:tav tm="0">
                                          <p:val>
                                            <p:fltVal val="0"/>
                                          </p:val>
                                        </p:tav>
                                        <p:tav tm="100000">
                                          <p:val>
                                            <p:strVal val="#ppt_w"/>
                                          </p:val>
                                        </p:tav>
                                      </p:tavLst>
                                    </p:anim>
                                    <p:anim calcmode="lin" valueType="num">
                                      <p:cBhvr>
                                        <p:cTn id="49" dur="250" fill="hold"/>
                                        <p:tgtEl>
                                          <p:spTgt spid="31"/>
                                        </p:tgtEl>
                                        <p:attrNameLst>
                                          <p:attrName>ppt_h</p:attrName>
                                        </p:attrNameLst>
                                      </p:cBhvr>
                                      <p:tavLst>
                                        <p:tav tm="0">
                                          <p:val>
                                            <p:fltVal val="0"/>
                                          </p:val>
                                        </p:tav>
                                        <p:tav tm="100000">
                                          <p:val>
                                            <p:strVal val="#ppt_h"/>
                                          </p:val>
                                        </p:tav>
                                      </p:tavLst>
                                    </p:anim>
                                    <p:animEffect transition="in" filter="fade">
                                      <p:cBhvr>
                                        <p:cTn id="50" dur="250"/>
                                        <p:tgtEl>
                                          <p:spTgt spid="31"/>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250"/>
                                        <p:tgtEl>
                                          <p:spTgt spid="32"/>
                                        </p:tgtEl>
                                      </p:cBhvr>
                                    </p:animEffect>
                                  </p:childTnLst>
                                </p:cTn>
                              </p:par>
                            </p:childTnLst>
                          </p:cTn>
                        </p:par>
                        <p:par>
                          <p:cTn id="55" fill="hold">
                            <p:stCondLst>
                              <p:cond delay="5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250"/>
                                        <p:tgtEl>
                                          <p:spTgt spid="33"/>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250" fill="hold"/>
                                        <p:tgtEl>
                                          <p:spTgt spid="34"/>
                                        </p:tgtEl>
                                        <p:attrNameLst>
                                          <p:attrName>ppt_w</p:attrName>
                                        </p:attrNameLst>
                                      </p:cBhvr>
                                      <p:tavLst>
                                        <p:tav tm="0">
                                          <p:val>
                                            <p:fltVal val="0"/>
                                          </p:val>
                                        </p:tav>
                                        <p:tav tm="100000">
                                          <p:val>
                                            <p:strVal val="#ppt_w"/>
                                          </p:val>
                                        </p:tav>
                                      </p:tavLst>
                                    </p:anim>
                                    <p:anim calcmode="lin" valueType="num">
                                      <p:cBhvr>
                                        <p:cTn id="63" dur="250" fill="hold"/>
                                        <p:tgtEl>
                                          <p:spTgt spid="34"/>
                                        </p:tgtEl>
                                        <p:attrNameLst>
                                          <p:attrName>ppt_h</p:attrName>
                                        </p:attrNameLst>
                                      </p:cBhvr>
                                      <p:tavLst>
                                        <p:tav tm="0">
                                          <p:val>
                                            <p:fltVal val="0"/>
                                          </p:val>
                                        </p:tav>
                                        <p:tav tm="100000">
                                          <p:val>
                                            <p:strVal val="#ppt_h"/>
                                          </p:val>
                                        </p:tav>
                                      </p:tavLst>
                                    </p:anim>
                                    <p:animEffect transition="in" filter="fade">
                                      <p:cBhvr>
                                        <p:cTn id="64"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animBg="1"/>
      <p:bldP spid="28" grpId="0"/>
      <p:bldP spid="29" grpId="0" animBg="1"/>
      <p:bldP spid="31" grpId="0"/>
      <p:bldP spid="32" grpId="0" animBg="1"/>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1767" y="2071008"/>
            <a:ext cx="7608467" cy="2117270"/>
            <a:chOff x="2291767" y="2071008"/>
            <a:chExt cx="7608467" cy="2117270"/>
          </a:xfrm>
        </p:grpSpPr>
        <p:sp>
          <p:nvSpPr>
            <p:cNvPr id="3" name="椭圆 2"/>
            <p:cNvSpPr/>
            <p:nvPr>
              <p:custDataLst>
                <p:tags r:id="rId1"/>
              </p:custDataLst>
            </p:nvPr>
          </p:nvSpPr>
          <p:spPr>
            <a:xfrm>
              <a:off x="2291767" y="2071008"/>
              <a:ext cx="2117270" cy="2117270"/>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76200" dist="57150" dir="8099998"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r>
                <a:rPr lang="en-US" altLang="zh-CN" sz="8100">
                  <a:solidFill>
                    <a:srgbClr val="C00000"/>
                  </a:solidFill>
                  <a:latin typeface="思源黑体 CN Bold" panose="020B0800000000000000" pitchFamily="34" charset="-122"/>
                  <a:ea typeface="思源黑体 CN Bold" panose="020B0800000000000000" pitchFamily="34" charset="-122"/>
                </a:rPr>
                <a:t>03</a:t>
              </a:r>
              <a:endParaRPr lang="zh-CN" altLang="en-US" sz="8100">
                <a:solidFill>
                  <a:srgbClr val="C00000"/>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4791143" y="2344813"/>
              <a:ext cx="5109091" cy="1569660"/>
            </a:xfrm>
            <a:prstGeom prst="rect">
              <a:avLst/>
            </a:prstGeom>
            <a:noFill/>
          </p:spPr>
          <p:txBody>
            <a:bodyPr wrap="none" rtlCol="0">
              <a:spAutoFit/>
            </a:bodyPr>
            <a:lstStyle/>
            <a:p>
              <a:pPr algn="l"/>
              <a:r>
                <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rPr>
                <a:t>节目汇演</a:t>
              </a:r>
              <a:endPar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PA_组合 22"/>
          <p:cNvGrpSpPr/>
          <p:nvPr>
            <p:custDataLst>
              <p:tags r:id="rId1"/>
            </p:custDataLst>
          </p:nvPr>
        </p:nvGrpSpPr>
        <p:grpSpPr>
          <a:xfrm>
            <a:off x="9516380" y="2188445"/>
            <a:ext cx="914400" cy="914400"/>
            <a:chOff x="9521484" y="1810084"/>
            <a:chExt cx="914400" cy="914400"/>
          </a:xfrm>
        </p:grpSpPr>
        <p:sp>
          <p:nvSpPr>
            <p:cNvPr id="22" name="PA_椭圆 21"/>
            <p:cNvSpPr/>
            <p:nvPr>
              <p:custDataLst>
                <p:tags r:id="rId2"/>
              </p:custDataLst>
            </p:nvPr>
          </p:nvSpPr>
          <p:spPr>
            <a:xfrm>
              <a:off x="9521484" y="1810084"/>
              <a:ext cx="914400" cy="9144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4" name="PA_任意多边形 23"/>
            <p:cNvSpPr>
              <a:spLocks noEditPoints="1"/>
            </p:cNvSpPr>
            <p:nvPr>
              <p:custDataLst>
                <p:tags r:id="rId3"/>
              </p:custDataLst>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334D7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8" name="PA_组合 17"/>
          <p:cNvGrpSpPr/>
          <p:nvPr>
            <p:custDataLst>
              <p:tags r:id="rId4"/>
            </p:custDataLst>
          </p:nvPr>
        </p:nvGrpSpPr>
        <p:grpSpPr>
          <a:xfrm>
            <a:off x="6933028" y="2188445"/>
            <a:ext cx="914400" cy="914400"/>
            <a:chOff x="6933028" y="1810084"/>
            <a:chExt cx="914400" cy="914400"/>
          </a:xfrm>
        </p:grpSpPr>
        <p:sp>
          <p:nvSpPr>
            <p:cNvPr id="21" name="PA_椭圆 20"/>
            <p:cNvSpPr/>
            <p:nvPr>
              <p:custDataLst>
                <p:tags r:id="rId5"/>
              </p:custDataLst>
            </p:nvPr>
          </p:nvSpPr>
          <p:spPr>
            <a:xfrm>
              <a:off x="6933028" y="1810084"/>
              <a:ext cx="914400" cy="9144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5" name="PA_任意多边形 24"/>
            <p:cNvSpPr>
              <a:spLocks noEditPoints="1"/>
            </p:cNvSpPr>
            <p:nvPr>
              <p:custDataLst>
                <p:tags r:id="rId6"/>
              </p:custDataLst>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6" name="PA_组合 15"/>
          <p:cNvGrpSpPr/>
          <p:nvPr>
            <p:custDataLst>
              <p:tags r:id="rId7"/>
            </p:custDataLst>
          </p:nvPr>
        </p:nvGrpSpPr>
        <p:grpSpPr>
          <a:xfrm>
            <a:off x="1756116" y="2188445"/>
            <a:ext cx="914400" cy="914400"/>
            <a:chOff x="1756116" y="1810084"/>
            <a:chExt cx="914400" cy="914400"/>
          </a:xfrm>
        </p:grpSpPr>
        <p:sp>
          <p:nvSpPr>
            <p:cNvPr id="19" name="PA_椭圆 18"/>
            <p:cNvSpPr/>
            <p:nvPr>
              <p:custDataLst>
                <p:tags r:id="rId8"/>
              </p:custDataLst>
            </p:nvPr>
          </p:nvSpPr>
          <p:spPr>
            <a:xfrm>
              <a:off x="1756116" y="1810084"/>
              <a:ext cx="914400" cy="9144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6" name="PA_任意多边形 25"/>
            <p:cNvSpPr>
              <a:spLocks noEditPoints="1"/>
            </p:cNvSpPr>
            <p:nvPr>
              <p:custDataLst>
                <p:tags r:id="rId9"/>
              </p:custDataLst>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C00000"/>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7" name="PA_组合 16"/>
          <p:cNvGrpSpPr/>
          <p:nvPr>
            <p:custDataLst>
              <p:tags r:id="rId10"/>
            </p:custDataLst>
          </p:nvPr>
        </p:nvGrpSpPr>
        <p:grpSpPr>
          <a:xfrm>
            <a:off x="4344572" y="2188445"/>
            <a:ext cx="914400" cy="914400"/>
            <a:chOff x="4344572" y="1810084"/>
            <a:chExt cx="914400" cy="914400"/>
          </a:xfrm>
        </p:grpSpPr>
        <p:sp>
          <p:nvSpPr>
            <p:cNvPr id="20" name="PA_椭圆 19"/>
            <p:cNvSpPr/>
            <p:nvPr>
              <p:custDataLst>
                <p:tags r:id="rId11"/>
              </p:custDataLst>
            </p:nvPr>
          </p:nvSpPr>
          <p:spPr>
            <a:xfrm>
              <a:off x="4344572" y="1810084"/>
              <a:ext cx="914400" cy="9144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7" name="PA_任意多边形 26"/>
            <p:cNvSpPr>
              <a:spLocks noEditPoints="1"/>
            </p:cNvSpPr>
            <p:nvPr>
              <p:custDataLst>
                <p:tags r:id="rId12"/>
              </p:custDataLst>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334D7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36" name="PA_组合 35"/>
          <p:cNvGrpSpPr/>
          <p:nvPr>
            <p:custDataLst>
              <p:tags r:id="rId13"/>
            </p:custDataLst>
          </p:nvPr>
        </p:nvGrpSpPr>
        <p:grpSpPr>
          <a:xfrm>
            <a:off x="1041864" y="3236585"/>
            <a:ext cx="2342903" cy="1543947"/>
            <a:chOff x="1041864" y="2858224"/>
            <a:chExt cx="2342903" cy="1543947"/>
          </a:xfrm>
        </p:grpSpPr>
        <p:sp>
          <p:nvSpPr>
            <p:cNvPr id="28" name="PA_文本框 27"/>
            <p:cNvSpPr txBox="1"/>
            <p:nvPr>
              <p:custDataLst>
                <p:tags r:id="rId14"/>
              </p:custDataLst>
            </p:nvPr>
          </p:nvSpPr>
          <p:spPr>
            <a:xfrm>
              <a:off x="1173609" y="2858224"/>
              <a:ext cx="2079415" cy="461665"/>
            </a:xfrm>
            <a:prstGeom prst="rect">
              <a:avLst/>
            </a:prstGeom>
            <a:noFill/>
          </p:spPr>
          <p:txBody>
            <a:bodyPr wrap="none" rtlCol="0">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2400" b="1" i="0" u="none" strike="noStrike" cap="none" spc="0" normalizeH="0" baseline="0">
                  <a:ln>
                    <a:noFill/>
                  </a:ln>
                  <a:solidFill>
                    <a:srgbClr val="EB877E"/>
                  </a:solidFill>
                  <a:effectLst/>
                  <a:uLnTx/>
                  <a:uFillTx/>
                  <a:latin typeface="思源黑体 CN Regular" panose="020B0500000000000000" pitchFamily="34" charset="-122"/>
                  <a:ea typeface="思源黑体 CN Regular" panose="020B0500000000000000" pitchFamily="34" charset="-122"/>
                  <a:cs typeface="+mn-ea"/>
                </a:defRPr>
              </a:lvl1pPr>
            </a:lstStyle>
            <a:p>
              <a:r>
                <a:rPr lang="zh-CN" altLang="en-US" dirty="0">
                  <a:solidFill>
                    <a:srgbClr val="FDFBBB"/>
                  </a:solidFill>
                  <a:sym typeface="+mn-lt"/>
                </a:rPr>
                <a:t>添加标题文字</a:t>
              </a:r>
              <a:endParaRPr lang="en-GB" dirty="0">
                <a:solidFill>
                  <a:srgbClr val="FDFBBB"/>
                </a:solidFill>
                <a:sym typeface="+mn-lt"/>
              </a:endParaRPr>
            </a:p>
          </p:txBody>
        </p:sp>
        <p:sp>
          <p:nvSpPr>
            <p:cNvPr id="29" name="PA_文本框 28"/>
            <p:cNvSpPr txBox="1"/>
            <p:nvPr>
              <p:custDataLst>
                <p:tags r:id="rId15"/>
              </p:custDataLst>
            </p:nvPr>
          </p:nvSpPr>
          <p:spPr>
            <a:xfrm>
              <a:off x="1041864" y="3201842"/>
              <a:ext cx="2342903" cy="1200329"/>
            </a:xfrm>
            <a:prstGeom prst="rect">
              <a:avLst/>
            </a:prstGeom>
          </p:spPr>
          <p:txBody>
            <a:bodyPr wrap="square">
              <a:spAutoFit/>
              <a:scene3d>
                <a:camera prst="orthographicFront"/>
                <a:lightRig rig="threePt" dir="t"/>
              </a:scene3d>
              <a:sp3d contourW="12700"/>
            </a:bodyPr>
            <a:lstStyle>
              <a:defPPr>
                <a:defRPr lang="zh-CN"/>
              </a:defPPr>
              <a:lvl1pPr algn="just" eaLnBrk="0" fontAlgn="base" hangingPunct="0">
                <a:lnSpc>
                  <a:spcPct val="150000"/>
                </a:lnSpc>
                <a:spcBef>
                  <a:spcPct val="0"/>
                </a:spcBef>
                <a:spcAft>
                  <a:spcPct val="0"/>
                </a:spcAft>
                <a:defRPr sz="1100">
                  <a:solidFill>
                    <a:schemeClr val="tx1">
                      <a:lumMod val="65000"/>
                      <a:lumOff val="35000"/>
                    </a:schemeClr>
                  </a:solidFill>
                  <a:cs typeface="+mn-ea"/>
                </a:defRPr>
              </a:lvl1pPr>
            </a:lstStyle>
            <a:p>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但白底灰字呢白底黑字当然看</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得见</a:t>
              </a:r>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a:p>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p:txBody>
        </p:sp>
      </p:grpSp>
      <p:grpSp>
        <p:nvGrpSpPr>
          <p:cNvPr id="40" name="PA_组合 39"/>
          <p:cNvGrpSpPr/>
          <p:nvPr>
            <p:custDataLst>
              <p:tags r:id="rId16"/>
            </p:custDataLst>
          </p:nvPr>
        </p:nvGrpSpPr>
        <p:grpSpPr>
          <a:xfrm>
            <a:off x="3630319" y="3236585"/>
            <a:ext cx="2342903" cy="1543947"/>
            <a:chOff x="3630319" y="2858224"/>
            <a:chExt cx="2342903" cy="1543947"/>
          </a:xfrm>
        </p:grpSpPr>
        <p:sp>
          <p:nvSpPr>
            <p:cNvPr id="30" name="PA_文本框 29"/>
            <p:cNvSpPr txBox="1"/>
            <p:nvPr>
              <p:custDataLst>
                <p:tags r:id="rId17"/>
              </p:custDataLst>
            </p:nvPr>
          </p:nvSpPr>
          <p:spPr>
            <a:xfrm>
              <a:off x="3762064" y="2858224"/>
              <a:ext cx="2079415" cy="461665"/>
            </a:xfrm>
            <a:prstGeom prst="rect">
              <a:avLst/>
            </a:prstGeom>
            <a:noFill/>
          </p:spPr>
          <p:txBody>
            <a:bodyPr wrap="none" rtlCol="0">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2400" b="1" i="0" u="none" strike="noStrike" cap="none" spc="0" normalizeH="0" baseline="0">
                  <a:ln>
                    <a:noFill/>
                  </a:ln>
                  <a:solidFill>
                    <a:srgbClr val="EB877E"/>
                  </a:solidFill>
                  <a:effectLst/>
                  <a:uLnTx/>
                  <a:uFillTx/>
                  <a:latin typeface="思源黑体 CN Regular" panose="020B0500000000000000" pitchFamily="34" charset="-122"/>
                  <a:ea typeface="思源黑体 CN Regular" panose="020B0500000000000000" pitchFamily="34" charset="-122"/>
                  <a:cs typeface="+mn-ea"/>
                </a:defRPr>
              </a:lvl1pPr>
            </a:lstStyle>
            <a:p>
              <a:r>
                <a:rPr lang="zh-CN" altLang="en-US" dirty="0">
                  <a:solidFill>
                    <a:srgbClr val="FDFBBB"/>
                  </a:solidFill>
                  <a:sym typeface="+mn-lt"/>
                </a:rPr>
                <a:t>添加标题文字</a:t>
              </a:r>
              <a:endParaRPr lang="en-GB" dirty="0">
                <a:solidFill>
                  <a:srgbClr val="FDFBBB"/>
                </a:solidFill>
                <a:sym typeface="+mn-lt"/>
              </a:endParaRPr>
            </a:p>
          </p:txBody>
        </p:sp>
        <p:sp>
          <p:nvSpPr>
            <p:cNvPr id="33" name="PA_文本框 32"/>
            <p:cNvSpPr txBox="1"/>
            <p:nvPr>
              <p:custDataLst>
                <p:tags r:id="rId18"/>
              </p:custDataLst>
            </p:nvPr>
          </p:nvSpPr>
          <p:spPr>
            <a:xfrm>
              <a:off x="3630319" y="3201842"/>
              <a:ext cx="2342903" cy="1200329"/>
            </a:xfrm>
            <a:prstGeom prst="rect">
              <a:avLst/>
            </a:prstGeom>
          </p:spPr>
          <p:txBody>
            <a:bodyPr wrap="square">
              <a:spAutoFit/>
              <a:scene3d>
                <a:camera prst="orthographicFront"/>
                <a:lightRig rig="threePt" dir="t"/>
              </a:scene3d>
              <a:sp3d contourW="12700"/>
            </a:bodyPr>
            <a:lstStyle>
              <a:defPPr>
                <a:defRPr lang="zh-CN"/>
              </a:defPPr>
              <a:lvl1pPr algn="just" eaLnBrk="0" fontAlgn="base" hangingPunct="0">
                <a:lnSpc>
                  <a:spcPct val="150000"/>
                </a:lnSpc>
                <a:spcBef>
                  <a:spcPct val="0"/>
                </a:spcBef>
                <a:spcAft>
                  <a:spcPct val="0"/>
                </a:spcAft>
                <a:defRPr sz="1050">
                  <a:solidFill>
                    <a:schemeClr val="tx1">
                      <a:lumMod val="65000"/>
                      <a:lumOff val="35000"/>
                    </a:schemeClr>
                  </a:solidFill>
                  <a:cs typeface="+mn-ea"/>
                </a:defRPr>
              </a:lvl1pPr>
            </a:lstStyle>
            <a:p>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白底黑字当然</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看得见，</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但白底灰字呢白底黑字当然</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看得见更改</a:t>
              </a:r>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a:p>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p:txBody>
        </p:sp>
      </p:grpSp>
      <p:grpSp>
        <p:nvGrpSpPr>
          <p:cNvPr id="41" name="PA_组合 40"/>
          <p:cNvGrpSpPr/>
          <p:nvPr>
            <p:custDataLst>
              <p:tags r:id="rId19"/>
            </p:custDataLst>
          </p:nvPr>
        </p:nvGrpSpPr>
        <p:grpSpPr>
          <a:xfrm>
            <a:off x="6218775" y="3236585"/>
            <a:ext cx="2342903" cy="1543947"/>
            <a:chOff x="6218775" y="2858224"/>
            <a:chExt cx="2342903" cy="1543947"/>
          </a:xfrm>
        </p:grpSpPr>
        <p:sp>
          <p:nvSpPr>
            <p:cNvPr id="31" name="PA_文本框 30"/>
            <p:cNvSpPr txBox="1"/>
            <p:nvPr>
              <p:custDataLst>
                <p:tags r:id="rId20"/>
              </p:custDataLst>
            </p:nvPr>
          </p:nvSpPr>
          <p:spPr>
            <a:xfrm>
              <a:off x="6350520" y="2858224"/>
              <a:ext cx="2079415" cy="461665"/>
            </a:xfrm>
            <a:prstGeom prst="rect">
              <a:avLst/>
            </a:prstGeom>
            <a:noFill/>
          </p:spPr>
          <p:txBody>
            <a:bodyPr wrap="none" rtlCol="0">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2400" b="1" i="0" u="none" strike="noStrike" cap="none" spc="0" normalizeH="0" baseline="0">
                  <a:ln>
                    <a:noFill/>
                  </a:ln>
                  <a:solidFill>
                    <a:srgbClr val="EB877E"/>
                  </a:solidFill>
                  <a:effectLst/>
                  <a:uLnTx/>
                  <a:uFillTx/>
                  <a:latin typeface="思源黑体 CN Regular" panose="020B0500000000000000" pitchFamily="34" charset="-122"/>
                  <a:ea typeface="思源黑体 CN Regular" panose="020B0500000000000000" pitchFamily="34" charset="-122"/>
                  <a:cs typeface="+mn-ea"/>
                </a:defRPr>
              </a:lvl1pPr>
            </a:lstStyle>
            <a:p>
              <a:r>
                <a:rPr lang="zh-CN" altLang="en-US" dirty="0">
                  <a:solidFill>
                    <a:srgbClr val="FDFBBB"/>
                  </a:solidFill>
                  <a:sym typeface="+mn-lt"/>
                </a:rPr>
                <a:t>添加标题文字</a:t>
              </a:r>
              <a:endParaRPr lang="en-GB" dirty="0">
                <a:solidFill>
                  <a:srgbClr val="FDFBBB"/>
                </a:solidFill>
                <a:sym typeface="+mn-lt"/>
              </a:endParaRPr>
            </a:p>
          </p:txBody>
        </p:sp>
        <p:sp>
          <p:nvSpPr>
            <p:cNvPr id="34" name="PA_文本框 33"/>
            <p:cNvSpPr txBox="1"/>
            <p:nvPr>
              <p:custDataLst>
                <p:tags r:id="rId21"/>
              </p:custDataLst>
            </p:nvPr>
          </p:nvSpPr>
          <p:spPr>
            <a:xfrm>
              <a:off x="6218775" y="3201842"/>
              <a:ext cx="2342903" cy="1200329"/>
            </a:xfrm>
            <a:prstGeom prst="rect">
              <a:avLst/>
            </a:prstGeom>
          </p:spPr>
          <p:txBody>
            <a:bodyPr wrap="square">
              <a:spAutoFit/>
              <a:scene3d>
                <a:camera prst="orthographicFront"/>
                <a:lightRig rig="threePt" dir="t"/>
              </a:scene3d>
              <a:sp3d contourW="12700"/>
            </a:bodyPr>
            <a:lstStyle>
              <a:defPPr>
                <a:defRPr lang="zh-CN"/>
              </a:defPPr>
              <a:lvl1pPr algn="just" eaLnBrk="0" fontAlgn="base" hangingPunct="0">
                <a:lnSpc>
                  <a:spcPct val="150000"/>
                </a:lnSpc>
                <a:spcBef>
                  <a:spcPct val="0"/>
                </a:spcBef>
                <a:spcAft>
                  <a:spcPct val="0"/>
                </a:spcAft>
                <a:defRPr sz="1050">
                  <a:solidFill>
                    <a:schemeClr val="tx1">
                      <a:lumMod val="65000"/>
                      <a:lumOff val="35000"/>
                    </a:schemeClr>
                  </a:solidFill>
                  <a:cs typeface="+mn-ea"/>
                </a:defRPr>
              </a:lvl1pPr>
            </a:lstStyle>
            <a:p>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白底黑字当然</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看得见，</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但白底灰字呢白底黑字当然</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看得见</a:t>
              </a:r>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a:p>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p:txBody>
        </p:sp>
      </p:grpSp>
      <p:grpSp>
        <p:nvGrpSpPr>
          <p:cNvPr id="42" name="PA_组合 41"/>
          <p:cNvGrpSpPr/>
          <p:nvPr>
            <p:custDataLst>
              <p:tags r:id="rId22"/>
            </p:custDataLst>
          </p:nvPr>
        </p:nvGrpSpPr>
        <p:grpSpPr>
          <a:xfrm>
            <a:off x="8807232" y="3236585"/>
            <a:ext cx="2342903" cy="1543947"/>
            <a:chOff x="8807232" y="2858224"/>
            <a:chExt cx="2342903" cy="1543947"/>
          </a:xfrm>
        </p:grpSpPr>
        <p:sp>
          <p:nvSpPr>
            <p:cNvPr id="32" name="PA_文本框 31"/>
            <p:cNvSpPr txBox="1"/>
            <p:nvPr>
              <p:custDataLst>
                <p:tags r:id="rId23"/>
              </p:custDataLst>
            </p:nvPr>
          </p:nvSpPr>
          <p:spPr>
            <a:xfrm>
              <a:off x="8938977" y="2858224"/>
              <a:ext cx="2079415" cy="461665"/>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2400" b="1" i="0" u="none" strike="noStrike" kern="1200" cap="none" spc="0" normalizeH="0" baseline="0" noProof="0" dirty="0">
                <a:ln>
                  <a:noFill/>
                </a:ln>
                <a:solidFill>
                  <a:srgbClr val="FDFBBB"/>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35" name="PA_文本框 34"/>
            <p:cNvSpPr txBox="1"/>
            <p:nvPr>
              <p:custDataLst>
                <p:tags r:id="rId24"/>
              </p:custDataLst>
            </p:nvPr>
          </p:nvSpPr>
          <p:spPr>
            <a:xfrm>
              <a:off x="8807232" y="3201842"/>
              <a:ext cx="2342903" cy="1200329"/>
            </a:xfrm>
            <a:prstGeom prst="rect">
              <a:avLst/>
            </a:prstGeom>
          </p:spPr>
          <p:txBody>
            <a:bodyPr wrap="square">
              <a:spAutoFit/>
              <a:scene3d>
                <a:camera prst="orthographicFront"/>
                <a:lightRig rig="threePt" dir="t"/>
              </a:scene3d>
              <a:sp3d contourW="12700"/>
            </a:bodyPr>
            <a:lstStyle>
              <a:defPPr>
                <a:defRPr lang="zh-CN"/>
              </a:defPPr>
              <a:lvl1pPr algn="just" eaLnBrk="0" fontAlgn="base" hangingPunct="0">
                <a:lnSpc>
                  <a:spcPct val="150000"/>
                </a:lnSpc>
                <a:spcBef>
                  <a:spcPct val="0"/>
                </a:spcBef>
                <a:spcAft>
                  <a:spcPct val="0"/>
                </a:spcAft>
                <a:defRPr sz="1050">
                  <a:solidFill>
                    <a:schemeClr val="tx1">
                      <a:lumMod val="65000"/>
                      <a:lumOff val="35000"/>
                    </a:schemeClr>
                  </a:solidFill>
                  <a:cs typeface="+mn-ea"/>
                </a:defRPr>
              </a:lvl1pPr>
            </a:lstStyle>
            <a:p>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白底黑字当然</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看得见，</a:t>
              </a:r>
              <a:r>
                <a:rPr lang="en-US" altLang="zh-CN" sz="1200" dirty="0">
                  <a:solidFill>
                    <a:schemeClr val="bg1"/>
                  </a:solidFill>
                  <a:latin typeface="思源黑体 CN Regular" panose="020B0500000000000000" pitchFamily="34" charset="-122"/>
                  <a:ea typeface="思源黑体 CN Regular" panose="020B0500000000000000" pitchFamily="34" charset="-122"/>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sym typeface="+mn-lt"/>
                </a:rPr>
                <a:t>但白底灰字呢白底黑字当然</a:t>
              </a:r>
              <a:r>
                <a:rPr lang="zh-CN" altLang="en-US" sz="1200">
                  <a:solidFill>
                    <a:schemeClr val="bg1"/>
                  </a:solidFill>
                  <a:latin typeface="思源黑体 CN Regular" panose="020B0500000000000000" pitchFamily="34" charset="-122"/>
                  <a:ea typeface="思源黑体 CN Regular" panose="020B0500000000000000" pitchFamily="34" charset="-122"/>
                  <a:sym typeface="+mn-lt"/>
                </a:rPr>
                <a:t>看得见</a:t>
              </a:r>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a:p>
              <a:endParaRPr lang="en-GB" sz="1200" dirty="0">
                <a:solidFill>
                  <a:schemeClr val="bg1"/>
                </a:solidFill>
                <a:latin typeface="思源黑体 CN Regular" panose="020B0500000000000000" pitchFamily="34" charset="-122"/>
                <a:ea typeface="思源黑体 CN Regular" panose="020B0500000000000000" pitchFamily="34" charset="-122"/>
                <a:sym typeface="+mn-lt"/>
              </a:endParaRPr>
            </a:p>
          </p:txBody>
        </p:sp>
      </p:grpSp>
      <p:cxnSp>
        <p:nvCxnSpPr>
          <p:cNvPr id="37" name="PA_直接连接符 36"/>
          <p:cNvCxnSpPr/>
          <p:nvPr>
            <p:custDataLst>
              <p:tags r:id="rId25"/>
            </p:custDataLst>
          </p:nvPr>
        </p:nvCxnSpPr>
        <p:spPr>
          <a:xfrm>
            <a:off x="3517777" y="2562284"/>
            <a:ext cx="0" cy="2035838"/>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8" name="PA_直接连接符 37"/>
          <p:cNvCxnSpPr/>
          <p:nvPr>
            <p:custDataLst>
              <p:tags r:id="rId26"/>
            </p:custDataLst>
          </p:nvPr>
        </p:nvCxnSpPr>
        <p:spPr>
          <a:xfrm>
            <a:off x="6096000" y="2562284"/>
            <a:ext cx="0" cy="2035838"/>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PA_直接连接符 38"/>
          <p:cNvCxnSpPr/>
          <p:nvPr>
            <p:custDataLst>
              <p:tags r:id="rId27"/>
            </p:custDataLst>
          </p:nvPr>
        </p:nvCxnSpPr>
        <p:spPr>
          <a:xfrm>
            <a:off x="8698524" y="2562284"/>
            <a:ext cx="0" cy="2035838"/>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3499708" y="442254"/>
            <a:ext cx="5192584" cy="523220"/>
            <a:chOff x="3556000" y="1665906"/>
            <a:chExt cx="5192584" cy="523220"/>
          </a:xfrm>
        </p:grpSpPr>
        <p:sp>
          <p:nvSpPr>
            <p:cNvPr id="44" name="文本框 43"/>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节目汇演</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6" name="直接连接符 45"/>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12" presetClass="entr" presetSubtype="1"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par>
                                <p:cTn id="18" presetID="12" presetClass="entr" presetSubtype="1"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p:tgtEl>
                                          <p:spTgt spid="40"/>
                                        </p:tgtEl>
                                        <p:attrNameLst>
                                          <p:attrName>ppt_y</p:attrName>
                                        </p:attrNameLst>
                                      </p:cBhvr>
                                      <p:tavLst>
                                        <p:tav tm="0">
                                          <p:val>
                                            <p:strVal val="#ppt_y-#ppt_h*1.125000"/>
                                          </p:val>
                                        </p:tav>
                                        <p:tav tm="100000">
                                          <p:val>
                                            <p:strVal val="#ppt_y"/>
                                          </p:val>
                                        </p:tav>
                                      </p:tavLst>
                                    </p:anim>
                                    <p:animEffect transition="in" filter="wipe(down)">
                                      <p:cBhvr>
                                        <p:cTn id="21" dur="500"/>
                                        <p:tgtEl>
                                          <p:spTgt spid="40"/>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par>
                                <p:cTn id="27" presetID="12" presetClass="entr" presetSubtype="1"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ppt_y</p:attrName>
                                        </p:attrNameLst>
                                      </p:cBhvr>
                                      <p:tavLst>
                                        <p:tav tm="0">
                                          <p:val>
                                            <p:strVal val="#ppt_y-#ppt_h*1.125000"/>
                                          </p:val>
                                        </p:tav>
                                        <p:tav tm="100000">
                                          <p:val>
                                            <p:strVal val="#ppt_y"/>
                                          </p:val>
                                        </p:tav>
                                      </p:tavLst>
                                    </p:anim>
                                    <p:animEffect transition="in" filter="wipe(down)">
                                      <p:cBhvr>
                                        <p:cTn id="30" dur="500"/>
                                        <p:tgtEl>
                                          <p:spTgt spid="41"/>
                                        </p:tgtEl>
                                      </p:cBhvr>
                                    </p:animEffect>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par>
                                <p:cTn id="36" presetID="12" presetClass="entr" presetSubtype="1" fill="hold"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p:tgtEl>
                                          <p:spTgt spid="42"/>
                                        </p:tgtEl>
                                        <p:attrNameLst>
                                          <p:attrName>ppt_y</p:attrName>
                                        </p:attrNameLst>
                                      </p:cBhvr>
                                      <p:tavLst>
                                        <p:tav tm="0">
                                          <p:val>
                                            <p:strVal val="#ppt_y-#ppt_h*1.125000"/>
                                          </p:val>
                                        </p:tav>
                                        <p:tav tm="100000">
                                          <p:val>
                                            <p:strVal val="#ppt_y"/>
                                          </p:val>
                                        </p:tav>
                                      </p:tavLst>
                                    </p:anim>
                                    <p:animEffect transition="in" filter="wipe(down)">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
          <p:cNvCxnSpPr>
            <a:cxnSpLocks noChangeShapeType="1"/>
          </p:cNvCxnSpPr>
          <p:nvPr/>
        </p:nvCxnSpPr>
        <p:spPr bwMode="auto">
          <a:xfrm>
            <a:off x="2155825" y="5167515"/>
            <a:ext cx="1476375"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cxnSp>
        <p:nvCxnSpPr>
          <p:cNvPr id="24" name="Straight Connector 3"/>
          <p:cNvCxnSpPr>
            <a:cxnSpLocks noChangeShapeType="1"/>
          </p:cNvCxnSpPr>
          <p:nvPr/>
        </p:nvCxnSpPr>
        <p:spPr bwMode="auto">
          <a:xfrm>
            <a:off x="3719513" y="5167515"/>
            <a:ext cx="1476375"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cxnSp>
        <p:nvCxnSpPr>
          <p:cNvPr id="25" name="Straight Connector 4"/>
          <p:cNvCxnSpPr>
            <a:cxnSpLocks noChangeShapeType="1"/>
          </p:cNvCxnSpPr>
          <p:nvPr/>
        </p:nvCxnSpPr>
        <p:spPr bwMode="auto">
          <a:xfrm>
            <a:off x="5299075" y="5167515"/>
            <a:ext cx="1474788"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cxnSp>
        <p:nvCxnSpPr>
          <p:cNvPr id="26" name="Straight Connector 5"/>
          <p:cNvCxnSpPr>
            <a:cxnSpLocks noChangeShapeType="1"/>
          </p:cNvCxnSpPr>
          <p:nvPr/>
        </p:nvCxnSpPr>
        <p:spPr bwMode="auto">
          <a:xfrm>
            <a:off x="6862763" y="5167515"/>
            <a:ext cx="1476375"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cxnSp>
        <p:nvCxnSpPr>
          <p:cNvPr id="27" name="Straight Connector 6"/>
          <p:cNvCxnSpPr>
            <a:cxnSpLocks noChangeShapeType="1"/>
          </p:cNvCxnSpPr>
          <p:nvPr/>
        </p:nvCxnSpPr>
        <p:spPr bwMode="auto">
          <a:xfrm rot="10800000">
            <a:off x="9940290" y="5167515"/>
            <a:ext cx="1187450"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cxnSp>
        <p:nvCxnSpPr>
          <p:cNvPr id="28" name="Straight Connector 7"/>
          <p:cNvCxnSpPr>
            <a:cxnSpLocks noChangeShapeType="1"/>
          </p:cNvCxnSpPr>
          <p:nvPr/>
        </p:nvCxnSpPr>
        <p:spPr bwMode="auto">
          <a:xfrm rot="10800000">
            <a:off x="8440738" y="5167515"/>
            <a:ext cx="1476375"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cxnSp>
        <p:nvCxnSpPr>
          <p:cNvPr id="29" name="Straight Connector 8"/>
          <p:cNvCxnSpPr>
            <a:cxnSpLocks noChangeShapeType="1"/>
          </p:cNvCxnSpPr>
          <p:nvPr/>
        </p:nvCxnSpPr>
        <p:spPr bwMode="auto">
          <a:xfrm rot="10800000">
            <a:off x="877888" y="5167515"/>
            <a:ext cx="1187450" cy="0"/>
          </a:xfrm>
          <a:prstGeom prst="line">
            <a:avLst/>
          </a:prstGeom>
          <a:noFill/>
          <a:ln w="19050">
            <a:solidFill>
              <a:schemeClr val="bg1"/>
            </a:solidFill>
            <a:round/>
          </a:ln>
          <a:extLst>
            <a:ext uri="{909E8E84-426E-40DD-AFC4-6F175D3DCCD1}">
              <a14:hiddenFill xmlns:a14="http://schemas.microsoft.com/office/drawing/2010/main">
                <a:noFill/>
              </a14:hiddenFill>
            </a:ext>
          </a:extLst>
        </p:spPr>
      </p:cxnSp>
      <p:sp>
        <p:nvSpPr>
          <p:cNvPr id="30" name="TextBox 11"/>
          <p:cNvSpPr txBox="1">
            <a:spLocks noChangeArrowheads="1"/>
          </p:cNvSpPr>
          <p:nvPr/>
        </p:nvSpPr>
        <p:spPr bwMode="auto">
          <a:xfrm>
            <a:off x="9710738" y="5265940"/>
            <a:ext cx="639919" cy="3385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rPr>
              <a:t>2023</a:t>
            </a:r>
            <a:endParaRPr kumimoji="0" lang="id-ID"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1" name="TextBox 12"/>
          <p:cNvSpPr txBox="1">
            <a:spLocks noChangeArrowheads="1"/>
          </p:cNvSpPr>
          <p:nvPr/>
        </p:nvSpPr>
        <p:spPr bwMode="auto">
          <a:xfrm>
            <a:off x="8129588" y="5265940"/>
            <a:ext cx="639919" cy="3385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rPr>
              <a:t>2022</a:t>
            </a:r>
            <a:endParaRPr kumimoji="0" lang="id-ID"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2" name="TextBox 13"/>
          <p:cNvSpPr txBox="1">
            <a:spLocks noChangeArrowheads="1"/>
          </p:cNvSpPr>
          <p:nvPr/>
        </p:nvSpPr>
        <p:spPr bwMode="auto">
          <a:xfrm>
            <a:off x="6575425" y="5256415"/>
            <a:ext cx="639919" cy="3385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rPr>
              <a:t>2021</a:t>
            </a:r>
            <a:endParaRPr kumimoji="0" lang="id-ID"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3" name="TextBox 14"/>
          <p:cNvSpPr txBox="1">
            <a:spLocks noChangeArrowheads="1"/>
          </p:cNvSpPr>
          <p:nvPr/>
        </p:nvSpPr>
        <p:spPr bwMode="auto">
          <a:xfrm>
            <a:off x="5011738" y="5265940"/>
            <a:ext cx="639919" cy="3385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rPr>
              <a:t>2020</a:t>
            </a:r>
            <a:endParaRPr kumimoji="0" lang="id-ID"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4" name="TextBox 15"/>
          <p:cNvSpPr txBox="1">
            <a:spLocks noChangeArrowheads="1"/>
          </p:cNvSpPr>
          <p:nvPr/>
        </p:nvSpPr>
        <p:spPr bwMode="auto">
          <a:xfrm>
            <a:off x="3421063" y="5265940"/>
            <a:ext cx="639919" cy="3385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rPr>
              <a:t>2019</a:t>
            </a:r>
            <a:endParaRPr kumimoji="0" lang="id-ID"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5" name="TextBox 16"/>
          <p:cNvSpPr txBox="1">
            <a:spLocks noChangeArrowheads="1"/>
          </p:cNvSpPr>
          <p:nvPr/>
        </p:nvSpPr>
        <p:spPr bwMode="auto">
          <a:xfrm>
            <a:off x="1847850" y="5265940"/>
            <a:ext cx="639919" cy="33855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rPr>
              <a:t>2018</a:t>
            </a:r>
            <a:endParaRPr kumimoji="0" lang="id-ID" altLang="en-US" sz="16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6" name="Oval 17"/>
          <p:cNvSpPr>
            <a:spLocks noChangeArrowheads="1"/>
          </p:cNvSpPr>
          <p:nvPr/>
        </p:nvSpPr>
        <p:spPr bwMode="auto">
          <a:xfrm>
            <a:off x="2068513" y="5113540"/>
            <a:ext cx="107950" cy="107950"/>
          </a:xfrm>
          <a:prstGeom prst="ellipse">
            <a:avLst/>
          </a:prstGeom>
          <a:solidFill>
            <a:schemeClr val="bg2">
              <a:lumMod val="25000"/>
            </a:schemeClr>
          </a:solidFill>
          <a:ln w="9525">
            <a:solidFill>
              <a:schemeClr val="bg2">
                <a:lumMod val="25000"/>
              </a:schemeClr>
            </a:solidFill>
            <a:rou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6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7" name="Oval 18"/>
          <p:cNvSpPr>
            <a:spLocks noChangeArrowheads="1"/>
          </p:cNvSpPr>
          <p:nvPr/>
        </p:nvSpPr>
        <p:spPr bwMode="auto">
          <a:xfrm>
            <a:off x="3627438" y="5113540"/>
            <a:ext cx="107950" cy="107950"/>
          </a:xfrm>
          <a:prstGeom prst="ellipse">
            <a:avLst/>
          </a:prstGeom>
          <a:solidFill>
            <a:schemeClr val="bg2">
              <a:lumMod val="25000"/>
            </a:schemeClr>
          </a:solidFill>
          <a:ln w="9525">
            <a:solidFill>
              <a:schemeClr val="bg2">
                <a:lumMod val="25000"/>
              </a:schemeClr>
            </a:solidFill>
            <a:rou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6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8" name="Oval 19"/>
          <p:cNvSpPr>
            <a:spLocks noChangeArrowheads="1"/>
          </p:cNvSpPr>
          <p:nvPr/>
        </p:nvSpPr>
        <p:spPr bwMode="auto">
          <a:xfrm>
            <a:off x="5203825" y="5113540"/>
            <a:ext cx="107950" cy="107950"/>
          </a:xfrm>
          <a:prstGeom prst="ellipse">
            <a:avLst/>
          </a:prstGeom>
          <a:solidFill>
            <a:schemeClr val="bg2">
              <a:lumMod val="25000"/>
            </a:schemeClr>
          </a:solidFill>
          <a:ln w="9525">
            <a:solidFill>
              <a:schemeClr val="bg2">
                <a:lumMod val="25000"/>
              </a:schemeClr>
            </a:solidFill>
            <a:rou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6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9" name="Oval 20"/>
          <p:cNvSpPr>
            <a:spLocks noChangeArrowheads="1"/>
          </p:cNvSpPr>
          <p:nvPr/>
        </p:nvSpPr>
        <p:spPr bwMode="auto">
          <a:xfrm>
            <a:off x="6775450" y="5113540"/>
            <a:ext cx="107950" cy="107950"/>
          </a:xfrm>
          <a:prstGeom prst="ellipse">
            <a:avLst/>
          </a:prstGeom>
          <a:solidFill>
            <a:schemeClr val="bg2">
              <a:lumMod val="25000"/>
            </a:schemeClr>
          </a:solidFill>
          <a:ln w="9525">
            <a:solidFill>
              <a:schemeClr val="bg2">
                <a:lumMod val="25000"/>
              </a:schemeClr>
            </a:solidFill>
            <a:rou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6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40" name="Oval 21"/>
          <p:cNvSpPr>
            <a:spLocks noChangeArrowheads="1"/>
          </p:cNvSpPr>
          <p:nvPr/>
        </p:nvSpPr>
        <p:spPr bwMode="auto">
          <a:xfrm>
            <a:off x="8323263" y="5113540"/>
            <a:ext cx="107950" cy="107950"/>
          </a:xfrm>
          <a:prstGeom prst="ellipse">
            <a:avLst/>
          </a:prstGeom>
          <a:solidFill>
            <a:schemeClr val="bg2">
              <a:lumMod val="25000"/>
            </a:schemeClr>
          </a:solidFill>
          <a:ln w="9525">
            <a:solidFill>
              <a:schemeClr val="bg2">
                <a:lumMod val="25000"/>
              </a:schemeClr>
            </a:solidFill>
            <a:rou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6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41" name="Oval 22"/>
          <p:cNvSpPr>
            <a:spLocks noChangeArrowheads="1"/>
          </p:cNvSpPr>
          <p:nvPr/>
        </p:nvSpPr>
        <p:spPr bwMode="auto">
          <a:xfrm rot="10800000">
            <a:off x="9912350" y="5113540"/>
            <a:ext cx="107950" cy="107950"/>
          </a:xfrm>
          <a:prstGeom prst="ellipse">
            <a:avLst/>
          </a:prstGeom>
          <a:solidFill>
            <a:schemeClr val="bg2">
              <a:lumMod val="25000"/>
            </a:schemeClr>
          </a:solidFill>
          <a:ln w="9525">
            <a:solidFill>
              <a:schemeClr val="bg2">
                <a:lumMod val="25000"/>
              </a:schemeClr>
            </a:solidFill>
            <a:rou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6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cxnSp>
        <p:nvCxnSpPr>
          <p:cNvPr id="42" name="Straight Connector 23"/>
          <p:cNvCxnSpPr>
            <a:cxnSpLocks noChangeShapeType="1"/>
          </p:cNvCxnSpPr>
          <p:nvPr/>
        </p:nvCxnSpPr>
        <p:spPr bwMode="auto">
          <a:xfrm flipV="1">
            <a:off x="2122488" y="4722767"/>
            <a:ext cx="0" cy="360363"/>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43" name="Straight Connector 24"/>
          <p:cNvCxnSpPr>
            <a:cxnSpLocks noChangeShapeType="1"/>
          </p:cNvCxnSpPr>
          <p:nvPr/>
        </p:nvCxnSpPr>
        <p:spPr bwMode="auto">
          <a:xfrm flipV="1">
            <a:off x="2122488" y="3479755"/>
            <a:ext cx="0" cy="395287"/>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sp>
        <p:nvSpPr>
          <p:cNvPr id="44" name="Oval 26"/>
          <p:cNvSpPr>
            <a:spLocks noChangeArrowheads="1"/>
          </p:cNvSpPr>
          <p:nvPr/>
        </p:nvSpPr>
        <p:spPr bwMode="auto">
          <a:xfrm>
            <a:off x="1830399" y="2895555"/>
            <a:ext cx="539750" cy="539750"/>
          </a:xfrm>
          <a:prstGeom prst="ellipse">
            <a:avLst/>
          </a:prstGeom>
          <a:solidFill>
            <a:srgbClr val="FDFBBB"/>
          </a:solidFill>
          <a:ln w="9525">
            <a:noFill/>
            <a:rou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cxnSp>
        <p:nvCxnSpPr>
          <p:cNvPr id="45" name="Straight Connector 30"/>
          <p:cNvCxnSpPr>
            <a:cxnSpLocks noChangeShapeType="1"/>
          </p:cNvCxnSpPr>
          <p:nvPr/>
        </p:nvCxnSpPr>
        <p:spPr bwMode="auto">
          <a:xfrm flipV="1">
            <a:off x="3692525" y="3436892"/>
            <a:ext cx="0" cy="1655763"/>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46" name="Straight Connector 31"/>
          <p:cNvCxnSpPr>
            <a:cxnSpLocks noChangeShapeType="1"/>
          </p:cNvCxnSpPr>
          <p:nvPr/>
        </p:nvCxnSpPr>
        <p:spPr bwMode="auto">
          <a:xfrm flipV="1">
            <a:off x="3681413" y="2184355"/>
            <a:ext cx="0" cy="395287"/>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sp>
        <p:nvSpPr>
          <p:cNvPr id="47" name="Oval 33"/>
          <p:cNvSpPr>
            <a:spLocks noChangeArrowheads="1"/>
          </p:cNvSpPr>
          <p:nvPr/>
        </p:nvSpPr>
        <p:spPr bwMode="auto">
          <a:xfrm>
            <a:off x="3422650" y="1576343"/>
            <a:ext cx="539750" cy="541337"/>
          </a:xfrm>
          <a:prstGeom prst="ellipse">
            <a:avLst/>
          </a:prstGeom>
          <a:solidFill>
            <a:srgbClr val="C00000"/>
          </a:solidFill>
          <a:ln w="9525">
            <a:noFill/>
            <a:rou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cxnSp>
        <p:nvCxnSpPr>
          <p:cNvPr id="48" name="Straight Connector 45"/>
          <p:cNvCxnSpPr>
            <a:cxnSpLocks noChangeShapeType="1"/>
          </p:cNvCxnSpPr>
          <p:nvPr/>
        </p:nvCxnSpPr>
        <p:spPr bwMode="auto">
          <a:xfrm flipV="1">
            <a:off x="5265738" y="4702130"/>
            <a:ext cx="0" cy="395287"/>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49" name="Straight Connector 46"/>
          <p:cNvCxnSpPr>
            <a:cxnSpLocks noChangeShapeType="1"/>
          </p:cNvCxnSpPr>
          <p:nvPr/>
        </p:nvCxnSpPr>
        <p:spPr bwMode="auto">
          <a:xfrm flipV="1">
            <a:off x="5265738" y="3517855"/>
            <a:ext cx="0" cy="323850"/>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50" name="Straight Connector 49"/>
          <p:cNvCxnSpPr>
            <a:cxnSpLocks noChangeShapeType="1"/>
          </p:cNvCxnSpPr>
          <p:nvPr/>
        </p:nvCxnSpPr>
        <p:spPr bwMode="auto">
          <a:xfrm flipV="1">
            <a:off x="6826250" y="3614692"/>
            <a:ext cx="0" cy="1476375"/>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51" name="Straight Connector 50"/>
          <p:cNvCxnSpPr>
            <a:cxnSpLocks noChangeShapeType="1"/>
          </p:cNvCxnSpPr>
          <p:nvPr/>
        </p:nvCxnSpPr>
        <p:spPr bwMode="auto">
          <a:xfrm flipV="1">
            <a:off x="6826250" y="2360567"/>
            <a:ext cx="0" cy="396875"/>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sp>
        <p:nvSpPr>
          <p:cNvPr id="52" name="Oval 52"/>
          <p:cNvSpPr>
            <a:spLocks noChangeArrowheads="1"/>
          </p:cNvSpPr>
          <p:nvPr/>
        </p:nvSpPr>
        <p:spPr bwMode="auto">
          <a:xfrm>
            <a:off x="5002192" y="2987050"/>
            <a:ext cx="539750" cy="539750"/>
          </a:xfrm>
          <a:prstGeom prst="ellipse">
            <a:avLst/>
          </a:prstGeom>
          <a:solidFill>
            <a:srgbClr val="FDFBBB"/>
          </a:solidFill>
          <a:ln w="9525">
            <a:noFill/>
            <a:rou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53" name="Oval 55"/>
          <p:cNvSpPr>
            <a:spLocks noChangeArrowheads="1"/>
          </p:cNvSpPr>
          <p:nvPr/>
        </p:nvSpPr>
        <p:spPr bwMode="auto">
          <a:xfrm>
            <a:off x="6556375" y="1776367"/>
            <a:ext cx="539750" cy="539750"/>
          </a:xfrm>
          <a:prstGeom prst="ellipse">
            <a:avLst/>
          </a:prstGeom>
          <a:solidFill>
            <a:srgbClr val="C00000"/>
          </a:solidFill>
          <a:ln w="9525">
            <a:noFill/>
            <a:rou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cxnSp>
        <p:nvCxnSpPr>
          <p:cNvPr id="54" name="Straight Connector 61"/>
          <p:cNvCxnSpPr>
            <a:cxnSpLocks noChangeShapeType="1"/>
          </p:cNvCxnSpPr>
          <p:nvPr/>
        </p:nvCxnSpPr>
        <p:spPr bwMode="auto">
          <a:xfrm flipV="1">
            <a:off x="8385175" y="4698955"/>
            <a:ext cx="0" cy="395287"/>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55" name="Straight Connector 62"/>
          <p:cNvCxnSpPr>
            <a:cxnSpLocks noChangeShapeType="1"/>
          </p:cNvCxnSpPr>
          <p:nvPr/>
        </p:nvCxnSpPr>
        <p:spPr bwMode="auto">
          <a:xfrm flipV="1">
            <a:off x="8385175" y="3454355"/>
            <a:ext cx="0" cy="396875"/>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56" name="Straight Connector 65"/>
          <p:cNvCxnSpPr>
            <a:cxnSpLocks noChangeShapeType="1"/>
          </p:cNvCxnSpPr>
          <p:nvPr/>
        </p:nvCxnSpPr>
        <p:spPr bwMode="auto">
          <a:xfrm flipV="1">
            <a:off x="9964738" y="3422605"/>
            <a:ext cx="0" cy="1655762"/>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cxnSp>
        <p:nvCxnSpPr>
          <p:cNvPr id="57" name="Straight Connector 66"/>
          <p:cNvCxnSpPr>
            <a:cxnSpLocks noChangeShapeType="1"/>
          </p:cNvCxnSpPr>
          <p:nvPr/>
        </p:nvCxnSpPr>
        <p:spPr bwMode="auto">
          <a:xfrm flipV="1">
            <a:off x="9964738" y="2168480"/>
            <a:ext cx="0" cy="396875"/>
          </a:xfrm>
          <a:prstGeom prst="line">
            <a:avLst/>
          </a:prstGeom>
          <a:noFill/>
          <a:ln w="19050" cap="rnd">
            <a:solidFill>
              <a:schemeClr val="bg2">
                <a:lumMod val="75000"/>
              </a:schemeClr>
            </a:solidFill>
            <a:prstDash val="sysDot"/>
            <a:round/>
          </a:ln>
          <a:extLst>
            <a:ext uri="{909E8E84-426E-40DD-AFC4-6F175D3DCCD1}">
              <a14:hiddenFill xmlns:a14="http://schemas.microsoft.com/office/drawing/2010/main">
                <a:noFill/>
              </a14:hiddenFill>
            </a:ext>
          </a:extLst>
        </p:spPr>
      </p:cxnSp>
      <p:sp>
        <p:nvSpPr>
          <p:cNvPr id="58" name="Oval 68"/>
          <p:cNvSpPr>
            <a:spLocks noChangeArrowheads="1"/>
          </p:cNvSpPr>
          <p:nvPr/>
        </p:nvSpPr>
        <p:spPr bwMode="auto">
          <a:xfrm>
            <a:off x="8120063" y="2870155"/>
            <a:ext cx="539750" cy="539750"/>
          </a:xfrm>
          <a:prstGeom prst="ellipse">
            <a:avLst/>
          </a:prstGeom>
          <a:solidFill>
            <a:srgbClr val="FDFBBB"/>
          </a:solidFill>
          <a:ln w="9525">
            <a:noFill/>
            <a:rou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59" name="Oval 73"/>
          <p:cNvSpPr>
            <a:spLocks noChangeArrowheads="1"/>
          </p:cNvSpPr>
          <p:nvPr/>
        </p:nvSpPr>
        <p:spPr bwMode="auto">
          <a:xfrm>
            <a:off x="9694863" y="1623967"/>
            <a:ext cx="539750" cy="539750"/>
          </a:xfrm>
          <a:prstGeom prst="ellipse">
            <a:avLst/>
          </a:prstGeom>
          <a:solidFill>
            <a:srgbClr val="C00000"/>
          </a:solidFill>
          <a:ln w="9525">
            <a:noFill/>
            <a:round/>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id-ID" altLang="en-US" sz="18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0" name="文本框 59"/>
          <p:cNvSpPr txBox="1"/>
          <p:nvPr/>
        </p:nvSpPr>
        <p:spPr>
          <a:xfrm>
            <a:off x="1170437" y="3765753"/>
            <a:ext cx="2012052" cy="448071"/>
          </a:xfrm>
          <a:prstGeom prst="rect">
            <a:avLst/>
          </a:prstGeom>
          <a:noFill/>
        </p:spPr>
        <p:txBody>
          <a:bodyPr wrap="square">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 请输入标题</a:t>
            </a:r>
            <a:endParaRPr lang="en-US" altLang="zh-CN"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1" name="文本框 60"/>
          <p:cNvSpPr txBox="1"/>
          <p:nvPr/>
        </p:nvSpPr>
        <p:spPr>
          <a:xfrm>
            <a:off x="1069023" y="4184381"/>
            <a:ext cx="2214880" cy="591829"/>
          </a:xfrm>
          <a:prstGeom prst="rect">
            <a:avLst/>
          </a:prstGeom>
          <a:noFill/>
        </p:spPr>
        <p:txBody>
          <a:bodyPr wrap="square">
            <a:spAutoFit/>
          </a:bodyPr>
          <a:lstStyle/>
          <a:p>
            <a:pPr algn="ctr">
              <a:lnSpc>
                <a:spcPct val="142000"/>
              </a:lnSpc>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在此处添加内容在此次添加内容在此处添加内容 </a:t>
            </a:r>
            <a:endPar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2" name="文本框 61"/>
          <p:cNvSpPr txBox="1"/>
          <p:nvPr/>
        </p:nvSpPr>
        <p:spPr>
          <a:xfrm>
            <a:off x="4202747" y="3646442"/>
            <a:ext cx="2012052" cy="448071"/>
          </a:xfrm>
          <a:prstGeom prst="rect">
            <a:avLst/>
          </a:prstGeom>
          <a:noFill/>
        </p:spPr>
        <p:txBody>
          <a:bodyPr wrap="square">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 请输入标题</a:t>
            </a:r>
            <a:endParaRPr lang="en-US" altLang="zh-CN"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3" name="文本框 62"/>
          <p:cNvSpPr txBox="1"/>
          <p:nvPr/>
        </p:nvSpPr>
        <p:spPr>
          <a:xfrm>
            <a:off x="4101333" y="4065070"/>
            <a:ext cx="2214880" cy="591829"/>
          </a:xfrm>
          <a:prstGeom prst="rect">
            <a:avLst/>
          </a:prstGeom>
          <a:noFill/>
        </p:spPr>
        <p:txBody>
          <a:bodyPr wrap="square">
            <a:spAutoFit/>
          </a:bodyPr>
          <a:lstStyle/>
          <a:p>
            <a:pPr algn="ctr">
              <a:lnSpc>
                <a:spcPct val="142000"/>
              </a:lnSpc>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在此处添加内容在此次添加内容在此处添加内容 </a:t>
            </a:r>
            <a:endPar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4" name="文本框 63"/>
          <p:cNvSpPr txBox="1"/>
          <p:nvPr/>
        </p:nvSpPr>
        <p:spPr>
          <a:xfrm>
            <a:off x="7333112" y="3646442"/>
            <a:ext cx="2012052" cy="448071"/>
          </a:xfrm>
          <a:prstGeom prst="rect">
            <a:avLst/>
          </a:prstGeom>
          <a:noFill/>
        </p:spPr>
        <p:txBody>
          <a:bodyPr wrap="square">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 请输入标题</a:t>
            </a:r>
            <a:endParaRPr lang="en-US" altLang="zh-CN"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5" name="文本框 64"/>
          <p:cNvSpPr txBox="1"/>
          <p:nvPr/>
        </p:nvSpPr>
        <p:spPr>
          <a:xfrm>
            <a:off x="7231698" y="4065070"/>
            <a:ext cx="2214880" cy="591829"/>
          </a:xfrm>
          <a:prstGeom prst="rect">
            <a:avLst/>
          </a:prstGeom>
          <a:noFill/>
        </p:spPr>
        <p:txBody>
          <a:bodyPr wrap="square">
            <a:spAutoFit/>
          </a:bodyPr>
          <a:lstStyle/>
          <a:p>
            <a:pPr algn="ctr">
              <a:lnSpc>
                <a:spcPct val="142000"/>
              </a:lnSpc>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在此处添加内容在此次添加内容在此处添加内容 </a:t>
            </a:r>
            <a:endPar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6" name="文本框 65"/>
          <p:cNvSpPr txBox="1"/>
          <p:nvPr/>
        </p:nvSpPr>
        <p:spPr>
          <a:xfrm>
            <a:off x="9014274" y="2358173"/>
            <a:ext cx="2012052" cy="448071"/>
          </a:xfrm>
          <a:prstGeom prst="rect">
            <a:avLst/>
          </a:prstGeom>
          <a:noFill/>
        </p:spPr>
        <p:txBody>
          <a:bodyPr wrap="square">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 请输入标题</a:t>
            </a:r>
            <a:endParaRPr lang="en-US" altLang="zh-CN"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7" name="文本框 66"/>
          <p:cNvSpPr txBox="1"/>
          <p:nvPr/>
        </p:nvSpPr>
        <p:spPr>
          <a:xfrm>
            <a:off x="8912860" y="2776801"/>
            <a:ext cx="2214880" cy="591829"/>
          </a:xfrm>
          <a:prstGeom prst="rect">
            <a:avLst/>
          </a:prstGeom>
          <a:noFill/>
        </p:spPr>
        <p:txBody>
          <a:bodyPr wrap="square">
            <a:spAutoFit/>
          </a:bodyPr>
          <a:lstStyle/>
          <a:p>
            <a:pPr algn="ctr">
              <a:lnSpc>
                <a:spcPct val="142000"/>
              </a:lnSpc>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在此处添加内容在此次添加内容在此处添加内容 </a:t>
            </a:r>
            <a:endPar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8" name="文本框 67"/>
          <p:cNvSpPr txBox="1"/>
          <p:nvPr/>
        </p:nvSpPr>
        <p:spPr>
          <a:xfrm>
            <a:off x="5845593" y="2528605"/>
            <a:ext cx="2012052" cy="448071"/>
          </a:xfrm>
          <a:prstGeom prst="rect">
            <a:avLst/>
          </a:prstGeom>
          <a:noFill/>
        </p:spPr>
        <p:txBody>
          <a:bodyPr wrap="square">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 请输入标题</a:t>
            </a:r>
            <a:endParaRPr lang="en-US" altLang="zh-CN"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69" name="文本框 68"/>
          <p:cNvSpPr txBox="1"/>
          <p:nvPr/>
        </p:nvSpPr>
        <p:spPr>
          <a:xfrm>
            <a:off x="5744179" y="2947233"/>
            <a:ext cx="2214880" cy="591829"/>
          </a:xfrm>
          <a:prstGeom prst="rect">
            <a:avLst/>
          </a:prstGeom>
          <a:noFill/>
        </p:spPr>
        <p:txBody>
          <a:bodyPr wrap="square">
            <a:spAutoFit/>
          </a:bodyPr>
          <a:lstStyle/>
          <a:p>
            <a:pPr algn="ctr">
              <a:lnSpc>
                <a:spcPct val="142000"/>
              </a:lnSpc>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在此处添加内容在此次添加内容在此处添加内容 </a:t>
            </a:r>
            <a:endPar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70" name="文本框 69"/>
          <p:cNvSpPr txBox="1"/>
          <p:nvPr/>
        </p:nvSpPr>
        <p:spPr>
          <a:xfrm>
            <a:off x="2707106" y="2358173"/>
            <a:ext cx="2012052" cy="448071"/>
          </a:xfrm>
          <a:prstGeom prst="rect">
            <a:avLst/>
          </a:prstGeom>
          <a:noFill/>
        </p:spPr>
        <p:txBody>
          <a:bodyPr wrap="square">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 请输入标题</a:t>
            </a:r>
            <a:endParaRPr lang="en-US" altLang="zh-CN"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71" name="文本框 70"/>
          <p:cNvSpPr txBox="1"/>
          <p:nvPr/>
        </p:nvSpPr>
        <p:spPr>
          <a:xfrm>
            <a:off x="2605692" y="2776801"/>
            <a:ext cx="2214880" cy="591829"/>
          </a:xfrm>
          <a:prstGeom prst="rect">
            <a:avLst/>
          </a:prstGeom>
          <a:noFill/>
        </p:spPr>
        <p:txBody>
          <a:bodyPr wrap="square">
            <a:spAutoFit/>
          </a:bodyPr>
          <a:lstStyle/>
          <a:p>
            <a:pPr algn="ctr">
              <a:lnSpc>
                <a:spcPct val="142000"/>
              </a:lnSpc>
            </a:pPr>
            <a:r>
              <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在此处添加内容在此次添加内容在此处添加内容 </a:t>
            </a:r>
            <a:endParaRPr lang="zh-CN" altLang="en-US" sz="12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72" name="Freeform 5"/>
          <p:cNvSpPr>
            <a:spLocks noEditPoints="1"/>
          </p:cNvSpPr>
          <p:nvPr/>
        </p:nvSpPr>
        <p:spPr bwMode="auto">
          <a:xfrm>
            <a:off x="9763413" y="1731868"/>
            <a:ext cx="402650" cy="399545"/>
          </a:xfrm>
          <a:custGeom>
            <a:avLst/>
            <a:gdLst>
              <a:gd name="T0" fmla="*/ 56 w 162"/>
              <a:gd name="T1" fmla="*/ 161 h 161"/>
              <a:gd name="T2" fmla="*/ 56 w 162"/>
              <a:gd name="T3" fmla="*/ 161 h 161"/>
              <a:gd name="T4" fmla="*/ 50 w 162"/>
              <a:gd name="T5" fmla="*/ 158 h 161"/>
              <a:gd name="T6" fmla="*/ 30 w 162"/>
              <a:gd name="T7" fmla="*/ 131 h 161"/>
              <a:gd name="T8" fmla="*/ 3 w 162"/>
              <a:gd name="T9" fmla="*/ 111 h 161"/>
              <a:gd name="T10" fmla="*/ 0 w 162"/>
              <a:gd name="T11" fmla="*/ 105 h 161"/>
              <a:gd name="T12" fmla="*/ 2 w 162"/>
              <a:gd name="T13" fmla="*/ 100 h 161"/>
              <a:gd name="T14" fmla="*/ 13 w 162"/>
              <a:gd name="T15" fmla="*/ 89 h 161"/>
              <a:gd name="T16" fmla="*/ 18 w 162"/>
              <a:gd name="T17" fmla="*/ 87 h 161"/>
              <a:gd name="T18" fmla="*/ 20 w 162"/>
              <a:gd name="T19" fmla="*/ 87 h 161"/>
              <a:gd name="T20" fmla="*/ 39 w 162"/>
              <a:gd name="T21" fmla="*/ 92 h 161"/>
              <a:gd name="T22" fmla="*/ 62 w 162"/>
              <a:gd name="T23" fmla="*/ 69 h 161"/>
              <a:gd name="T24" fmla="*/ 11 w 162"/>
              <a:gd name="T25" fmla="*/ 41 h 161"/>
              <a:gd name="T26" fmla="*/ 7 w 162"/>
              <a:gd name="T27" fmla="*/ 36 h 161"/>
              <a:gd name="T28" fmla="*/ 9 w 162"/>
              <a:gd name="T29" fmla="*/ 29 h 161"/>
              <a:gd name="T30" fmla="*/ 23 w 162"/>
              <a:gd name="T31" fmla="*/ 15 h 161"/>
              <a:gd name="T32" fmla="*/ 30 w 162"/>
              <a:gd name="T33" fmla="*/ 13 h 161"/>
              <a:gd name="T34" fmla="*/ 101 w 162"/>
              <a:gd name="T35" fmla="*/ 30 h 161"/>
              <a:gd name="T36" fmla="*/ 116 w 162"/>
              <a:gd name="T37" fmla="*/ 14 h 161"/>
              <a:gd name="T38" fmla="*/ 146 w 162"/>
              <a:gd name="T39" fmla="*/ 0 h 161"/>
              <a:gd name="T40" fmla="*/ 157 w 162"/>
              <a:gd name="T41" fmla="*/ 4 h 161"/>
              <a:gd name="T42" fmla="*/ 159 w 162"/>
              <a:gd name="T43" fmla="*/ 24 h 161"/>
              <a:gd name="T44" fmla="*/ 147 w 162"/>
              <a:gd name="T45" fmla="*/ 44 h 161"/>
              <a:gd name="T46" fmla="*/ 131 w 162"/>
              <a:gd name="T47" fmla="*/ 61 h 161"/>
              <a:gd name="T48" fmla="*/ 148 w 162"/>
              <a:gd name="T49" fmla="*/ 134 h 161"/>
              <a:gd name="T50" fmla="*/ 145 w 162"/>
              <a:gd name="T51" fmla="*/ 142 h 161"/>
              <a:gd name="T52" fmla="*/ 131 w 162"/>
              <a:gd name="T53" fmla="*/ 153 h 161"/>
              <a:gd name="T54" fmla="*/ 126 w 162"/>
              <a:gd name="T55" fmla="*/ 154 h 161"/>
              <a:gd name="T56" fmla="*/ 124 w 162"/>
              <a:gd name="T57" fmla="*/ 154 h 161"/>
              <a:gd name="T58" fmla="*/ 120 w 162"/>
              <a:gd name="T59" fmla="*/ 150 h 161"/>
              <a:gd name="T60" fmla="*/ 92 w 162"/>
              <a:gd name="T61" fmla="*/ 99 h 161"/>
              <a:gd name="T62" fmla="*/ 69 w 162"/>
              <a:gd name="T63" fmla="*/ 122 h 161"/>
              <a:gd name="T64" fmla="*/ 74 w 162"/>
              <a:gd name="T65" fmla="*/ 141 h 161"/>
              <a:gd name="T66" fmla="*/ 72 w 162"/>
              <a:gd name="T67" fmla="*/ 148 h 161"/>
              <a:gd name="T68" fmla="*/ 62 w 162"/>
              <a:gd name="T69" fmla="*/ 159 h 161"/>
              <a:gd name="T70" fmla="*/ 56 w 162"/>
              <a:gd name="T71" fmla="*/ 161 h 161"/>
              <a:gd name="T72" fmla="*/ 8 w 162"/>
              <a:gd name="T73" fmla="*/ 105 h 161"/>
              <a:gd name="T74" fmla="*/ 36 w 162"/>
              <a:gd name="T75" fmla="*/ 126 h 161"/>
              <a:gd name="T76" fmla="*/ 56 w 162"/>
              <a:gd name="T77" fmla="*/ 153 h 161"/>
              <a:gd name="T78" fmla="*/ 66 w 162"/>
              <a:gd name="T79" fmla="*/ 143 h 161"/>
              <a:gd name="T80" fmla="*/ 60 w 162"/>
              <a:gd name="T81" fmla="*/ 120 h 161"/>
              <a:gd name="T82" fmla="*/ 94 w 162"/>
              <a:gd name="T83" fmla="*/ 86 h 161"/>
              <a:gd name="T84" fmla="*/ 126 w 162"/>
              <a:gd name="T85" fmla="*/ 146 h 161"/>
              <a:gd name="T86" fmla="*/ 140 w 162"/>
              <a:gd name="T87" fmla="*/ 136 h 161"/>
              <a:gd name="T88" fmla="*/ 122 w 162"/>
              <a:gd name="T89" fmla="*/ 58 h 161"/>
              <a:gd name="T90" fmla="*/ 141 w 162"/>
              <a:gd name="T91" fmla="*/ 39 h 161"/>
              <a:gd name="T92" fmla="*/ 152 w 162"/>
              <a:gd name="T93" fmla="*/ 22 h 161"/>
              <a:gd name="T94" fmla="*/ 151 w 162"/>
              <a:gd name="T95" fmla="*/ 10 h 161"/>
              <a:gd name="T96" fmla="*/ 146 w 162"/>
              <a:gd name="T97" fmla="*/ 8 h 161"/>
              <a:gd name="T98" fmla="*/ 122 w 162"/>
              <a:gd name="T99" fmla="*/ 20 h 161"/>
              <a:gd name="T100" fmla="*/ 103 w 162"/>
              <a:gd name="T101" fmla="*/ 39 h 161"/>
              <a:gd name="T102" fmla="*/ 28 w 162"/>
              <a:gd name="T103" fmla="*/ 21 h 161"/>
              <a:gd name="T104" fmla="*/ 15 w 162"/>
              <a:gd name="T105" fmla="*/ 35 h 161"/>
              <a:gd name="T106" fmla="*/ 75 w 162"/>
              <a:gd name="T107" fmla="*/ 67 h 161"/>
              <a:gd name="T108" fmla="*/ 41 w 162"/>
              <a:gd name="T109" fmla="*/ 101 h 161"/>
              <a:gd name="T110" fmla="*/ 18 w 162"/>
              <a:gd name="T111" fmla="*/ 95 h 161"/>
              <a:gd name="T112" fmla="*/ 8 w 162"/>
              <a:gd name="T113" fmla="*/ 10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2" h="161">
                <a:moveTo>
                  <a:pt x="56" y="161"/>
                </a:moveTo>
                <a:cubicBezTo>
                  <a:pt x="56" y="161"/>
                  <a:pt x="56" y="161"/>
                  <a:pt x="56" y="161"/>
                </a:cubicBezTo>
                <a:cubicBezTo>
                  <a:pt x="53" y="161"/>
                  <a:pt x="52" y="160"/>
                  <a:pt x="50" y="158"/>
                </a:cubicBezTo>
                <a:cubicBezTo>
                  <a:pt x="30" y="131"/>
                  <a:pt x="30" y="131"/>
                  <a:pt x="30" y="131"/>
                </a:cubicBezTo>
                <a:cubicBezTo>
                  <a:pt x="3" y="111"/>
                  <a:pt x="3" y="111"/>
                  <a:pt x="3" y="111"/>
                </a:cubicBezTo>
                <a:cubicBezTo>
                  <a:pt x="1" y="110"/>
                  <a:pt x="0" y="108"/>
                  <a:pt x="0" y="105"/>
                </a:cubicBezTo>
                <a:cubicBezTo>
                  <a:pt x="0" y="103"/>
                  <a:pt x="0" y="101"/>
                  <a:pt x="2" y="100"/>
                </a:cubicBezTo>
                <a:cubicBezTo>
                  <a:pt x="13" y="89"/>
                  <a:pt x="13" y="89"/>
                  <a:pt x="13" y="89"/>
                </a:cubicBezTo>
                <a:cubicBezTo>
                  <a:pt x="14" y="87"/>
                  <a:pt x="16" y="87"/>
                  <a:pt x="18" y="87"/>
                </a:cubicBezTo>
                <a:cubicBezTo>
                  <a:pt x="18" y="87"/>
                  <a:pt x="19" y="87"/>
                  <a:pt x="20" y="87"/>
                </a:cubicBezTo>
                <a:cubicBezTo>
                  <a:pt x="39" y="92"/>
                  <a:pt x="39" y="92"/>
                  <a:pt x="39" y="92"/>
                </a:cubicBezTo>
                <a:cubicBezTo>
                  <a:pt x="62" y="69"/>
                  <a:pt x="62" y="69"/>
                  <a:pt x="62" y="69"/>
                </a:cubicBezTo>
                <a:cubicBezTo>
                  <a:pt x="11" y="41"/>
                  <a:pt x="11" y="41"/>
                  <a:pt x="11" y="41"/>
                </a:cubicBezTo>
                <a:cubicBezTo>
                  <a:pt x="9" y="40"/>
                  <a:pt x="7" y="38"/>
                  <a:pt x="7" y="36"/>
                </a:cubicBezTo>
                <a:cubicBezTo>
                  <a:pt x="7" y="33"/>
                  <a:pt x="7" y="31"/>
                  <a:pt x="9" y="29"/>
                </a:cubicBezTo>
                <a:cubicBezTo>
                  <a:pt x="23" y="15"/>
                  <a:pt x="23" y="15"/>
                  <a:pt x="23" y="15"/>
                </a:cubicBezTo>
                <a:cubicBezTo>
                  <a:pt x="25" y="13"/>
                  <a:pt x="28" y="13"/>
                  <a:pt x="30" y="13"/>
                </a:cubicBezTo>
                <a:cubicBezTo>
                  <a:pt x="101" y="30"/>
                  <a:pt x="101" y="30"/>
                  <a:pt x="101" y="30"/>
                </a:cubicBezTo>
                <a:cubicBezTo>
                  <a:pt x="116" y="14"/>
                  <a:pt x="116" y="14"/>
                  <a:pt x="116" y="14"/>
                </a:cubicBezTo>
                <a:cubicBezTo>
                  <a:pt x="125" y="6"/>
                  <a:pt x="137" y="0"/>
                  <a:pt x="146" y="0"/>
                </a:cubicBezTo>
                <a:cubicBezTo>
                  <a:pt x="151" y="0"/>
                  <a:pt x="154" y="1"/>
                  <a:pt x="157" y="4"/>
                </a:cubicBezTo>
                <a:cubicBezTo>
                  <a:pt x="161" y="8"/>
                  <a:pt x="162" y="15"/>
                  <a:pt x="159" y="24"/>
                </a:cubicBezTo>
                <a:cubicBezTo>
                  <a:pt x="157" y="31"/>
                  <a:pt x="152" y="39"/>
                  <a:pt x="147" y="44"/>
                </a:cubicBezTo>
                <a:cubicBezTo>
                  <a:pt x="131" y="61"/>
                  <a:pt x="131" y="61"/>
                  <a:pt x="131" y="61"/>
                </a:cubicBezTo>
                <a:cubicBezTo>
                  <a:pt x="148" y="134"/>
                  <a:pt x="148" y="134"/>
                  <a:pt x="148" y="134"/>
                </a:cubicBezTo>
                <a:cubicBezTo>
                  <a:pt x="148" y="137"/>
                  <a:pt x="147" y="140"/>
                  <a:pt x="145" y="142"/>
                </a:cubicBezTo>
                <a:cubicBezTo>
                  <a:pt x="131" y="153"/>
                  <a:pt x="131" y="153"/>
                  <a:pt x="131" y="153"/>
                </a:cubicBezTo>
                <a:cubicBezTo>
                  <a:pt x="130" y="154"/>
                  <a:pt x="128" y="154"/>
                  <a:pt x="126" y="154"/>
                </a:cubicBezTo>
                <a:cubicBezTo>
                  <a:pt x="126" y="154"/>
                  <a:pt x="125" y="154"/>
                  <a:pt x="124" y="154"/>
                </a:cubicBezTo>
                <a:cubicBezTo>
                  <a:pt x="122" y="153"/>
                  <a:pt x="120" y="152"/>
                  <a:pt x="120" y="150"/>
                </a:cubicBezTo>
                <a:cubicBezTo>
                  <a:pt x="92" y="99"/>
                  <a:pt x="92" y="99"/>
                  <a:pt x="92" y="99"/>
                </a:cubicBezTo>
                <a:cubicBezTo>
                  <a:pt x="69" y="122"/>
                  <a:pt x="69" y="122"/>
                  <a:pt x="69" y="122"/>
                </a:cubicBezTo>
                <a:cubicBezTo>
                  <a:pt x="74" y="141"/>
                  <a:pt x="74" y="141"/>
                  <a:pt x="74" y="141"/>
                </a:cubicBezTo>
                <a:cubicBezTo>
                  <a:pt x="75" y="144"/>
                  <a:pt x="74" y="146"/>
                  <a:pt x="72" y="148"/>
                </a:cubicBezTo>
                <a:cubicBezTo>
                  <a:pt x="62" y="159"/>
                  <a:pt x="62" y="159"/>
                  <a:pt x="62" y="159"/>
                </a:cubicBezTo>
                <a:cubicBezTo>
                  <a:pt x="60" y="160"/>
                  <a:pt x="58" y="161"/>
                  <a:pt x="56" y="161"/>
                </a:cubicBezTo>
                <a:close/>
                <a:moveTo>
                  <a:pt x="8" y="105"/>
                </a:moveTo>
                <a:cubicBezTo>
                  <a:pt x="36" y="126"/>
                  <a:pt x="36" y="126"/>
                  <a:pt x="36" y="126"/>
                </a:cubicBezTo>
                <a:cubicBezTo>
                  <a:pt x="56" y="153"/>
                  <a:pt x="56" y="153"/>
                  <a:pt x="56" y="153"/>
                </a:cubicBezTo>
                <a:cubicBezTo>
                  <a:pt x="66" y="143"/>
                  <a:pt x="66" y="143"/>
                  <a:pt x="66" y="143"/>
                </a:cubicBezTo>
                <a:cubicBezTo>
                  <a:pt x="60" y="120"/>
                  <a:pt x="60" y="120"/>
                  <a:pt x="60" y="120"/>
                </a:cubicBezTo>
                <a:cubicBezTo>
                  <a:pt x="94" y="86"/>
                  <a:pt x="94" y="86"/>
                  <a:pt x="94" y="86"/>
                </a:cubicBezTo>
                <a:cubicBezTo>
                  <a:pt x="126" y="146"/>
                  <a:pt x="126" y="146"/>
                  <a:pt x="126" y="146"/>
                </a:cubicBezTo>
                <a:cubicBezTo>
                  <a:pt x="140" y="136"/>
                  <a:pt x="140" y="136"/>
                  <a:pt x="140" y="136"/>
                </a:cubicBezTo>
                <a:cubicBezTo>
                  <a:pt x="122" y="58"/>
                  <a:pt x="122" y="58"/>
                  <a:pt x="122" y="58"/>
                </a:cubicBezTo>
                <a:cubicBezTo>
                  <a:pt x="141" y="39"/>
                  <a:pt x="141" y="39"/>
                  <a:pt x="141" y="39"/>
                </a:cubicBezTo>
                <a:cubicBezTo>
                  <a:pt x="146" y="34"/>
                  <a:pt x="150" y="28"/>
                  <a:pt x="152" y="22"/>
                </a:cubicBezTo>
                <a:cubicBezTo>
                  <a:pt x="154" y="16"/>
                  <a:pt x="153" y="12"/>
                  <a:pt x="151" y="10"/>
                </a:cubicBezTo>
                <a:cubicBezTo>
                  <a:pt x="150" y="8"/>
                  <a:pt x="149" y="8"/>
                  <a:pt x="146" y="8"/>
                </a:cubicBezTo>
                <a:cubicBezTo>
                  <a:pt x="139" y="8"/>
                  <a:pt x="129" y="13"/>
                  <a:pt x="122" y="20"/>
                </a:cubicBezTo>
                <a:cubicBezTo>
                  <a:pt x="103" y="39"/>
                  <a:pt x="103" y="39"/>
                  <a:pt x="103" y="39"/>
                </a:cubicBezTo>
                <a:cubicBezTo>
                  <a:pt x="28" y="21"/>
                  <a:pt x="28" y="21"/>
                  <a:pt x="28" y="21"/>
                </a:cubicBezTo>
                <a:cubicBezTo>
                  <a:pt x="15" y="35"/>
                  <a:pt x="15" y="35"/>
                  <a:pt x="15" y="35"/>
                </a:cubicBezTo>
                <a:cubicBezTo>
                  <a:pt x="75" y="67"/>
                  <a:pt x="75" y="67"/>
                  <a:pt x="75" y="67"/>
                </a:cubicBezTo>
                <a:cubicBezTo>
                  <a:pt x="41" y="101"/>
                  <a:pt x="41" y="101"/>
                  <a:pt x="41" y="101"/>
                </a:cubicBezTo>
                <a:cubicBezTo>
                  <a:pt x="18" y="95"/>
                  <a:pt x="18" y="95"/>
                  <a:pt x="18" y="95"/>
                </a:cubicBezTo>
                <a:lnTo>
                  <a:pt x="8" y="105"/>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nvGrpSpPr>
          <p:cNvPr id="73" name="Group 67"/>
          <p:cNvGrpSpPr/>
          <p:nvPr/>
        </p:nvGrpSpPr>
        <p:grpSpPr>
          <a:xfrm>
            <a:off x="1915373" y="2985935"/>
            <a:ext cx="369802" cy="358989"/>
            <a:chOff x="8337551" y="5000625"/>
            <a:chExt cx="271463" cy="263525"/>
          </a:xfrm>
          <a:solidFill>
            <a:srgbClr val="334D72"/>
          </a:solidFill>
        </p:grpSpPr>
        <p:sp>
          <p:nvSpPr>
            <p:cNvPr id="74" name="Freeform 298"/>
            <p:cNvSpPr>
              <a:spLocks noEditPoints="1"/>
            </p:cNvSpPr>
            <p:nvPr/>
          </p:nvSpPr>
          <p:spPr bwMode="auto">
            <a:xfrm>
              <a:off x="8337551" y="5000625"/>
              <a:ext cx="271463" cy="263525"/>
            </a:xfrm>
            <a:custGeom>
              <a:avLst/>
              <a:gdLst>
                <a:gd name="T0" fmla="*/ 88 w 102"/>
                <a:gd name="T1" fmla="*/ 10 h 99"/>
                <a:gd name="T2" fmla="*/ 64 w 102"/>
                <a:gd name="T3" fmla="*/ 0 h 99"/>
                <a:gd name="T4" fmla="*/ 40 w 102"/>
                <a:gd name="T5" fmla="*/ 10 h 99"/>
                <a:gd name="T6" fmla="*/ 32 w 102"/>
                <a:gd name="T7" fmla="*/ 46 h 99"/>
                <a:gd name="T8" fmla="*/ 5 w 102"/>
                <a:gd name="T9" fmla="*/ 73 h 99"/>
                <a:gd name="T10" fmla="*/ 0 w 102"/>
                <a:gd name="T11" fmla="*/ 86 h 99"/>
                <a:gd name="T12" fmla="*/ 6 w 102"/>
                <a:gd name="T13" fmla="*/ 97 h 99"/>
                <a:gd name="T14" fmla="*/ 8 w 102"/>
                <a:gd name="T15" fmla="*/ 99 h 99"/>
                <a:gd name="T16" fmla="*/ 12 w 102"/>
                <a:gd name="T17" fmla="*/ 98 h 99"/>
                <a:gd name="T18" fmla="*/ 31 w 102"/>
                <a:gd name="T19" fmla="*/ 95 h 99"/>
                <a:gd name="T20" fmla="*/ 38 w 102"/>
                <a:gd name="T21" fmla="*/ 94 h 99"/>
                <a:gd name="T22" fmla="*/ 38 w 102"/>
                <a:gd name="T23" fmla="*/ 87 h 99"/>
                <a:gd name="T24" fmla="*/ 38 w 102"/>
                <a:gd name="T25" fmla="*/ 84 h 99"/>
                <a:gd name="T26" fmla="*/ 42 w 102"/>
                <a:gd name="T27" fmla="*/ 84 h 99"/>
                <a:gd name="T28" fmla="*/ 47 w 102"/>
                <a:gd name="T29" fmla="*/ 84 h 99"/>
                <a:gd name="T30" fmla="*/ 49 w 102"/>
                <a:gd name="T31" fmla="*/ 79 h 99"/>
                <a:gd name="T32" fmla="*/ 53 w 102"/>
                <a:gd name="T33" fmla="*/ 66 h 99"/>
                <a:gd name="T34" fmla="*/ 64 w 102"/>
                <a:gd name="T35" fmla="*/ 68 h 99"/>
                <a:gd name="T36" fmla="*/ 88 w 102"/>
                <a:gd name="T37" fmla="*/ 58 h 99"/>
                <a:gd name="T38" fmla="*/ 88 w 102"/>
                <a:gd name="T39" fmla="*/ 10 h 99"/>
                <a:gd name="T40" fmla="*/ 83 w 102"/>
                <a:gd name="T41" fmla="*/ 52 h 99"/>
                <a:gd name="T42" fmla="*/ 64 w 102"/>
                <a:gd name="T43" fmla="*/ 60 h 99"/>
                <a:gd name="T44" fmla="*/ 51 w 102"/>
                <a:gd name="T45" fmla="*/ 56 h 99"/>
                <a:gd name="T46" fmla="*/ 47 w 102"/>
                <a:gd name="T47" fmla="*/ 59 h 99"/>
                <a:gd name="T48" fmla="*/ 42 w 102"/>
                <a:gd name="T49" fmla="*/ 76 h 99"/>
                <a:gd name="T50" fmla="*/ 30 w 102"/>
                <a:gd name="T51" fmla="*/ 76 h 99"/>
                <a:gd name="T52" fmla="*/ 30 w 102"/>
                <a:gd name="T53" fmla="*/ 87 h 99"/>
                <a:gd name="T54" fmla="*/ 11 w 102"/>
                <a:gd name="T55" fmla="*/ 90 h 99"/>
                <a:gd name="T56" fmla="*/ 11 w 102"/>
                <a:gd name="T57" fmla="*/ 79 h 99"/>
                <a:gd name="T58" fmla="*/ 42 w 102"/>
                <a:gd name="T59" fmla="*/ 47 h 99"/>
                <a:gd name="T60" fmla="*/ 46 w 102"/>
                <a:gd name="T61" fmla="*/ 15 h 99"/>
                <a:gd name="T62" fmla="*/ 64 w 102"/>
                <a:gd name="T63" fmla="*/ 8 h 99"/>
                <a:gd name="T64" fmla="*/ 83 w 102"/>
                <a:gd name="T65" fmla="*/ 15 h 99"/>
                <a:gd name="T66" fmla="*/ 83 w 102"/>
                <a:gd name="T67"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99">
                  <a:moveTo>
                    <a:pt x="88" y="10"/>
                  </a:moveTo>
                  <a:cubicBezTo>
                    <a:pt x="82" y="3"/>
                    <a:pt x="73" y="0"/>
                    <a:pt x="64" y="0"/>
                  </a:cubicBezTo>
                  <a:cubicBezTo>
                    <a:pt x="55" y="0"/>
                    <a:pt x="47" y="3"/>
                    <a:pt x="40" y="10"/>
                  </a:cubicBezTo>
                  <a:cubicBezTo>
                    <a:pt x="31" y="19"/>
                    <a:pt x="28" y="33"/>
                    <a:pt x="32" y="46"/>
                  </a:cubicBezTo>
                  <a:cubicBezTo>
                    <a:pt x="5" y="73"/>
                    <a:pt x="5" y="73"/>
                    <a:pt x="5" y="73"/>
                  </a:cubicBezTo>
                  <a:cubicBezTo>
                    <a:pt x="0" y="78"/>
                    <a:pt x="0" y="83"/>
                    <a:pt x="0" y="86"/>
                  </a:cubicBezTo>
                  <a:cubicBezTo>
                    <a:pt x="0" y="92"/>
                    <a:pt x="5" y="96"/>
                    <a:pt x="6" y="97"/>
                  </a:cubicBezTo>
                  <a:cubicBezTo>
                    <a:pt x="8" y="99"/>
                    <a:pt x="8" y="99"/>
                    <a:pt x="8" y="99"/>
                  </a:cubicBezTo>
                  <a:cubicBezTo>
                    <a:pt x="12" y="98"/>
                    <a:pt x="12" y="98"/>
                    <a:pt x="12" y="98"/>
                  </a:cubicBezTo>
                  <a:cubicBezTo>
                    <a:pt x="31" y="95"/>
                    <a:pt x="31" y="95"/>
                    <a:pt x="31" y="95"/>
                  </a:cubicBezTo>
                  <a:cubicBezTo>
                    <a:pt x="38" y="94"/>
                    <a:pt x="38" y="94"/>
                    <a:pt x="38" y="94"/>
                  </a:cubicBezTo>
                  <a:cubicBezTo>
                    <a:pt x="38" y="87"/>
                    <a:pt x="38" y="87"/>
                    <a:pt x="38" y="87"/>
                  </a:cubicBezTo>
                  <a:cubicBezTo>
                    <a:pt x="38" y="84"/>
                    <a:pt x="38" y="84"/>
                    <a:pt x="38" y="84"/>
                  </a:cubicBezTo>
                  <a:cubicBezTo>
                    <a:pt x="42" y="84"/>
                    <a:pt x="42" y="84"/>
                    <a:pt x="42" y="84"/>
                  </a:cubicBezTo>
                  <a:cubicBezTo>
                    <a:pt x="47" y="84"/>
                    <a:pt x="47" y="84"/>
                    <a:pt x="47" y="84"/>
                  </a:cubicBezTo>
                  <a:cubicBezTo>
                    <a:pt x="49" y="79"/>
                    <a:pt x="49" y="79"/>
                    <a:pt x="49" y="79"/>
                  </a:cubicBezTo>
                  <a:cubicBezTo>
                    <a:pt x="53" y="66"/>
                    <a:pt x="53" y="66"/>
                    <a:pt x="53" y="66"/>
                  </a:cubicBezTo>
                  <a:cubicBezTo>
                    <a:pt x="57" y="67"/>
                    <a:pt x="61" y="68"/>
                    <a:pt x="64" y="68"/>
                  </a:cubicBezTo>
                  <a:cubicBezTo>
                    <a:pt x="73" y="68"/>
                    <a:pt x="82" y="64"/>
                    <a:pt x="88" y="58"/>
                  </a:cubicBezTo>
                  <a:cubicBezTo>
                    <a:pt x="102" y="45"/>
                    <a:pt x="102" y="23"/>
                    <a:pt x="88" y="10"/>
                  </a:cubicBezTo>
                  <a:close/>
                  <a:moveTo>
                    <a:pt x="83" y="52"/>
                  </a:moveTo>
                  <a:cubicBezTo>
                    <a:pt x="78" y="57"/>
                    <a:pt x="71" y="60"/>
                    <a:pt x="64" y="60"/>
                  </a:cubicBezTo>
                  <a:cubicBezTo>
                    <a:pt x="60" y="60"/>
                    <a:pt x="55" y="58"/>
                    <a:pt x="51" y="56"/>
                  </a:cubicBezTo>
                  <a:cubicBezTo>
                    <a:pt x="47" y="59"/>
                    <a:pt x="47" y="59"/>
                    <a:pt x="47" y="59"/>
                  </a:cubicBezTo>
                  <a:cubicBezTo>
                    <a:pt x="42" y="76"/>
                    <a:pt x="42" y="76"/>
                    <a:pt x="42" y="76"/>
                  </a:cubicBezTo>
                  <a:cubicBezTo>
                    <a:pt x="30" y="76"/>
                    <a:pt x="30" y="76"/>
                    <a:pt x="30" y="76"/>
                  </a:cubicBezTo>
                  <a:cubicBezTo>
                    <a:pt x="30" y="87"/>
                    <a:pt x="30" y="87"/>
                    <a:pt x="30" y="87"/>
                  </a:cubicBezTo>
                  <a:cubicBezTo>
                    <a:pt x="11" y="90"/>
                    <a:pt x="11" y="90"/>
                    <a:pt x="11" y="90"/>
                  </a:cubicBezTo>
                  <a:cubicBezTo>
                    <a:pt x="11" y="90"/>
                    <a:pt x="4" y="85"/>
                    <a:pt x="11" y="79"/>
                  </a:cubicBezTo>
                  <a:cubicBezTo>
                    <a:pt x="16" y="74"/>
                    <a:pt x="35" y="54"/>
                    <a:pt x="42" y="47"/>
                  </a:cubicBezTo>
                  <a:cubicBezTo>
                    <a:pt x="36" y="37"/>
                    <a:pt x="37" y="24"/>
                    <a:pt x="46" y="15"/>
                  </a:cubicBezTo>
                  <a:cubicBezTo>
                    <a:pt x="51" y="10"/>
                    <a:pt x="58" y="8"/>
                    <a:pt x="64" y="8"/>
                  </a:cubicBezTo>
                  <a:cubicBezTo>
                    <a:pt x="71" y="8"/>
                    <a:pt x="78" y="10"/>
                    <a:pt x="83" y="15"/>
                  </a:cubicBezTo>
                  <a:cubicBezTo>
                    <a:pt x="93" y="25"/>
                    <a:pt x="93" y="42"/>
                    <a:pt x="8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75" name="Freeform 299"/>
            <p:cNvSpPr>
              <a:spLocks noEditPoints="1"/>
            </p:cNvSpPr>
            <p:nvPr/>
          </p:nvSpPr>
          <p:spPr bwMode="auto">
            <a:xfrm>
              <a:off x="8480426" y="5048250"/>
              <a:ext cx="69850" cy="66675"/>
            </a:xfrm>
            <a:custGeom>
              <a:avLst/>
              <a:gdLst>
                <a:gd name="T0" fmla="*/ 4 w 26"/>
                <a:gd name="T1" fmla="*/ 5 h 25"/>
                <a:gd name="T2" fmla="*/ 4 w 26"/>
                <a:gd name="T3" fmla="*/ 21 h 25"/>
                <a:gd name="T4" fmla="*/ 13 w 26"/>
                <a:gd name="T5" fmla="*/ 25 h 25"/>
                <a:gd name="T6" fmla="*/ 21 w 26"/>
                <a:gd name="T7" fmla="*/ 21 h 25"/>
                <a:gd name="T8" fmla="*/ 21 w 26"/>
                <a:gd name="T9" fmla="*/ 5 h 25"/>
                <a:gd name="T10" fmla="*/ 4 w 26"/>
                <a:gd name="T11" fmla="*/ 5 h 25"/>
                <a:gd name="T12" fmla="*/ 19 w 26"/>
                <a:gd name="T13" fmla="*/ 19 h 25"/>
                <a:gd name="T14" fmla="*/ 7 w 26"/>
                <a:gd name="T15" fmla="*/ 19 h 25"/>
                <a:gd name="T16" fmla="*/ 7 w 26"/>
                <a:gd name="T17" fmla="*/ 7 h 25"/>
                <a:gd name="T18" fmla="*/ 13 w 26"/>
                <a:gd name="T19" fmla="*/ 5 h 25"/>
                <a:gd name="T20" fmla="*/ 19 w 26"/>
                <a:gd name="T21" fmla="*/ 7 h 25"/>
                <a:gd name="T22" fmla="*/ 19 w 26"/>
                <a:gd name="T23"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4" y="5"/>
                  </a:moveTo>
                  <a:cubicBezTo>
                    <a:pt x="0" y="9"/>
                    <a:pt x="0" y="17"/>
                    <a:pt x="4" y="21"/>
                  </a:cubicBezTo>
                  <a:cubicBezTo>
                    <a:pt x="7" y="24"/>
                    <a:pt x="10" y="25"/>
                    <a:pt x="13" y="25"/>
                  </a:cubicBezTo>
                  <a:cubicBezTo>
                    <a:pt x="16" y="25"/>
                    <a:pt x="19" y="24"/>
                    <a:pt x="21" y="21"/>
                  </a:cubicBezTo>
                  <a:cubicBezTo>
                    <a:pt x="26" y="17"/>
                    <a:pt x="26" y="9"/>
                    <a:pt x="21" y="5"/>
                  </a:cubicBezTo>
                  <a:cubicBezTo>
                    <a:pt x="17" y="0"/>
                    <a:pt x="9" y="0"/>
                    <a:pt x="4" y="5"/>
                  </a:cubicBezTo>
                  <a:close/>
                  <a:moveTo>
                    <a:pt x="19" y="19"/>
                  </a:moveTo>
                  <a:cubicBezTo>
                    <a:pt x="16" y="22"/>
                    <a:pt x="10" y="22"/>
                    <a:pt x="7" y="19"/>
                  </a:cubicBezTo>
                  <a:cubicBezTo>
                    <a:pt x="4" y="16"/>
                    <a:pt x="4" y="10"/>
                    <a:pt x="7" y="7"/>
                  </a:cubicBezTo>
                  <a:cubicBezTo>
                    <a:pt x="9" y="6"/>
                    <a:pt x="11" y="5"/>
                    <a:pt x="13" y="5"/>
                  </a:cubicBezTo>
                  <a:cubicBezTo>
                    <a:pt x="15" y="5"/>
                    <a:pt x="17" y="6"/>
                    <a:pt x="19" y="7"/>
                  </a:cubicBezTo>
                  <a:cubicBezTo>
                    <a:pt x="22" y="10"/>
                    <a:pt x="22" y="16"/>
                    <a:pt x="1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grpSp>
        <p:nvGrpSpPr>
          <p:cNvPr id="76" name="Group 142"/>
          <p:cNvGrpSpPr/>
          <p:nvPr/>
        </p:nvGrpSpPr>
        <p:grpSpPr>
          <a:xfrm>
            <a:off x="6631518" y="1814801"/>
            <a:ext cx="403766" cy="405040"/>
            <a:chOff x="1727201" y="319088"/>
            <a:chExt cx="503237" cy="504825"/>
          </a:xfrm>
          <a:solidFill>
            <a:schemeClr val="bg1"/>
          </a:solidFill>
        </p:grpSpPr>
        <p:sp>
          <p:nvSpPr>
            <p:cNvPr id="77" name="Freeform 15"/>
            <p:cNvSpPr/>
            <p:nvPr/>
          </p:nvSpPr>
          <p:spPr bwMode="auto">
            <a:xfrm>
              <a:off x="1812925" y="406400"/>
              <a:ext cx="120650" cy="119062"/>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78" name="Freeform 16"/>
            <p:cNvSpPr>
              <a:spLocks noEditPoints="1"/>
            </p:cNvSpPr>
            <p:nvPr/>
          </p:nvSpPr>
          <p:spPr bwMode="auto">
            <a:xfrm>
              <a:off x="1727201" y="319088"/>
              <a:ext cx="503237" cy="504825"/>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sp>
        <p:nvSpPr>
          <p:cNvPr id="79" name="Freeform 322"/>
          <p:cNvSpPr/>
          <p:nvPr/>
        </p:nvSpPr>
        <p:spPr bwMode="auto">
          <a:xfrm>
            <a:off x="8221477" y="2952599"/>
            <a:ext cx="352518" cy="374862"/>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rgbClr val="334D72"/>
          </a:solidFill>
          <a:ln>
            <a:noFill/>
          </a:ln>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nvGrpSpPr>
          <p:cNvPr id="80" name="Group 212"/>
          <p:cNvGrpSpPr/>
          <p:nvPr/>
        </p:nvGrpSpPr>
        <p:grpSpPr>
          <a:xfrm>
            <a:off x="3540959" y="1690650"/>
            <a:ext cx="357108" cy="352148"/>
            <a:chOff x="5978526" y="184151"/>
            <a:chExt cx="228600" cy="225425"/>
          </a:xfrm>
          <a:solidFill>
            <a:srgbClr val="4895B5"/>
          </a:solidFill>
        </p:grpSpPr>
        <p:sp>
          <p:nvSpPr>
            <p:cNvPr id="81" name="Freeform 14"/>
            <p:cNvSpPr/>
            <p:nvPr/>
          </p:nvSpPr>
          <p:spPr bwMode="auto">
            <a:xfrm>
              <a:off x="5978526" y="334963"/>
              <a:ext cx="74613" cy="74613"/>
            </a:xfrm>
            <a:custGeom>
              <a:avLst/>
              <a:gdLst>
                <a:gd name="T0" fmla="*/ 7 w 47"/>
                <a:gd name="T1" fmla="*/ 0 h 47"/>
                <a:gd name="T2" fmla="*/ 2 w 47"/>
                <a:gd name="T3" fmla="*/ 23 h 47"/>
                <a:gd name="T4" fmla="*/ 0 w 47"/>
                <a:gd name="T5" fmla="*/ 47 h 47"/>
                <a:gd name="T6" fmla="*/ 23 w 47"/>
                <a:gd name="T7" fmla="*/ 45 h 47"/>
                <a:gd name="T8" fmla="*/ 47 w 47"/>
                <a:gd name="T9" fmla="*/ 40 h 47"/>
                <a:gd name="T10" fmla="*/ 26 w 47"/>
                <a:gd name="T11" fmla="*/ 21 h 47"/>
                <a:gd name="T12" fmla="*/ 7 w 47"/>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7" h="47">
                  <a:moveTo>
                    <a:pt x="7" y="0"/>
                  </a:moveTo>
                  <a:lnTo>
                    <a:pt x="2" y="23"/>
                  </a:lnTo>
                  <a:lnTo>
                    <a:pt x="0" y="47"/>
                  </a:lnTo>
                  <a:lnTo>
                    <a:pt x="23" y="45"/>
                  </a:lnTo>
                  <a:lnTo>
                    <a:pt x="47" y="40"/>
                  </a:lnTo>
                  <a:lnTo>
                    <a:pt x="26" y="21"/>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82" name="Freeform 15"/>
            <p:cNvSpPr/>
            <p:nvPr/>
          </p:nvSpPr>
          <p:spPr bwMode="auto">
            <a:xfrm>
              <a:off x="6000751" y="217488"/>
              <a:ext cx="165100" cy="169863"/>
            </a:xfrm>
            <a:custGeom>
              <a:avLst/>
              <a:gdLst>
                <a:gd name="T0" fmla="*/ 38 w 104"/>
                <a:gd name="T1" fmla="*/ 95 h 107"/>
                <a:gd name="T2" fmla="*/ 33 w 104"/>
                <a:gd name="T3" fmla="*/ 88 h 107"/>
                <a:gd name="T4" fmla="*/ 92 w 104"/>
                <a:gd name="T5" fmla="*/ 29 h 107"/>
                <a:gd name="T6" fmla="*/ 78 w 104"/>
                <a:gd name="T7" fmla="*/ 15 h 107"/>
                <a:gd name="T8" fmla="*/ 19 w 104"/>
                <a:gd name="T9" fmla="*/ 74 h 107"/>
                <a:gd name="T10" fmla="*/ 12 w 104"/>
                <a:gd name="T11" fmla="*/ 67 h 107"/>
                <a:gd name="T12" fmla="*/ 71 w 104"/>
                <a:gd name="T13" fmla="*/ 7 h 107"/>
                <a:gd name="T14" fmla="*/ 66 w 104"/>
                <a:gd name="T15" fmla="*/ 0 h 107"/>
                <a:gd name="T16" fmla="*/ 0 w 104"/>
                <a:gd name="T17" fmla="*/ 67 h 107"/>
                <a:gd name="T18" fmla="*/ 38 w 104"/>
                <a:gd name="T19" fmla="*/ 107 h 107"/>
                <a:gd name="T20" fmla="*/ 104 w 104"/>
                <a:gd name="T21" fmla="*/ 41 h 107"/>
                <a:gd name="T22" fmla="*/ 99 w 104"/>
                <a:gd name="T23" fmla="*/ 33 h 107"/>
                <a:gd name="T24" fmla="*/ 38 w 104"/>
                <a:gd name="T25" fmla="*/ 9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07">
                  <a:moveTo>
                    <a:pt x="38" y="95"/>
                  </a:moveTo>
                  <a:lnTo>
                    <a:pt x="33" y="88"/>
                  </a:lnTo>
                  <a:lnTo>
                    <a:pt x="92" y="29"/>
                  </a:lnTo>
                  <a:lnTo>
                    <a:pt x="78" y="15"/>
                  </a:lnTo>
                  <a:lnTo>
                    <a:pt x="19" y="74"/>
                  </a:lnTo>
                  <a:lnTo>
                    <a:pt x="12" y="67"/>
                  </a:lnTo>
                  <a:lnTo>
                    <a:pt x="71" y="7"/>
                  </a:lnTo>
                  <a:lnTo>
                    <a:pt x="66" y="0"/>
                  </a:lnTo>
                  <a:lnTo>
                    <a:pt x="0" y="67"/>
                  </a:lnTo>
                  <a:lnTo>
                    <a:pt x="38" y="107"/>
                  </a:lnTo>
                  <a:lnTo>
                    <a:pt x="104" y="41"/>
                  </a:lnTo>
                  <a:lnTo>
                    <a:pt x="99" y="33"/>
                  </a:lnTo>
                  <a:lnTo>
                    <a:pt x="38" y="9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83" name="Freeform 16"/>
            <p:cNvSpPr/>
            <p:nvPr/>
          </p:nvSpPr>
          <p:spPr bwMode="auto">
            <a:xfrm>
              <a:off x="6116638" y="184151"/>
              <a:ext cx="90488" cy="90488"/>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sp>
        <p:nvSpPr>
          <p:cNvPr id="84" name="Freeform 25"/>
          <p:cNvSpPr>
            <a:spLocks noEditPoints="1"/>
          </p:cNvSpPr>
          <p:nvPr/>
        </p:nvSpPr>
        <p:spPr bwMode="auto">
          <a:xfrm rot="2700000">
            <a:off x="5155117" y="3070468"/>
            <a:ext cx="273233" cy="404995"/>
          </a:xfrm>
          <a:custGeom>
            <a:avLst/>
            <a:gdLst>
              <a:gd name="T0" fmla="*/ 163 w 164"/>
              <a:gd name="T1" fmla="*/ 109 h 244"/>
              <a:gd name="T2" fmla="*/ 125 w 164"/>
              <a:gd name="T3" fmla="*/ 46 h 244"/>
              <a:gd name="T4" fmla="*/ 143 w 164"/>
              <a:gd name="T5" fmla="*/ 9 h 244"/>
              <a:gd name="T6" fmla="*/ 143 w 164"/>
              <a:gd name="T7" fmla="*/ 3 h 244"/>
              <a:gd name="T8" fmla="*/ 138 w 164"/>
              <a:gd name="T9" fmla="*/ 0 h 244"/>
              <a:gd name="T10" fmla="*/ 22 w 164"/>
              <a:gd name="T11" fmla="*/ 0 h 244"/>
              <a:gd name="T12" fmla="*/ 17 w 164"/>
              <a:gd name="T13" fmla="*/ 3 h 244"/>
              <a:gd name="T14" fmla="*/ 17 w 164"/>
              <a:gd name="T15" fmla="*/ 9 h 244"/>
              <a:gd name="T16" fmla="*/ 39 w 164"/>
              <a:gd name="T17" fmla="*/ 46 h 244"/>
              <a:gd name="T18" fmla="*/ 2 w 164"/>
              <a:gd name="T19" fmla="*/ 109 h 244"/>
              <a:gd name="T20" fmla="*/ 1 w 164"/>
              <a:gd name="T21" fmla="*/ 114 h 244"/>
              <a:gd name="T22" fmla="*/ 61 w 164"/>
              <a:gd name="T23" fmla="*/ 241 h 244"/>
              <a:gd name="T24" fmla="*/ 66 w 164"/>
              <a:gd name="T25" fmla="*/ 244 h 244"/>
              <a:gd name="T26" fmla="*/ 98 w 164"/>
              <a:gd name="T27" fmla="*/ 244 h 244"/>
              <a:gd name="T28" fmla="*/ 103 w 164"/>
              <a:gd name="T29" fmla="*/ 241 h 244"/>
              <a:gd name="T30" fmla="*/ 163 w 164"/>
              <a:gd name="T31" fmla="*/ 114 h 244"/>
              <a:gd name="T32" fmla="*/ 163 w 164"/>
              <a:gd name="T33" fmla="*/ 109 h 244"/>
              <a:gd name="T34" fmla="*/ 128 w 164"/>
              <a:gd name="T35" fmla="*/ 12 h 244"/>
              <a:gd name="T36" fmla="*/ 114 w 164"/>
              <a:gd name="T37" fmla="*/ 40 h 244"/>
              <a:gd name="T38" fmla="*/ 49 w 164"/>
              <a:gd name="T39" fmla="*/ 40 h 244"/>
              <a:gd name="T40" fmla="*/ 33 w 164"/>
              <a:gd name="T41" fmla="*/ 12 h 244"/>
              <a:gd name="T42" fmla="*/ 128 w 164"/>
              <a:gd name="T43" fmla="*/ 12 h 244"/>
              <a:gd name="T44" fmla="*/ 82 w 164"/>
              <a:gd name="T45" fmla="*/ 120 h 244"/>
              <a:gd name="T46" fmla="*/ 68 w 164"/>
              <a:gd name="T47" fmla="*/ 106 h 244"/>
              <a:gd name="T48" fmla="*/ 82 w 164"/>
              <a:gd name="T49" fmla="*/ 92 h 244"/>
              <a:gd name="T50" fmla="*/ 96 w 164"/>
              <a:gd name="T51" fmla="*/ 106 h 244"/>
              <a:gd name="T52" fmla="*/ 82 w 164"/>
              <a:gd name="T53" fmla="*/ 120 h 244"/>
              <a:gd name="T54" fmla="*/ 94 w 164"/>
              <a:gd name="T55" fmla="*/ 232 h 244"/>
              <a:gd name="T56" fmla="*/ 88 w 164"/>
              <a:gd name="T57" fmla="*/ 232 h 244"/>
              <a:gd name="T58" fmla="*/ 88 w 164"/>
              <a:gd name="T59" fmla="*/ 131 h 244"/>
              <a:gd name="T60" fmla="*/ 108 w 164"/>
              <a:gd name="T61" fmla="*/ 106 h 244"/>
              <a:gd name="T62" fmla="*/ 82 w 164"/>
              <a:gd name="T63" fmla="*/ 80 h 244"/>
              <a:gd name="T64" fmla="*/ 56 w 164"/>
              <a:gd name="T65" fmla="*/ 106 h 244"/>
              <a:gd name="T66" fmla="*/ 76 w 164"/>
              <a:gd name="T67" fmla="*/ 131 h 244"/>
              <a:gd name="T68" fmla="*/ 76 w 164"/>
              <a:gd name="T69" fmla="*/ 232 h 244"/>
              <a:gd name="T70" fmla="*/ 70 w 164"/>
              <a:gd name="T71" fmla="*/ 232 h 244"/>
              <a:gd name="T72" fmla="*/ 13 w 164"/>
              <a:gd name="T73" fmla="*/ 112 h 244"/>
              <a:gd name="T74" fmla="*/ 49 w 164"/>
              <a:gd name="T75" fmla="*/ 52 h 244"/>
              <a:gd name="T76" fmla="*/ 115 w 164"/>
              <a:gd name="T77" fmla="*/ 52 h 244"/>
              <a:gd name="T78" fmla="*/ 151 w 164"/>
              <a:gd name="T79" fmla="*/ 112 h 244"/>
              <a:gd name="T80" fmla="*/ 94 w 164"/>
              <a:gd name="T81" fmla="*/ 23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4" h="244">
                <a:moveTo>
                  <a:pt x="163" y="109"/>
                </a:moveTo>
                <a:cubicBezTo>
                  <a:pt x="125" y="46"/>
                  <a:pt x="125" y="46"/>
                  <a:pt x="125" y="46"/>
                </a:cubicBezTo>
                <a:cubicBezTo>
                  <a:pt x="143" y="9"/>
                  <a:pt x="143" y="9"/>
                  <a:pt x="143" y="9"/>
                </a:cubicBezTo>
                <a:cubicBezTo>
                  <a:pt x="144" y="7"/>
                  <a:pt x="144" y="5"/>
                  <a:pt x="143" y="3"/>
                </a:cubicBezTo>
                <a:cubicBezTo>
                  <a:pt x="142" y="1"/>
                  <a:pt x="140" y="0"/>
                  <a:pt x="138" y="0"/>
                </a:cubicBezTo>
                <a:cubicBezTo>
                  <a:pt x="22" y="0"/>
                  <a:pt x="22" y="0"/>
                  <a:pt x="22" y="0"/>
                </a:cubicBezTo>
                <a:cubicBezTo>
                  <a:pt x="20" y="0"/>
                  <a:pt x="18" y="1"/>
                  <a:pt x="17" y="3"/>
                </a:cubicBezTo>
                <a:cubicBezTo>
                  <a:pt x="16" y="5"/>
                  <a:pt x="16" y="7"/>
                  <a:pt x="17" y="9"/>
                </a:cubicBezTo>
                <a:cubicBezTo>
                  <a:pt x="39" y="46"/>
                  <a:pt x="39" y="46"/>
                  <a:pt x="39" y="46"/>
                </a:cubicBezTo>
                <a:cubicBezTo>
                  <a:pt x="2" y="109"/>
                  <a:pt x="2" y="109"/>
                  <a:pt x="2" y="109"/>
                </a:cubicBezTo>
                <a:cubicBezTo>
                  <a:pt x="1" y="111"/>
                  <a:pt x="0" y="113"/>
                  <a:pt x="1" y="114"/>
                </a:cubicBezTo>
                <a:cubicBezTo>
                  <a:pt x="61" y="241"/>
                  <a:pt x="61" y="241"/>
                  <a:pt x="61" y="241"/>
                </a:cubicBezTo>
                <a:cubicBezTo>
                  <a:pt x="62" y="243"/>
                  <a:pt x="64" y="244"/>
                  <a:pt x="66" y="244"/>
                </a:cubicBezTo>
                <a:cubicBezTo>
                  <a:pt x="98" y="244"/>
                  <a:pt x="98" y="244"/>
                  <a:pt x="98" y="244"/>
                </a:cubicBezTo>
                <a:cubicBezTo>
                  <a:pt x="100" y="244"/>
                  <a:pt x="102" y="243"/>
                  <a:pt x="103" y="241"/>
                </a:cubicBezTo>
                <a:cubicBezTo>
                  <a:pt x="163" y="114"/>
                  <a:pt x="163" y="114"/>
                  <a:pt x="163" y="114"/>
                </a:cubicBezTo>
                <a:cubicBezTo>
                  <a:pt x="164" y="113"/>
                  <a:pt x="164" y="111"/>
                  <a:pt x="163" y="109"/>
                </a:cubicBezTo>
                <a:close/>
                <a:moveTo>
                  <a:pt x="128" y="12"/>
                </a:moveTo>
                <a:cubicBezTo>
                  <a:pt x="114" y="40"/>
                  <a:pt x="114" y="40"/>
                  <a:pt x="114" y="40"/>
                </a:cubicBezTo>
                <a:cubicBezTo>
                  <a:pt x="49" y="40"/>
                  <a:pt x="49" y="40"/>
                  <a:pt x="49" y="40"/>
                </a:cubicBezTo>
                <a:cubicBezTo>
                  <a:pt x="33" y="12"/>
                  <a:pt x="33" y="12"/>
                  <a:pt x="33" y="12"/>
                </a:cubicBezTo>
                <a:lnTo>
                  <a:pt x="128" y="12"/>
                </a:lnTo>
                <a:close/>
                <a:moveTo>
                  <a:pt x="82" y="120"/>
                </a:moveTo>
                <a:cubicBezTo>
                  <a:pt x="74" y="120"/>
                  <a:pt x="68" y="114"/>
                  <a:pt x="68" y="106"/>
                </a:cubicBezTo>
                <a:cubicBezTo>
                  <a:pt x="68" y="98"/>
                  <a:pt x="74" y="92"/>
                  <a:pt x="82" y="92"/>
                </a:cubicBezTo>
                <a:cubicBezTo>
                  <a:pt x="90" y="92"/>
                  <a:pt x="96" y="98"/>
                  <a:pt x="96" y="106"/>
                </a:cubicBezTo>
                <a:cubicBezTo>
                  <a:pt x="96" y="114"/>
                  <a:pt x="90" y="120"/>
                  <a:pt x="82" y="120"/>
                </a:cubicBezTo>
                <a:close/>
                <a:moveTo>
                  <a:pt x="94" y="232"/>
                </a:moveTo>
                <a:cubicBezTo>
                  <a:pt x="88" y="232"/>
                  <a:pt x="88" y="232"/>
                  <a:pt x="88" y="232"/>
                </a:cubicBezTo>
                <a:cubicBezTo>
                  <a:pt x="88" y="131"/>
                  <a:pt x="88" y="131"/>
                  <a:pt x="88" y="131"/>
                </a:cubicBezTo>
                <a:cubicBezTo>
                  <a:pt x="99" y="129"/>
                  <a:pt x="108" y="118"/>
                  <a:pt x="108" y="106"/>
                </a:cubicBezTo>
                <a:cubicBezTo>
                  <a:pt x="108" y="92"/>
                  <a:pt x="96" y="80"/>
                  <a:pt x="82" y="80"/>
                </a:cubicBezTo>
                <a:cubicBezTo>
                  <a:pt x="68" y="80"/>
                  <a:pt x="56" y="92"/>
                  <a:pt x="56" y="106"/>
                </a:cubicBezTo>
                <a:cubicBezTo>
                  <a:pt x="56" y="118"/>
                  <a:pt x="65" y="129"/>
                  <a:pt x="76" y="131"/>
                </a:cubicBezTo>
                <a:cubicBezTo>
                  <a:pt x="76" y="232"/>
                  <a:pt x="76" y="232"/>
                  <a:pt x="76" y="232"/>
                </a:cubicBezTo>
                <a:cubicBezTo>
                  <a:pt x="70" y="232"/>
                  <a:pt x="70" y="232"/>
                  <a:pt x="70" y="232"/>
                </a:cubicBezTo>
                <a:cubicBezTo>
                  <a:pt x="13" y="112"/>
                  <a:pt x="13" y="112"/>
                  <a:pt x="13" y="112"/>
                </a:cubicBezTo>
                <a:cubicBezTo>
                  <a:pt x="49" y="52"/>
                  <a:pt x="49" y="52"/>
                  <a:pt x="49" y="52"/>
                </a:cubicBezTo>
                <a:cubicBezTo>
                  <a:pt x="115" y="52"/>
                  <a:pt x="115" y="52"/>
                  <a:pt x="115" y="52"/>
                </a:cubicBezTo>
                <a:cubicBezTo>
                  <a:pt x="151" y="112"/>
                  <a:pt x="151" y="112"/>
                  <a:pt x="151" y="112"/>
                </a:cubicBezTo>
                <a:lnTo>
                  <a:pt x="94" y="232"/>
                </a:lnTo>
                <a:close/>
              </a:path>
            </a:pathLst>
          </a:custGeom>
          <a:solidFill>
            <a:srgbClr val="334D72"/>
          </a:solidFill>
          <a:ln>
            <a:noFill/>
          </a:ln>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nvGrpSpPr>
          <p:cNvPr id="94" name="组合 93"/>
          <p:cNvGrpSpPr/>
          <p:nvPr/>
        </p:nvGrpSpPr>
        <p:grpSpPr>
          <a:xfrm>
            <a:off x="3499708" y="442254"/>
            <a:ext cx="5192584" cy="523220"/>
            <a:chOff x="3556000" y="1665906"/>
            <a:chExt cx="5192584" cy="523220"/>
          </a:xfrm>
        </p:grpSpPr>
        <p:sp>
          <p:nvSpPr>
            <p:cNvPr id="95" name="文本框 94"/>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节目汇演</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96" name="直接连接符 95"/>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00"/>
                                        <p:tgtEl>
                                          <p:spTgt spid="42"/>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2500"/>
                            </p:stCondLst>
                            <p:childTnLst>
                              <p:par>
                                <p:cTn id="28" presetID="1"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down)">
                                      <p:cBhvr>
                                        <p:cTn id="41" dur="500"/>
                                        <p:tgtEl>
                                          <p:spTgt spid="46"/>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500"/>
                            </p:stCondLst>
                            <p:childTnLst>
                              <p:par>
                                <p:cTn id="47" presetID="1"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down)">
                                      <p:cBhvr>
                                        <p:cTn id="56" dur="500"/>
                                        <p:tgtEl>
                                          <p:spTgt spid="48"/>
                                        </p:tgtEl>
                                      </p:cBhvr>
                                    </p:animEffect>
                                  </p:childTnLst>
                                </p:cTn>
                              </p:par>
                            </p:childTnLst>
                          </p:cTn>
                        </p:par>
                        <p:par>
                          <p:cTn id="57" fill="hold">
                            <p:stCondLst>
                              <p:cond delay="5500"/>
                            </p:stCondLst>
                            <p:childTnLst>
                              <p:par>
                                <p:cTn id="58" presetID="22" presetClass="entr" presetSubtype="4"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000"/>
                            </p:stCondLst>
                            <p:childTnLst>
                              <p:par>
                                <p:cTn id="62" presetID="22" presetClass="entr" presetSubtype="8"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par>
                          <p:cTn id="65" fill="hold">
                            <p:stCondLst>
                              <p:cond delay="6500"/>
                            </p:stCondLst>
                            <p:childTnLst>
                              <p:par>
                                <p:cTn id="66" presetID="1"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7000"/>
                            </p:stCondLst>
                            <p:childTnLst>
                              <p:par>
                                <p:cTn id="73" presetID="22" presetClass="entr" presetSubtype="4"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down)">
                                      <p:cBhvr>
                                        <p:cTn id="75" dur="500"/>
                                        <p:tgtEl>
                                          <p:spTgt spid="50"/>
                                        </p:tgtEl>
                                      </p:cBhvr>
                                    </p:animEffect>
                                  </p:childTnLst>
                                </p:cTn>
                              </p:par>
                            </p:childTnLst>
                          </p:cTn>
                        </p:par>
                        <p:par>
                          <p:cTn id="76" fill="hold">
                            <p:stCondLst>
                              <p:cond delay="7500"/>
                            </p:stCondLst>
                            <p:childTnLst>
                              <p:par>
                                <p:cTn id="77" presetID="22" presetClass="entr" presetSubtype="4"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down)">
                                      <p:cBhvr>
                                        <p:cTn id="79" dur="500"/>
                                        <p:tgtEl>
                                          <p:spTgt spid="51"/>
                                        </p:tgtEl>
                                      </p:cBhvr>
                                    </p:animEffect>
                                  </p:childTnLst>
                                </p:cTn>
                              </p:par>
                            </p:childTnLst>
                          </p:cTn>
                        </p:par>
                        <p:par>
                          <p:cTn id="80" fill="hold">
                            <p:stCondLst>
                              <p:cond delay="8000"/>
                            </p:stCondLst>
                            <p:childTnLst>
                              <p:par>
                                <p:cTn id="81" presetID="22" presetClass="entr" presetSubtype="8" fill="hold"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left)">
                                      <p:cBhvr>
                                        <p:cTn id="83" dur="500"/>
                                        <p:tgtEl>
                                          <p:spTgt spid="26"/>
                                        </p:tgtEl>
                                      </p:cBhvr>
                                    </p:animEffect>
                                  </p:childTnLst>
                                </p:cTn>
                              </p:par>
                            </p:childTnLst>
                          </p:cTn>
                        </p:par>
                        <p:par>
                          <p:cTn id="84" fill="hold">
                            <p:stCondLst>
                              <p:cond delay="8500"/>
                            </p:stCondLst>
                            <p:childTnLst>
                              <p:par>
                                <p:cTn id="85" presetID="1" presetClass="entr" presetSubtype="0"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500"/>
                                        <p:tgtEl>
                                          <p:spTgt spid="31"/>
                                        </p:tgtEl>
                                      </p:cBhvr>
                                    </p:animEffect>
                                  </p:childTnLst>
                                </p:cTn>
                              </p:par>
                            </p:childTnLst>
                          </p:cTn>
                        </p:par>
                        <p:par>
                          <p:cTn id="91" fill="hold">
                            <p:stCondLst>
                              <p:cond delay="9000"/>
                            </p:stCondLst>
                            <p:childTnLst>
                              <p:par>
                                <p:cTn id="92" presetID="22" presetClass="entr" presetSubtype="4" fill="hold" nodeType="after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wipe(down)">
                                      <p:cBhvr>
                                        <p:cTn id="94" dur="500"/>
                                        <p:tgtEl>
                                          <p:spTgt spid="54"/>
                                        </p:tgtEl>
                                      </p:cBhvr>
                                    </p:animEffect>
                                  </p:childTnLst>
                                </p:cTn>
                              </p:par>
                            </p:childTnLst>
                          </p:cTn>
                        </p:par>
                        <p:par>
                          <p:cTn id="95" fill="hold">
                            <p:stCondLst>
                              <p:cond delay="9500"/>
                            </p:stCondLst>
                            <p:childTnLst>
                              <p:par>
                                <p:cTn id="96" presetID="22" presetClass="entr" presetSubtype="4"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wipe(down)">
                                      <p:cBhvr>
                                        <p:cTn id="98" dur="500"/>
                                        <p:tgtEl>
                                          <p:spTgt spid="55"/>
                                        </p:tgtEl>
                                      </p:cBhvr>
                                    </p:animEffect>
                                  </p:childTnLst>
                                </p:cTn>
                              </p:par>
                            </p:childTnLst>
                          </p:cTn>
                        </p:par>
                        <p:par>
                          <p:cTn id="99" fill="hold">
                            <p:stCondLst>
                              <p:cond delay="10000"/>
                            </p:stCondLst>
                            <p:childTnLst>
                              <p:par>
                                <p:cTn id="100" presetID="22" presetClass="entr" presetSubtype="8" fill="hold"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10500"/>
                            </p:stCondLst>
                            <p:childTnLst>
                              <p:par>
                                <p:cTn id="104" presetID="1" presetClass="entr" presetSubtype="0"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wipe(left)">
                                      <p:cBhvr>
                                        <p:cTn id="109" dur="500"/>
                                        <p:tgtEl>
                                          <p:spTgt spid="30"/>
                                        </p:tgtEl>
                                      </p:cBhvr>
                                    </p:animEffect>
                                  </p:childTnLst>
                                </p:cTn>
                              </p:par>
                            </p:childTnLst>
                          </p:cTn>
                        </p:par>
                        <p:par>
                          <p:cTn id="110" fill="hold">
                            <p:stCondLst>
                              <p:cond delay="11000"/>
                            </p:stCondLst>
                            <p:childTnLst>
                              <p:par>
                                <p:cTn id="111" presetID="22" presetClass="entr" presetSubtype="4" fill="hold" nodeType="after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wipe(down)">
                                      <p:cBhvr>
                                        <p:cTn id="113" dur="500"/>
                                        <p:tgtEl>
                                          <p:spTgt spid="56"/>
                                        </p:tgtEl>
                                      </p:cBhvr>
                                    </p:animEffect>
                                  </p:childTnLst>
                                </p:cTn>
                              </p:par>
                            </p:childTnLst>
                          </p:cTn>
                        </p:par>
                        <p:par>
                          <p:cTn id="114" fill="hold">
                            <p:stCondLst>
                              <p:cond delay="11500"/>
                            </p:stCondLst>
                            <p:childTnLst>
                              <p:par>
                                <p:cTn id="115" presetID="22" presetClass="entr" presetSubtype="4" fill="hold" nodeType="afterEffect">
                                  <p:stCondLst>
                                    <p:cond delay="0"/>
                                  </p:stCondLst>
                                  <p:childTnLst>
                                    <p:set>
                                      <p:cBhvr>
                                        <p:cTn id="116" dur="1" fill="hold">
                                          <p:stCondLst>
                                            <p:cond delay="0"/>
                                          </p:stCondLst>
                                        </p:cTn>
                                        <p:tgtEl>
                                          <p:spTgt spid="57"/>
                                        </p:tgtEl>
                                        <p:attrNameLst>
                                          <p:attrName>style.visibility</p:attrName>
                                        </p:attrNameLst>
                                      </p:cBhvr>
                                      <p:to>
                                        <p:strVal val="visible"/>
                                      </p:to>
                                    </p:set>
                                    <p:animEffect transition="in" filter="wipe(down)">
                                      <p:cBhvr>
                                        <p:cTn id="117" dur="500"/>
                                        <p:tgtEl>
                                          <p:spTgt spid="57"/>
                                        </p:tgtEl>
                                      </p:cBhvr>
                                    </p:animEffect>
                                  </p:childTnLst>
                                </p:cTn>
                              </p:par>
                            </p:childTnLst>
                          </p:cTn>
                        </p:par>
                        <p:par>
                          <p:cTn id="118" fill="hold">
                            <p:stCondLst>
                              <p:cond delay="12000"/>
                            </p:stCondLst>
                            <p:childTnLst>
                              <p:par>
                                <p:cTn id="119" presetID="22" presetClass="entr" presetSubtype="8" fill="hold" nodeType="afterEffect">
                                  <p:stCondLst>
                                    <p:cond delay="0"/>
                                  </p:stCondLst>
                                  <p:childTnLst>
                                    <p:set>
                                      <p:cBhvr>
                                        <p:cTn id="120" dur="1" fill="hold">
                                          <p:stCondLst>
                                            <p:cond delay="0"/>
                                          </p:stCondLst>
                                        </p:cTn>
                                        <p:tgtEl>
                                          <p:spTgt spid="27"/>
                                        </p:tgtEl>
                                        <p:attrNameLst>
                                          <p:attrName>style.visibility</p:attrName>
                                        </p:attrNameLst>
                                      </p:cBhvr>
                                      <p:to>
                                        <p:strVal val="visible"/>
                                      </p:to>
                                    </p:set>
                                    <p:animEffect transition="in" filter="wipe(left)">
                                      <p:cBhvr>
                                        <p:cTn id="121" dur="500"/>
                                        <p:tgtEl>
                                          <p:spTgt spid="27"/>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72"/>
                                        </p:tgtEl>
                                        <p:attrNameLst>
                                          <p:attrName>style.visibility</p:attrName>
                                        </p:attrNameLst>
                                      </p:cBhvr>
                                      <p:to>
                                        <p:strVal val="visible"/>
                                      </p:to>
                                    </p:set>
                                    <p:animEffect transition="in" filter="fade">
                                      <p:cBhvr>
                                        <p:cTn id="124" dur="500"/>
                                        <p:tgtEl>
                                          <p:spTgt spid="72"/>
                                        </p:tgtEl>
                                      </p:cBhvr>
                                    </p:animEffect>
                                  </p:childTnLst>
                                </p:cTn>
                              </p:par>
                              <p:par>
                                <p:cTn id="125" presetID="53" presetClass="entr" presetSubtype="16" fill="hold" nodeType="withEffect">
                                  <p:stCondLst>
                                    <p:cond delay="0"/>
                                  </p:stCondLst>
                                  <p:childTnLst>
                                    <p:set>
                                      <p:cBhvr>
                                        <p:cTn id="126" dur="1" fill="hold">
                                          <p:stCondLst>
                                            <p:cond delay="0"/>
                                          </p:stCondLst>
                                        </p:cTn>
                                        <p:tgtEl>
                                          <p:spTgt spid="73"/>
                                        </p:tgtEl>
                                        <p:attrNameLst>
                                          <p:attrName>style.visibility</p:attrName>
                                        </p:attrNameLst>
                                      </p:cBhvr>
                                      <p:to>
                                        <p:strVal val="visible"/>
                                      </p:to>
                                    </p:set>
                                    <p:anim calcmode="lin" valueType="num">
                                      <p:cBhvr>
                                        <p:cTn id="127" dur="500" fill="hold"/>
                                        <p:tgtEl>
                                          <p:spTgt spid="73"/>
                                        </p:tgtEl>
                                        <p:attrNameLst>
                                          <p:attrName>ppt_w</p:attrName>
                                        </p:attrNameLst>
                                      </p:cBhvr>
                                      <p:tavLst>
                                        <p:tav tm="0">
                                          <p:val>
                                            <p:fltVal val="0"/>
                                          </p:val>
                                        </p:tav>
                                        <p:tav tm="100000">
                                          <p:val>
                                            <p:strVal val="#ppt_w"/>
                                          </p:val>
                                        </p:tav>
                                      </p:tavLst>
                                    </p:anim>
                                    <p:anim calcmode="lin" valueType="num">
                                      <p:cBhvr>
                                        <p:cTn id="128" dur="500" fill="hold"/>
                                        <p:tgtEl>
                                          <p:spTgt spid="73"/>
                                        </p:tgtEl>
                                        <p:attrNameLst>
                                          <p:attrName>ppt_h</p:attrName>
                                        </p:attrNameLst>
                                      </p:cBhvr>
                                      <p:tavLst>
                                        <p:tav tm="0">
                                          <p:val>
                                            <p:fltVal val="0"/>
                                          </p:val>
                                        </p:tav>
                                        <p:tav tm="100000">
                                          <p:val>
                                            <p:strVal val="#ppt_h"/>
                                          </p:val>
                                        </p:tav>
                                      </p:tavLst>
                                    </p:anim>
                                    <p:animEffect transition="in" filter="fade">
                                      <p:cBhvr>
                                        <p:cTn id="129" dur="500"/>
                                        <p:tgtEl>
                                          <p:spTgt spid="73"/>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84"/>
                                        </p:tgtEl>
                                        <p:attrNameLst>
                                          <p:attrName>style.visibility</p:attrName>
                                        </p:attrNameLst>
                                      </p:cBhvr>
                                      <p:to>
                                        <p:strVal val="visible"/>
                                      </p:to>
                                    </p:set>
                                    <p:animEffect transition="in" filter="wipe(right)">
                                      <p:cBhvr>
                                        <p:cTn id="13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animBg="1"/>
      <p:bldP spid="37" grpId="0" animBg="1"/>
      <p:bldP spid="38" grpId="0" animBg="1"/>
      <p:bldP spid="39" grpId="0" animBg="1"/>
      <p:bldP spid="40" grpId="0" animBg="1"/>
      <p:bldP spid="41" grpId="0" animBg="1"/>
      <p:bldP spid="72" grpId="0" animBg="1"/>
      <p:bldP spid="8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928975" y="4247754"/>
            <a:ext cx="3360000" cy="768086"/>
            <a:chOff x="2835295" y="3127601"/>
            <a:chExt cx="2520000" cy="576064"/>
          </a:xfrm>
        </p:grpSpPr>
        <p:sp>
          <p:nvSpPr>
            <p:cNvPr id="9" name="五边形 47"/>
            <p:cNvSpPr/>
            <p:nvPr/>
          </p:nvSpPr>
          <p:spPr>
            <a:xfrm rot="20985558" flipH="1">
              <a:off x="2835295" y="3127601"/>
              <a:ext cx="2520000" cy="576064"/>
            </a:xfrm>
            <a:custGeom>
              <a:avLst/>
              <a:gdLst/>
              <a:ahLst/>
              <a:cxnLst/>
              <a:rect l="l" t="t" r="r" b="b"/>
              <a:pathLst>
                <a:path w="2520000" h="576064">
                  <a:moveTo>
                    <a:pt x="2231968" y="0"/>
                  </a:moveTo>
                  <a:lnTo>
                    <a:pt x="324148" y="0"/>
                  </a:lnTo>
                  <a:lnTo>
                    <a:pt x="0" y="561440"/>
                  </a:lnTo>
                  <a:lnTo>
                    <a:pt x="0" y="576064"/>
                  </a:lnTo>
                  <a:lnTo>
                    <a:pt x="2231968" y="576064"/>
                  </a:lnTo>
                  <a:lnTo>
                    <a:pt x="2520000" y="288032"/>
                  </a:lnTo>
                  <a:close/>
                </a:path>
              </a:pathLst>
            </a:custGeom>
            <a:solidFill>
              <a:srgbClr val="FDFBBB"/>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C00000"/>
                </a:solidFill>
                <a:latin typeface="思源黑体 CN Regular" panose="020B0500000000000000" pitchFamily="34" charset="-122"/>
                <a:ea typeface="思源黑体 CN Regular" panose="020B0500000000000000" pitchFamily="34" charset="-122"/>
                <a:cs typeface="+mn-ea"/>
                <a:sym typeface="+mn-lt"/>
              </a:endParaRPr>
            </a:p>
          </p:txBody>
        </p:sp>
        <p:sp>
          <p:nvSpPr>
            <p:cNvPr id="5" name="TextBox 52"/>
            <p:cNvSpPr txBox="1"/>
            <p:nvPr/>
          </p:nvSpPr>
          <p:spPr>
            <a:xfrm rot="20940000">
              <a:off x="3316147" y="3255605"/>
              <a:ext cx="1728192" cy="253915"/>
            </a:xfrm>
            <a:prstGeom prst="rect">
              <a:avLst/>
            </a:prstGeom>
            <a:noFill/>
          </p:spPr>
          <p:txBody>
            <a:bodyPr wrap="square" rtlCol="0">
              <a:spAutoFit/>
            </a:bodyPr>
            <a:lstStyle/>
            <a:p>
              <a:pPr algn="ctr"/>
              <a:r>
                <a:rPr lang="zh-CN" altLang="en-US" sz="1600" dirty="0">
                  <a:solidFill>
                    <a:srgbClr val="C00000"/>
                  </a:solidFill>
                  <a:latin typeface="思源黑体 CN Regular" panose="020B0500000000000000" pitchFamily="34" charset="-122"/>
                  <a:ea typeface="思源黑体 CN Regular" panose="020B0500000000000000" pitchFamily="34" charset="-122"/>
                  <a:cs typeface="+mn-ea"/>
                  <a:sym typeface="+mn-lt"/>
                </a:rPr>
                <a:t>请在此添加关键字</a:t>
              </a:r>
              <a:endParaRPr lang="zh-CN" altLang="en-US" sz="1600" dirty="0">
                <a:solidFill>
                  <a:srgbClr val="C00000"/>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2" name="组合 11"/>
          <p:cNvGrpSpPr/>
          <p:nvPr/>
        </p:nvGrpSpPr>
        <p:grpSpPr>
          <a:xfrm>
            <a:off x="5226606" y="1277887"/>
            <a:ext cx="768085" cy="3360000"/>
            <a:chOff x="3808521" y="900201"/>
            <a:chExt cx="576064" cy="2520000"/>
          </a:xfrm>
        </p:grpSpPr>
        <p:sp>
          <p:nvSpPr>
            <p:cNvPr id="8" name="五边形 4"/>
            <p:cNvSpPr/>
            <p:nvPr/>
          </p:nvSpPr>
          <p:spPr>
            <a:xfrm rot="17385558">
              <a:off x="2836553" y="1872169"/>
              <a:ext cx="2520000" cy="576064"/>
            </a:xfrm>
            <a:custGeom>
              <a:avLst/>
              <a:gdLst/>
              <a:ahLst/>
              <a:cxnLst/>
              <a:rect l="l" t="t" r="r" b="b"/>
              <a:pathLst>
                <a:path w="2520000" h="576064">
                  <a:moveTo>
                    <a:pt x="2520000" y="288032"/>
                  </a:moveTo>
                  <a:lnTo>
                    <a:pt x="2231968" y="576064"/>
                  </a:lnTo>
                  <a:lnTo>
                    <a:pt x="332590" y="576064"/>
                  </a:lnTo>
                  <a:lnTo>
                    <a:pt x="0" y="2"/>
                  </a:lnTo>
                  <a:lnTo>
                    <a:pt x="0" y="0"/>
                  </a:lnTo>
                  <a:lnTo>
                    <a:pt x="2231968" y="0"/>
                  </a:lnTo>
                  <a:close/>
                </a:path>
              </a:pathLst>
            </a:custGeom>
            <a:solidFill>
              <a:srgbClr val="FDFBBB"/>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rgbClr val="C00000"/>
                </a:solidFill>
                <a:latin typeface="思源黑体 CN Regular" panose="020B0500000000000000" pitchFamily="34" charset="-122"/>
                <a:ea typeface="思源黑体 CN Regular" panose="020B0500000000000000" pitchFamily="34" charset="-122"/>
                <a:cs typeface="+mn-ea"/>
                <a:sym typeface="+mn-lt"/>
              </a:endParaRPr>
            </a:p>
          </p:txBody>
        </p:sp>
        <p:sp>
          <p:nvSpPr>
            <p:cNvPr id="6" name="TextBox 53"/>
            <p:cNvSpPr txBox="1"/>
            <p:nvPr/>
          </p:nvSpPr>
          <p:spPr>
            <a:xfrm rot="17366230">
              <a:off x="3194604" y="2093844"/>
              <a:ext cx="1728192" cy="253916"/>
            </a:xfrm>
            <a:prstGeom prst="rect">
              <a:avLst/>
            </a:prstGeom>
            <a:noFill/>
          </p:spPr>
          <p:txBody>
            <a:bodyPr wrap="square" rtlCol="0">
              <a:spAutoFit/>
            </a:bodyPr>
            <a:lstStyle/>
            <a:p>
              <a:pPr algn="ctr"/>
              <a:r>
                <a:rPr lang="zh-CN" altLang="en-US" sz="1600">
                  <a:solidFill>
                    <a:srgbClr val="C00000"/>
                  </a:solidFill>
                  <a:latin typeface="思源黑体 CN Regular" panose="020B0500000000000000" pitchFamily="34" charset="-122"/>
                  <a:ea typeface="思源黑体 CN Regular" panose="020B0500000000000000" pitchFamily="34" charset="-122"/>
                  <a:cs typeface="+mn-ea"/>
                  <a:sym typeface="+mn-lt"/>
                </a:rPr>
                <a:t>请在此添加关键字</a:t>
              </a:r>
              <a:endParaRPr lang="zh-CN" altLang="en-US" sz="1600" dirty="0">
                <a:solidFill>
                  <a:srgbClr val="C00000"/>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1" name="组合 10"/>
          <p:cNvGrpSpPr/>
          <p:nvPr/>
        </p:nvGrpSpPr>
        <p:grpSpPr>
          <a:xfrm>
            <a:off x="6666031" y="2111282"/>
            <a:ext cx="768087" cy="3317636"/>
            <a:chOff x="4888081" y="1525245"/>
            <a:chExt cx="576064" cy="2488227"/>
          </a:xfrm>
        </p:grpSpPr>
        <p:sp>
          <p:nvSpPr>
            <p:cNvPr id="10" name="五边形 48"/>
            <p:cNvSpPr/>
            <p:nvPr/>
          </p:nvSpPr>
          <p:spPr>
            <a:xfrm rot="2985558">
              <a:off x="3931999" y="2481327"/>
              <a:ext cx="2488227" cy="576064"/>
            </a:xfrm>
            <a:custGeom>
              <a:avLst/>
              <a:gdLst/>
              <a:ahLst/>
              <a:cxnLst/>
              <a:rect l="l" t="t" r="r" b="b"/>
              <a:pathLst>
                <a:path w="2488227" h="576064">
                  <a:moveTo>
                    <a:pt x="0" y="0"/>
                  </a:moveTo>
                  <a:lnTo>
                    <a:pt x="2200195" y="0"/>
                  </a:lnTo>
                  <a:lnTo>
                    <a:pt x="2488227" y="288032"/>
                  </a:lnTo>
                  <a:lnTo>
                    <a:pt x="2200195" y="576064"/>
                  </a:lnTo>
                  <a:lnTo>
                    <a:pt x="332590" y="576064"/>
                  </a:lnTo>
                  <a:close/>
                </a:path>
              </a:pathLst>
            </a:custGeom>
            <a:solidFill>
              <a:srgbClr val="C0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7" name="TextBox 54"/>
            <p:cNvSpPr txBox="1"/>
            <p:nvPr/>
          </p:nvSpPr>
          <p:spPr>
            <a:xfrm rot="3000000">
              <a:off x="4257530" y="2582021"/>
              <a:ext cx="1728192" cy="253915"/>
            </a:xfrm>
            <a:prstGeom prst="rect">
              <a:avLst/>
            </a:prstGeom>
            <a:noFill/>
          </p:spPr>
          <p:txBody>
            <a:bodyPr wrap="square" rtlCol="0">
              <a:spAutoFit/>
            </a:bodyPr>
            <a:lstStyle/>
            <a:p>
              <a:pPr algn="ctr"/>
              <a:r>
                <a:rPr lang="zh-CN" altLang="en-US" sz="1600" dirty="0">
                  <a:solidFill>
                    <a:schemeClr val="bg1"/>
                  </a:solidFill>
                  <a:latin typeface="思源黑体 CN Regular" panose="020B0500000000000000" pitchFamily="34" charset="-122"/>
                  <a:ea typeface="思源黑体 CN Regular" panose="020B0500000000000000" pitchFamily="34" charset="-122"/>
                  <a:cs typeface="+mn-ea"/>
                  <a:sym typeface="+mn-lt"/>
                </a:rPr>
                <a:t>请在此添加关键字</a:t>
              </a:r>
              <a:endParaRPr lang="zh-CN" altLang="en-US" sz="16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6" name="说明文字"/>
          <p:cNvGrpSpPr/>
          <p:nvPr/>
        </p:nvGrpSpPr>
        <p:grpSpPr>
          <a:xfrm>
            <a:off x="7482133" y="2465541"/>
            <a:ext cx="3440635" cy="1013841"/>
            <a:chOff x="905241" y="1379053"/>
            <a:chExt cx="2674695" cy="788142"/>
          </a:xfrm>
        </p:grpSpPr>
        <p:sp>
          <p:nvSpPr>
            <p:cNvPr id="17" name="TextBox 35"/>
            <p:cNvSpPr txBox="1"/>
            <p:nvPr/>
          </p:nvSpPr>
          <p:spPr>
            <a:xfrm>
              <a:off x="909042" y="1379053"/>
              <a:ext cx="2080447" cy="263186"/>
            </a:xfrm>
            <a:prstGeom prst="rect">
              <a:avLst/>
            </a:prstGeom>
            <a:noFill/>
          </p:spPr>
          <p:txBody>
            <a:bodyPr wrap="square" rtlCol="0">
              <a:spAutoFit/>
            </a:bodyPr>
            <a:lstStyle/>
            <a:p>
              <a:r>
                <a:rPr lang="zh-CN" altLang="en-US" sz="1600" b="1" dirty="0">
                  <a:solidFill>
                    <a:schemeClr val="bg1"/>
                  </a:solidFill>
                  <a:latin typeface="思源黑体 CN Regular" panose="020B0500000000000000" pitchFamily="34" charset="-122"/>
                  <a:ea typeface="思源黑体 CN Regular" panose="020B0500000000000000" pitchFamily="34" charset="-122"/>
                  <a:cs typeface="+mn-ea"/>
                  <a:sym typeface="+mn-lt"/>
                </a:rPr>
                <a:t>添加文字内容</a:t>
              </a:r>
              <a:endParaRPr lang="zh-CN" altLang="en-US" sz="16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8" name="TextBox 36"/>
            <p:cNvSpPr txBox="1"/>
            <p:nvPr/>
          </p:nvSpPr>
          <p:spPr>
            <a:xfrm>
              <a:off x="905241" y="1619040"/>
              <a:ext cx="2674695" cy="548155"/>
            </a:xfrm>
            <a:prstGeom prst="rect">
              <a:avLst/>
            </a:prstGeom>
            <a:noFill/>
          </p:spPr>
          <p:txBody>
            <a:bodyPr wrap="square" rtlCol="0">
              <a:spAutoFit/>
            </a:bodyPr>
            <a:lstStyle/>
            <a:p>
              <a:pPr algn="just">
                <a:lnSpc>
                  <a:spcPct val="150000"/>
                </a:lnSpc>
              </a:pPr>
              <a:r>
                <a:rPr lang="zh-CN" altLang="en-US" sz="1400" dirty="0">
                  <a:solidFill>
                    <a:schemeClr val="bg1"/>
                  </a:solidFill>
                  <a:latin typeface="思源黑体 CN Regular" panose="020B0500000000000000" pitchFamily="34" charset="-122"/>
                  <a:ea typeface="思源黑体 CN Regular" panose="020B0500000000000000" pitchFamily="34" charset="-122"/>
                  <a:cs typeface="+mn-ea"/>
                  <a:sym typeface="+mn-lt"/>
                </a:rPr>
                <a:t>请在此处添加正文内容，根据需要调整字体与字号，建议采用两端对齐方式。</a:t>
              </a:r>
              <a:endParaRPr lang="zh-CN" altLang="en-US" sz="14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9" name="说明文字"/>
          <p:cNvGrpSpPr/>
          <p:nvPr/>
        </p:nvGrpSpPr>
        <p:grpSpPr>
          <a:xfrm>
            <a:off x="1317260" y="2676884"/>
            <a:ext cx="3440635" cy="1013841"/>
            <a:chOff x="905241" y="1379053"/>
            <a:chExt cx="2674695" cy="788142"/>
          </a:xfrm>
        </p:grpSpPr>
        <p:sp>
          <p:nvSpPr>
            <p:cNvPr id="20" name="TextBox 35"/>
            <p:cNvSpPr txBox="1"/>
            <p:nvPr/>
          </p:nvSpPr>
          <p:spPr>
            <a:xfrm>
              <a:off x="1486745" y="1379053"/>
              <a:ext cx="2080447" cy="263186"/>
            </a:xfrm>
            <a:prstGeom prst="rect">
              <a:avLst/>
            </a:prstGeom>
            <a:noFill/>
          </p:spPr>
          <p:txBody>
            <a:bodyPr wrap="square" rtlCol="0">
              <a:spAutoFit/>
            </a:bodyPr>
            <a:lstStyle/>
            <a:p>
              <a:pPr algn="r"/>
              <a:r>
                <a:rPr lang="zh-CN" altLang="en-US" sz="1600" b="1" dirty="0">
                  <a:solidFill>
                    <a:schemeClr val="bg1"/>
                  </a:solidFill>
                  <a:latin typeface="思源黑体 CN Regular" panose="020B0500000000000000" pitchFamily="34" charset="-122"/>
                  <a:ea typeface="思源黑体 CN Regular" panose="020B0500000000000000" pitchFamily="34" charset="-122"/>
                  <a:cs typeface="+mn-ea"/>
                  <a:sym typeface="+mn-lt"/>
                </a:rPr>
                <a:t>添加文字内容</a:t>
              </a:r>
              <a:endParaRPr lang="zh-CN" altLang="en-US" sz="16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1" name="TextBox 36"/>
            <p:cNvSpPr txBox="1"/>
            <p:nvPr/>
          </p:nvSpPr>
          <p:spPr>
            <a:xfrm>
              <a:off x="905241" y="1619040"/>
              <a:ext cx="2674695" cy="548155"/>
            </a:xfrm>
            <a:prstGeom prst="rect">
              <a:avLst/>
            </a:prstGeom>
            <a:noFill/>
          </p:spPr>
          <p:txBody>
            <a:bodyPr wrap="square" rtlCol="0">
              <a:spAutoFit/>
            </a:bodyPr>
            <a:lstStyle/>
            <a:p>
              <a:pPr algn="r">
                <a:lnSpc>
                  <a:spcPct val="150000"/>
                </a:lnSpc>
              </a:pPr>
              <a:r>
                <a:rPr lang="zh-CN" altLang="en-US" sz="1400">
                  <a:solidFill>
                    <a:schemeClr val="bg1"/>
                  </a:solidFill>
                  <a:latin typeface="思源黑体 CN Regular" panose="020B0500000000000000" pitchFamily="34" charset="-122"/>
                  <a:ea typeface="思源黑体 CN Regular" panose="020B0500000000000000" pitchFamily="34" charset="-122"/>
                  <a:cs typeface="+mn-ea"/>
                  <a:sym typeface="+mn-lt"/>
                </a:rPr>
                <a:t>请在此处添加正文内容，根据需要调整字体与字号，建议采用两端对齐方式。</a:t>
              </a:r>
              <a:endParaRPr lang="zh-CN" altLang="en-US" sz="140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22" name="说明文字"/>
          <p:cNvGrpSpPr/>
          <p:nvPr/>
        </p:nvGrpSpPr>
        <p:grpSpPr>
          <a:xfrm>
            <a:off x="3001970" y="5249675"/>
            <a:ext cx="6231503" cy="701552"/>
            <a:chOff x="905241" y="1370598"/>
            <a:chExt cx="4844269" cy="545375"/>
          </a:xfrm>
        </p:grpSpPr>
        <p:sp>
          <p:nvSpPr>
            <p:cNvPr id="23" name="TextBox 35"/>
            <p:cNvSpPr txBox="1"/>
            <p:nvPr/>
          </p:nvSpPr>
          <p:spPr>
            <a:xfrm>
              <a:off x="2287152" y="1370598"/>
              <a:ext cx="2080448" cy="263187"/>
            </a:xfrm>
            <a:prstGeom prst="rect">
              <a:avLst/>
            </a:prstGeom>
            <a:noFill/>
          </p:spPr>
          <p:txBody>
            <a:bodyPr wrap="square" rtlCol="0">
              <a:spAutoFit/>
            </a:bodyPr>
            <a:lstStyle/>
            <a:p>
              <a:pPr algn="ctr"/>
              <a:r>
                <a:rPr lang="zh-CN" altLang="en-US" sz="1600" b="1" dirty="0">
                  <a:solidFill>
                    <a:schemeClr val="bg1"/>
                  </a:solidFill>
                  <a:latin typeface="思源黑体 CN Regular" panose="020B0500000000000000" pitchFamily="34" charset="-122"/>
                  <a:ea typeface="思源黑体 CN Regular" panose="020B0500000000000000" pitchFamily="34" charset="-122"/>
                  <a:cs typeface="+mn-ea"/>
                  <a:sym typeface="+mn-lt"/>
                </a:rPr>
                <a:t>添加文字内容</a:t>
              </a:r>
              <a:endParaRPr lang="zh-CN" altLang="en-US" sz="16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4" name="TextBox 36"/>
            <p:cNvSpPr txBox="1"/>
            <p:nvPr/>
          </p:nvSpPr>
          <p:spPr>
            <a:xfrm>
              <a:off x="905241" y="1619040"/>
              <a:ext cx="4844269" cy="296933"/>
            </a:xfrm>
            <a:prstGeom prst="rect">
              <a:avLst/>
            </a:prstGeom>
            <a:noFill/>
          </p:spPr>
          <p:txBody>
            <a:bodyPr wrap="square" rtlCol="0">
              <a:spAutoFit/>
            </a:bodyPr>
            <a:lstStyle/>
            <a:p>
              <a:pPr algn="ctr">
                <a:lnSpc>
                  <a:spcPct val="150000"/>
                </a:lnSpc>
              </a:pPr>
              <a:r>
                <a:rPr lang="zh-CN" altLang="en-US" sz="1400" dirty="0">
                  <a:solidFill>
                    <a:schemeClr val="bg1"/>
                  </a:solidFill>
                  <a:latin typeface="思源黑体 CN Regular" panose="020B0500000000000000" pitchFamily="34" charset="-122"/>
                  <a:ea typeface="思源黑体 CN Regular" panose="020B0500000000000000" pitchFamily="34" charset="-122"/>
                  <a:cs typeface="+mn-ea"/>
                  <a:sym typeface="+mn-lt"/>
                </a:rPr>
                <a:t>请在此处添加正文内容，根据需要调整字体与字号，建议采用两端对齐方式。</a:t>
              </a:r>
              <a:endParaRPr lang="zh-CN" altLang="en-US" sz="14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34" name="组合 33"/>
          <p:cNvGrpSpPr/>
          <p:nvPr/>
        </p:nvGrpSpPr>
        <p:grpSpPr>
          <a:xfrm>
            <a:off x="3499708" y="442254"/>
            <a:ext cx="5192584" cy="523220"/>
            <a:chOff x="3556000" y="1665906"/>
            <a:chExt cx="5192584" cy="523220"/>
          </a:xfrm>
        </p:grpSpPr>
        <p:sp>
          <p:nvSpPr>
            <p:cNvPr id="35" name="文本框 34"/>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节目汇演</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36" name="直接连接符 35"/>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300"/>
                                            <p:tgtEl>
                                              <p:spTgt spid="12"/>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300" tmFilter="0, 0; .2, .5; .8, .5; 1, 0"/>
                                            <p:tgtEl>
                                              <p:spTgt spid="12"/>
                                            </p:tgtEl>
                                          </p:cBhvr>
                                        </p:animEffect>
                                        <p:animScale>
                                          <p:cBhvr>
                                            <p:cTn id="11" dur="150" autoRev="1" fill="hold"/>
                                            <p:tgtEl>
                                              <p:spTgt spid="12"/>
                                            </p:tgtEl>
                                          </p:cBhvr>
                                          <p:by x="105000" y="105000"/>
                                        </p:animScale>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300"/>
                                            <p:tgtEl>
                                              <p:spTgt spid="11"/>
                                            </p:tgtEl>
                                          </p:cBhvr>
                                        </p:animEffect>
                                      </p:childTnLst>
                                    </p:cTn>
                                  </p:par>
                                </p:childTnLst>
                              </p:cTn>
                            </p:par>
                            <p:par>
                              <p:cTn id="16" fill="hold">
                                <p:stCondLst>
                                  <p:cond delay="1500"/>
                                </p:stCondLst>
                                <p:childTnLst>
                                  <p:par>
                                    <p:cTn id="17" presetID="26" presetClass="emph" presetSubtype="0" fill="hold" nodeType="afterEffect">
                                      <p:stCondLst>
                                        <p:cond delay="0"/>
                                      </p:stCondLst>
                                      <p:childTnLst>
                                        <p:animEffect transition="out" filter="fade">
                                          <p:cBhvr>
                                            <p:cTn id="18" dur="300" tmFilter="0, 0; .2, .5; .8, .5; 1, 0"/>
                                            <p:tgtEl>
                                              <p:spTgt spid="11"/>
                                            </p:tgtEl>
                                          </p:cBhvr>
                                        </p:animEffect>
                                        <p:animScale>
                                          <p:cBhvr>
                                            <p:cTn id="19" dur="150" autoRev="1" fill="hold"/>
                                            <p:tgtEl>
                                              <p:spTgt spid="11"/>
                                            </p:tgtEl>
                                          </p:cBhvr>
                                          <p:by x="105000" y="105000"/>
                                        </p:animScale>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300"/>
                                            <p:tgtEl>
                                              <p:spTgt spid="13"/>
                                            </p:tgtEl>
                                          </p:cBhvr>
                                        </p:animEffect>
                                      </p:childTnLst>
                                    </p:cTn>
                                  </p:par>
                                </p:childTnLst>
                              </p:cTn>
                            </p:par>
                            <p:par>
                              <p:cTn id="24" fill="hold">
                                <p:stCondLst>
                                  <p:cond delay="2500"/>
                                </p:stCondLst>
                                <p:childTnLst>
                                  <p:par>
                                    <p:cTn id="25" presetID="26" presetClass="emph" presetSubtype="0" fill="hold" nodeType="afterEffect">
                                      <p:stCondLst>
                                        <p:cond delay="0"/>
                                      </p:stCondLst>
                                      <p:childTnLst>
                                        <p:animEffect transition="out" filter="fade">
                                          <p:cBhvr>
                                            <p:cTn id="26" dur="300" tmFilter="0, 0; .2, .5; .8, .5; 1, 0"/>
                                            <p:tgtEl>
                                              <p:spTgt spid="13"/>
                                            </p:tgtEl>
                                          </p:cBhvr>
                                        </p:animEffect>
                                        <p:animScale>
                                          <p:cBhvr>
                                            <p:cTn id="27" dur="150" autoRev="1" fill="hold"/>
                                            <p:tgtEl>
                                              <p:spTgt spid="13"/>
                                            </p:tgtEl>
                                          </p:cBhvr>
                                          <p:by x="105000" y="105000"/>
                                        </p:animScale>
                                      </p:childTnLst>
                                    </p:cTn>
                                  </p:par>
                                </p:childTnLst>
                              </p:cTn>
                            </p:par>
                            <p:par>
                              <p:cTn id="28" fill="hold">
                                <p:stCondLst>
                                  <p:cond delay="3000"/>
                                </p:stCondLst>
                                <p:childTnLst>
                                  <p:par>
                                    <p:cTn id="29" presetID="2" presetClass="entr" presetSubtype="8" fill="hold" nodeType="afterEffect" p14:presetBounceEnd="53000">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14:bounceEnd="53000">
                                          <p:cBhvr additive="base">
                                            <p:cTn id="31" dur="300" fill="hold"/>
                                            <p:tgtEl>
                                              <p:spTgt spid="19"/>
                                            </p:tgtEl>
                                            <p:attrNameLst>
                                              <p:attrName>ppt_x</p:attrName>
                                            </p:attrNameLst>
                                          </p:cBhvr>
                                          <p:tavLst>
                                            <p:tav tm="0">
                                              <p:val>
                                                <p:strVal val="0-#ppt_w/2"/>
                                              </p:val>
                                            </p:tav>
                                            <p:tav tm="100000">
                                              <p:val>
                                                <p:strVal val="#ppt_x"/>
                                              </p:val>
                                            </p:tav>
                                          </p:tavLst>
                                        </p:anim>
                                        <p:anim calcmode="lin" valueType="num" p14:bounceEnd="53000">
                                          <p:cBhvr additive="base">
                                            <p:cTn id="32" dur="300" fill="hold"/>
                                            <p:tgtEl>
                                              <p:spTgt spid="19"/>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14:presetBounceEnd="53000">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14:bounceEnd="53000">
                                          <p:cBhvr additive="base">
                                            <p:cTn id="36" dur="300" fill="hold"/>
                                            <p:tgtEl>
                                              <p:spTgt spid="16"/>
                                            </p:tgtEl>
                                            <p:attrNameLst>
                                              <p:attrName>ppt_x</p:attrName>
                                            </p:attrNameLst>
                                          </p:cBhvr>
                                          <p:tavLst>
                                            <p:tav tm="0">
                                              <p:val>
                                                <p:strVal val="1+#ppt_w/2"/>
                                              </p:val>
                                            </p:tav>
                                            <p:tav tm="100000">
                                              <p:val>
                                                <p:strVal val="#ppt_x"/>
                                              </p:val>
                                            </p:tav>
                                          </p:tavLst>
                                        </p:anim>
                                        <p:anim calcmode="lin" valueType="num" p14:bounceEnd="53000">
                                          <p:cBhvr additive="base">
                                            <p:cTn id="37" dur="300" fill="hold"/>
                                            <p:tgtEl>
                                              <p:spTgt spid="16"/>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300"/>
                                            <p:tgtEl>
                                              <p:spTgt spid="12"/>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300" tmFilter="0, 0; .2, .5; .8, .5; 1, 0"/>
                                            <p:tgtEl>
                                              <p:spTgt spid="12"/>
                                            </p:tgtEl>
                                          </p:cBhvr>
                                        </p:animEffect>
                                        <p:animScale>
                                          <p:cBhvr>
                                            <p:cTn id="11" dur="150" autoRev="1" fill="hold"/>
                                            <p:tgtEl>
                                              <p:spTgt spid="12"/>
                                            </p:tgtEl>
                                          </p:cBhvr>
                                          <p:by x="105000" y="105000"/>
                                        </p:animScale>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300"/>
                                            <p:tgtEl>
                                              <p:spTgt spid="11"/>
                                            </p:tgtEl>
                                          </p:cBhvr>
                                        </p:animEffect>
                                      </p:childTnLst>
                                    </p:cTn>
                                  </p:par>
                                </p:childTnLst>
                              </p:cTn>
                            </p:par>
                            <p:par>
                              <p:cTn id="16" fill="hold">
                                <p:stCondLst>
                                  <p:cond delay="1500"/>
                                </p:stCondLst>
                                <p:childTnLst>
                                  <p:par>
                                    <p:cTn id="17" presetID="26" presetClass="emph" presetSubtype="0" fill="hold" nodeType="afterEffect">
                                      <p:stCondLst>
                                        <p:cond delay="0"/>
                                      </p:stCondLst>
                                      <p:childTnLst>
                                        <p:animEffect transition="out" filter="fade">
                                          <p:cBhvr>
                                            <p:cTn id="18" dur="300" tmFilter="0, 0; .2, .5; .8, .5; 1, 0"/>
                                            <p:tgtEl>
                                              <p:spTgt spid="11"/>
                                            </p:tgtEl>
                                          </p:cBhvr>
                                        </p:animEffect>
                                        <p:animScale>
                                          <p:cBhvr>
                                            <p:cTn id="19" dur="150" autoRev="1" fill="hold"/>
                                            <p:tgtEl>
                                              <p:spTgt spid="11"/>
                                            </p:tgtEl>
                                          </p:cBhvr>
                                          <p:by x="105000" y="105000"/>
                                        </p:animScale>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300"/>
                                            <p:tgtEl>
                                              <p:spTgt spid="13"/>
                                            </p:tgtEl>
                                          </p:cBhvr>
                                        </p:animEffect>
                                      </p:childTnLst>
                                    </p:cTn>
                                  </p:par>
                                </p:childTnLst>
                              </p:cTn>
                            </p:par>
                            <p:par>
                              <p:cTn id="24" fill="hold">
                                <p:stCondLst>
                                  <p:cond delay="2500"/>
                                </p:stCondLst>
                                <p:childTnLst>
                                  <p:par>
                                    <p:cTn id="25" presetID="26" presetClass="emph" presetSubtype="0" fill="hold" nodeType="afterEffect">
                                      <p:stCondLst>
                                        <p:cond delay="0"/>
                                      </p:stCondLst>
                                      <p:childTnLst>
                                        <p:animEffect transition="out" filter="fade">
                                          <p:cBhvr>
                                            <p:cTn id="26" dur="300" tmFilter="0, 0; .2, .5; .8, .5; 1, 0"/>
                                            <p:tgtEl>
                                              <p:spTgt spid="13"/>
                                            </p:tgtEl>
                                          </p:cBhvr>
                                        </p:animEffect>
                                        <p:animScale>
                                          <p:cBhvr>
                                            <p:cTn id="27" dur="150" autoRev="1" fill="hold"/>
                                            <p:tgtEl>
                                              <p:spTgt spid="13"/>
                                            </p:tgtEl>
                                          </p:cBhvr>
                                          <p:by x="105000" y="105000"/>
                                        </p:animScale>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300" fill="hold"/>
                                            <p:tgtEl>
                                              <p:spTgt spid="19"/>
                                            </p:tgtEl>
                                            <p:attrNameLst>
                                              <p:attrName>ppt_x</p:attrName>
                                            </p:attrNameLst>
                                          </p:cBhvr>
                                          <p:tavLst>
                                            <p:tav tm="0">
                                              <p:val>
                                                <p:strVal val="0-#ppt_w/2"/>
                                              </p:val>
                                            </p:tav>
                                            <p:tav tm="100000">
                                              <p:val>
                                                <p:strVal val="#ppt_x"/>
                                              </p:val>
                                            </p:tav>
                                          </p:tavLst>
                                        </p:anim>
                                        <p:anim calcmode="lin" valueType="num">
                                          <p:cBhvr additive="base">
                                            <p:cTn id="32" dur="300" fill="hold"/>
                                            <p:tgtEl>
                                              <p:spTgt spid="19"/>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300" fill="hold"/>
                                            <p:tgtEl>
                                              <p:spTgt spid="16"/>
                                            </p:tgtEl>
                                            <p:attrNameLst>
                                              <p:attrName>ppt_x</p:attrName>
                                            </p:attrNameLst>
                                          </p:cBhvr>
                                          <p:tavLst>
                                            <p:tav tm="0">
                                              <p:val>
                                                <p:strVal val="1+#ppt_w/2"/>
                                              </p:val>
                                            </p:tav>
                                            <p:tav tm="100000">
                                              <p:val>
                                                <p:strVal val="#ppt_x"/>
                                              </p:val>
                                            </p:tav>
                                          </p:tavLst>
                                        </p:anim>
                                        <p:anim calcmode="lin" valueType="num">
                                          <p:cBhvr additive="base">
                                            <p:cTn id="37" dur="300" fill="hold"/>
                                            <p:tgtEl>
                                              <p:spTgt spid="16"/>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5515189" y="3150757"/>
            <a:ext cx="1161621" cy="11616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0" name="Oval 9"/>
          <p:cNvSpPr/>
          <p:nvPr/>
        </p:nvSpPr>
        <p:spPr>
          <a:xfrm>
            <a:off x="5152182" y="2787750"/>
            <a:ext cx="1887635" cy="1887635"/>
          </a:xfrm>
          <a:prstGeom prst="ellipse">
            <a:avLst/>
          </a:prstGeom>
          <a:noFill/>
          <a:ln w="28575">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1" name="Oval 10"/>
          <p:cNvSpPr/>
          <p:nvPr/>
        </p:nvSpPr>
        <p:spPr>
          <a:xfrm>
            <a:off x="6751744" y="3233383"/>
            <a:ext cx="377527" cy="377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2" name="Oval 11"/>
          <p:cNvSpPr/>
          <p:nvPr/>
        </p:nvSpPr>
        <p:spPr>
          <a:xfrm>
            <a:off x="4861777" y="2497345"/>
            <a:ext cx="2468446" cy="2468446"/>
          </a:xfrm>
          <a:prstGeom prst="ellipse">
            <a:avLst/>
          </a:prstGeom>
          <a:solidFill>
            <a:srgbClr val="C00000"/>
          </a:solidFill>
          <a:ln w="28575">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3" name="Oval 12"/>
          <p:cNvSpPr/>
          <p:nvPr/>
        </p:nvSpPr>
        <p:spPr>
          <a:xfrm>
            <a:off x="4571371" y="2206939"/>
            <a:ext cx="3049256" cy="3049256"/>
          </a:xfrm>
          <a:prstGeom prst="ellipse">
            <a:avLst/>
          </a:prstGeom>
          <a:noFill/>
          <a:ln w="28575">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4" name="Oval 13"/>
          <p:cNvSpPr/>
          <p:nvPr/>
        </p:nvSpPr>
        <p:spPr>
          <a:xfrm>
            <a:off x="4906032" y="2895161"/>
            <a:ext cx="377527" cy="377527"/>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5" name="Oval 14"/>
          <p:cNvSpPr/>
          <p:nvPr/>
        </p:nvSpPr>
        <p:spPr>
          <a:xfrm>
            <a:off x="6719230" y="4838012"/>
            <a:ext cx="377527" cy="377527"/>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18" name="Oval 17"/>
          <p:cNvSpPr/>
          <p:nvPr/>
        </p:nvSpPr>
        <p:spPr>
          <a:xfrm>
            <a:off x="4280966" y="1916534"/>
            <a:ext cx="3630067" cy="3630067"/>
          </a:xfrm>
          <a:prstGeom prst="ellipse">
            <a:avLst/>
          </a:prstGeom>
          <a:noFill/>
          <a:ln w="28575">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20" name="Oval 19"/>
          <p:cNvSpPr/>
          <p:nvPr/>
        </p:nvSpPr>
        <p:spPr>
          <a:xfrm>
            <a:off x="4575812" y="4749872"/>
            <a:ext cx="377527" cy="377527"/>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latin typeface="思源黑体 CN Regular" panose="020B0500000000000000" pitchFamily="34" charset="-122"/>
              <a:cs typeface="+mn-ea"/>
              <a:sym typeface="+mn-lt"/>
            </a:endParaRPr>
          </a:p>
        </p:txBody>
      </p:sp>
      <p:sp>
        <p:nvSpPr>
          <p:cNvPr id="21" name="TextBox 20"/>
          <p:cNvSpPr txBox="1"/>
          <p:nvPr/>
        </p:nvSpPr>
        <p:spPr>
          <a:xfrm>
            <a:off x="6755527" y="3266258"/>
            <a:ext cx="393056" cy="307777"/>
          </a:xfrm>
          <a:prstGeom prst="rect">
            <a:avLst/>
          </a:prstGeom>
          <a:noFill/>
        </p:spPr>
        <p:txBody>
          <a:bodyPr wrap="none" rtlCol="0">
            <a:spAutoFit/>
          </a:bodyPr>
          <a:lstStyle/>
          <a:p>
            <a:r>
              <a:rPr lang="id-ID" sz="1400" b="1" dirty="0">
                <a:solidFill>
                  <a:schemeClr val="bg1"/>
                </a:solidFill>
                <a:latin typeface="思源黑体 CN Regular" panose="020B0500000000000000" pitchFamily="34" charset="-122"/>
                <a:cs typeface="+mn-ea"/>
                <a:sym typeface="+mn-lt"/>
              </a:rPr>
              <a:t>01</a:t>
            </a:r>
            <a:endParaRPr lang="id-ID" sz="1400" b="1" dirty="0">
              <a:solidFill>
                <a:schemeClr val="bg1"/>
              </a:solidFill>
              <a:latin typeface="思源黑体 CN Regular" panose="020B0500000000000000" pitchFamily="34" charset="-122"/>
              <a:cs typeface="+mn-ea"/>
              <a:sym typeface="+mn-lt"/>
            </a:endParaRPr>
          </a:p>
        </p:txBody>
      </p:sp>
      <p:sp>
        <p:nvSpPr>
          <p:cNvPr id="22" name="TextBox 21"/>
          <p:cNvSpPr txBox="1"/>
          <p:nvPr/>
        </p:nvSpPr>
        <p:spPr>
          <a:xfrm>
            <a:off x="4901326" y="2927591"/>
            <a:ext cx="393056" cy="307777"/>
          </a:xfrm>
          <a:prstGeom prst="rect">
            <a:avLst/>
          </a:prstGeom>
          <a:noFill/>
        </p:spPr>
        <p:txBody>
          <a:bodyPr wrap="none" rtlCol="0">
            <a:spAutoFit/>
          </a:bodyPr>
          <a:lstStyle/>
          <a:p>
            <a:r>
              <a:rPr lang="id-ID" sz="1400" b="1" dirty="0">
                <a:solidFill>
                  <a:srgbClr val="C00000"/>
                </a:solidFill>
                <a:latin typeface="思源黑体 CN Regular" panose="020B0500000000000000" pitchFamily="34" charset="-122"/>
                <a:cs typeface="+mn-ea"/>
                <a:sym typeface="+mn-lt"/>
              </a:rPr>
              <a:t>02</a:t>
            </a:r>
            <a:endParaRPr lang="id-ID" sz="1400" b="1" dirty="0">
              <a:solidFill>
                <a:srgbClr val="C00000"/>
              </a:solidFill>
              <a:latin typeface="思源黑体 CN Regular" panose="020B0500000000000000" pitchFamily="34" charset="-122"/>
              <a:cs typeface="+mn-ea"/>
              <a:sym typeface="+mn-lt"/>
            </a:endParaRPr>
          </a:p>
        </p:txBody>
      </p:sp>
      <p:sp>
        <p:nvSpPr>
          <p:cNvPr id="23" name="TextBox 22"/>
          <p:cNvSpPr txBox="1"/>
          <p:nvPr/>
        </p:nvSpPr>
        <p:spPr>
          <a:xfrm>
            <a:off x="6721661" y="4875881"/>
            <a:ext cx="393056" cy="307777"/>
          </a:xfrm>
          <a:prstGeom prst="rect">
            <a:avLst/>
          </a:prstGeom>
          <a:noFill/>
        </p:spPr>
        <p:txBody>
          <a:bodyPr wrap="none" rtlCol="0">
            <a:spAutoFit/>
          </a:bodyPr>
          <a:lstStyle/>
          <a:p>
            <a:r>
              <a:rPr lang="id-ID" sz="1400" b="1" dirty="0">
                <a:solidFill>
                  <a:srgbClr val="C00000"/>
                </a:solidFill>
                <a:latin typeface="思源黑体 CN Regular" panose="020B0500000000000000" pitchFamily="34" charset="-122"/>
                <a:cs typeface="+mn-ea"/>
                <a:sym typeface="+mn-lt"/>
              </a:rPr>
              <a:t>03</a:t>
            </a:r>
            <a:endParaRPr lang="id-ID" sz="1400" b="1" dirty="0">
              <a:solidFill>
                <a:srgbClr val="C00000"/>
              </a:solidFill>
              <a:latin typeface="思源黑体 CN Regular" panose="020B0500000000000000" pitchFamily="34" charset="-122"/>
              <a:cs typeface="+mn-ea"/>
              <a:sym typeface="+mn-lt"/>
            </a:endParaRPr>
          </a:p>
        </p:txBody>
      </p:sp>
      <p:sp>
        <p:nvSpPr>
          <p:cNvPr id="24" name="TextBox 23"/>
          <p:cNvSpPr txBox="1"/>
          <p:nvPr/>
        </p:nvSpPr>
        <p:spPr>
          <a:xfrm>
            <a:off x="4579593" y="4782748"/>
            <a:ext cx="393056" cy="307777"/>
          </a:xfrm>
          <a:prstGeom prst="rect">
            <a:avLst/>
          </a:prstGeom>
          <a:noFill/>
        </p:spPr>
        <p:txBody>
          <a:bodyPr wrap="none" rtlCol="0">
            <a:spAutoFit/>
          </a:bodyPr>
          <a:lstStyle/>
          <a:p>
            <a:r>
              <a:rPr lang="id-ID" sz="1400" b="1" dirty="0">
                <a:solidFill>
                  <a:srgbClr val="C00000"/>
                </a:solidFill>
                <a:latin typeface="思源黑体 CN Regular" panose="020B0500000000000000" pitchFamily="34" charset="-122"/>
                <a:cs typeface="+mn-ea"/>
                <a:sym typeface="+mn-lt"/>
              </a:rPr>
              <a:t>04</a:t>
            </a:r>
            <a:endParaRPr lang="id-ID" sz="1400" b="1" dirty="0">
              <a:solidFill>
                <a:srgbClr val="C00000"/>
              </a:solidFill>
              <a:latin typeface="思源黑体 CN Regular" panose="020B0500000000000000" pitchFamily="34" charset="-122"/>
              <a:cs typeface="+mn-ea"/>
              <a:sym typeface="+mn-lt"/>
            </a:endParaRPr>
          </a:p>
        </p:txBody>
      </p:sp>
      <p:grpSp>
        <p:nvGrpSpPr>
          <p:cNvPr id="31" name="Group 30"/>
          <p:cNvGrpSpPr/>
          <p:nvPr/>
        </p:nvGrpSpPr>
        <p:grpSpPr>
          <a:xfrm>
            <a:off x="5900209" y="3392912"/>
            <a:ext cx="390524" cy="323849"/>
            <a:chOff x="6289676" y="3660775"/>
            <a:chExt cx="260350" cy="215900"/>
          </a:xfrm>
          <a:solidFill>
            <a:schemeClr val="bg1"/>
          </a:solidFill>
        </p:grpSpPr>
        <p:sp>
          <p:nvSpPr>
            <p:cNvPr id="32" name="Oval 155"/>
            <p:cNvSpPr>
              <a:spLocks noChangeArrowheads="1"/>
            </p:cNvSpPr>
            <p:nvPr/>
          </p:nvSpPr>
          <p:spPr bwMode="auto">
            <a:xfrm>
              <a:off x="6392864" y="3822700"/>
              <a:ext cx="53975" cy="539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33" name="Freeform 156"/>
            <p:cNvSpPr/>
            <p:nvPr/>
          </p:nvSpPr>
          <p:spPr bwMode="auto">
            <a:xfrm>
              <a:off x="6348414" y="3762375"/>
              <a:ext cx="142875" cy="52388"/>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34" name="Freeform 157"/>
            <p:cNvSpPr/>
            <p:nvPr/>
          </p:nvSpPr>
          <p:spPr bwMode="auto">
            <a:xfrm>
              <a:off x="6289676" y="3660775"/>
              <a:ext cx="260350" cy="69850"/>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35" name="Freeform 158"/>
            <p:cNvSpPr/>
            <p:nvPr/>
          </p:nvSpPr>
          <p:spPr bwMode="auto">
            <a:xfrm>
              <a:off x="6318251" y="3711575"/>
              <a:ext cx="203200" cy="60325"/>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grpSp>
      <p:sp>
        <p:nvSpPr>
          <p:cNvPr id="36" name="TextBox 35"/>
          <p:cNvSpPr txBox="1"/>
          <p:nvPr/>
        </p:nvSpPr>
        <p:spPr>
          <a:xfrm>
            <a:off x="5699897" y="3783682"/>
            <a:ext cx="792205" cy="307777"/>
          </a:xfrm>
          <a:prstGeom prst="rect">
            <a:avLst/>
          </a:prstGeom>
          <a:noFill/>
        </p:spPr>
        <p:txBody>
          <a:bodyPr wrap="none" rtlCol="0">
            <a:spAutoFit/>
          </a:bodyPr>
          <a:lstStyle/>
          <a:p>
            <a:pPr algn="ctr"/>
            <a:r>
              <a:rPr lang="id-ID" sz="1400" b="1" dirty="0">
                <a:solidFill>
                  <a:schemeClr val="bg1"/>
                </a:solidFill>
                <a:latin typeface="思源黑体 CN Regular" panose="020B0500000000000000" pitchFamily="34" charset="-122"/>
                <a:cs typeface="+mn-ea"/>
                <a:sym typeface="+mn-lt"/>
              </a:rPr>
              <a:t>Source</a:t>
            </a:r>
            <a:endParaRPr lang="id-ID" sz="1400" b="1" dirty="0">
              <a:solidFill>
                <a:schemeClr val="bg1"/>
              </a:solidFill>
              <a:latin typeface="思源黑体 CN Regular" panose="020B0500000000000000" pitchFamily="34" charset="-122"/>
              <a:cs typeface="+mn-ea"/>
              <a:sym typeface="+mn-lt"/>
            </a:endParaRPr>
          </a:p>
        </p:txBody>
      </p:sp>
      <p:grpSp>
        <p:nvGrpSpPr>
          <p:cNvPr id="41" name="Group 40"/>
          <p:cNvGrpSpPr/>
          <p:nvPr/>
        </p:nvGrpSpPr>
        <p:grpSpPr>
          <a:xfrm>
            <a:off x="8576731" y="2513541"/>
            <a:ext cx="214313" cy="341313"/>
            <a:chOff x="9728201" y="1546225"/>
            <a:chExt cx="214313" cy="341313"/>
          </a:xfrm>
          <a:solidFill>
            <a:srgbClr val="FDFBBB"/>
          </a:solidFill>
        </p:grpSpPr>
        <p:sp>
          <p:nvSpPr>
            <p:cNvPr id="42" name="Freeform 43"/>
            <p:cNvSpPr>
              <a:spLocks noEditPoints="1"/>
            </p:cNvSpPr>
            <p:nvPr/>
          </p:nvSpPr>
          <p:spPr bwMode="auto">
            <a:xfrm>
              <a:off x="9728201" y="1546225"/>
              <a:ext cx="214313" cy="341313"/>
            </a:xfrm>
            <a:custGeom>
              <a:avLst/>
              <a:gdLst>
                <a:gd name="T0" fmla="*/ 68 w 80"/>
                <a:gd name="T1" fmla="*/ 0 h 128"/>
                <a:gd name="T2" fmla="*/ 11 w 80"/>
                <a:gd name="T3" fmla="*/ 0 h 128"/>
                <a:gd name="T4" fmla="*/ 0 w 80"/>
                <a:gd name="T5" fmla="*/ 11 h 128"/>
                <a:gd name="T6" fmla="*/ 0 w 80"/>
                <a:gd name="T7" fmla="*/ 116 h 128"/>
                <a:gd name="T8" fmla="*/ 11 w 80"/>
                <a:gd name="T9" fmla="*/ 128 h 128"/>
                <a:gd name="T10" fmla="*/ 68 w 80"/>
                <a:gd name="T11" fmla="*/ 128 h 128"/>
                <a:gd name="T12" fmla="*/ 80 w 80"/>
                <a:gd name="T13" fmla="*/ 116 h 128"/>
                <a:gd name="T14" fmla="*/ 80 w 80"/>
                <a:gd name="T15" fmla="*/ 11 h 128"/>
                <a:gd name="T16" fmla="*/ 68 w 80"/>
                <a:gd name="T17" fmla="*/ 0 h 128"/>
                <a:gd name="T18" fmla="*/ 72 w 80"/>
                <a:gd name="T19" fmla="*/ 116 h 128"/>
                <a:gd name="T20" fmla="*/ 68 w 80"/>
                <a:gd name="T21" fmla="*/ 120 h 128"/>
                <a:gd name="T22" fmla="*/ 11 w 80"/>
                <a:gd name="T23" fmla="*/ 120 h 128"/>
                <a:gd name="T24" fmla="*/ 8 w 80"/>
                <a:gd name="T25" fmla="*/ 116 h 128"/>
                <a:gd name="T26" fmla="*/ 8 w 80"/>
                <a:gd name="T27" fmla="*/ 11 h 128"/>
                <a:gd name="T28" fmla="*/ 11 w 80"/>
                <a:gd name="T29" fmla="*/ 8 h 128"/>
                <a:gd name="T30" fmla="*/ 68 w 80"/>
                <a:gd name="T31" fmla="*/ 8 h 128"/>
                <a:gd name="T32" fmla="*/ 72 w 80"/>
                <a:gd name="T33" fmla="*/ 11 h 128"/>
                <a:gd name="T34" fmla="*/ 72 w 80"/>
                <a:gd name="T3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28">
                  <a:moveTo>
                    <a:pt x="68" y="0"/>
                  </a:moveTo>
                  <a:cubicBezTo>
                    <a:pt x="11" y="0"/>
                    <a:pt x="11" y="0"/>
                    <a:pt x="11" y="0"/>
                  </a:cubicBezTo>
                  <a:cubicBezTo>
                    <a:pt x="5" y="0"/>
                    <a:pt x="0" y="5"/>
                    <a:pt x="0" y="11"/>
                  </a:cubicBezTo>
                  <a:cubicBezTo>
                    <a:pt x="0" y="116"/>
                    <a:pt x="0" y="116"/>
                    <a:pt x="0" y="116"/>
                  </a:cubicBezTo>
                  <a:cubicBezTo>
                    <a:pt x="0" y="123"/>
                    <a:pt x="5" y="128"/>
                    <a:pt x="11" y="128"/>
                  </a:cubicBezTo>
                  <a:cubicBezTo>
                    <a:pt x="68" y="128"/>
                    <a:pt x="68" y="128"/>
                    <a:pt x="68" y="128"/>
                  </a:cubicBezTo>
                  <a:cubicBezTo>
                    <a:pt x="75" y="128"/>
                    <a:pt x="80" y="123"/>
                    <a:pt x="80" y="116"/>
                  </a:cubicBezTo>
                  <a:cubicBezTo>
                    <a:pt x="80" y="11"/>
                    <a:pt x="80" y="11"/>
                    <a:pt x="80" y="11"/>
                  </a:cubicBezTo>
                  <a:cubicBezTo>
                    <a:pt x="80" y="5"/>
                    <a:pt x="75" y="0"/>
                    <a:pt x="68" y="0"/>
                  </a:cubicBezTo>
                  <a:close/>
                  <a:moveTo>
                    <a:pt x="72" y="116"/>
                  </a:moveTo>
                  <a:cubicBezTo>
                    <a:pt x="72" y="118"/>
                    <a:pt x="70" y="120"/>
                    <a:pt x="68" y="120"/>
                  </a:cubicBezTo>
                  <a:cubicBezTo>
                    <a:pt x="11" y="120"/>
                    <a:pt x="11" y="120"/>
                    <a:pt x="11" y="120"/>
                  </a:cubicBezTo>
                  <a:cubicBezTo>
                    <a:pt x="9" y="120"/>
                    <a:pt x="8" y="118"/>
                    <a:pt x="8" y="116"/>
                  </a:cubicBezTo>
                  <a:cubicBezTo>
                    <a:pt x="8" y="11"/>
                    <a:pt x="8" y="11"/>
                    <a:pt x="8" y="11"/>
                  </a:cubicBezTo>
                  <a:cubicBezTo>
                    <a:pt x="8" y="9"/>
                    <a:pt x="9" y="8"/>
                    <a:pt x="11" y="8"/>
                  </a:cubicBezTo>
                  <a:cubicBezTo>
                    <a:pt x="68" y="8"/>
                    <a:pt x="68" y="8"/>
                    <a:pt x="68" y="8"/>
                  </a:cubicBezTo>
                  <a:cubicBezTo>
                    <a:pt x="70" y="8"/>
                    <a:pt x="72" y="9"/>
                    <a:pt x="72" y="11"/>
                  </a:cubicBezTo>
                  <a:lnTo>
                    <a:pt x="72"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43" name="Freeform 44"/>
            <p:cNvSpPr>
              <a:spLocks noEditPoints="1"/>
            </p:cNvSpPr>
            <p:nvPr/>
          </p:nvSpPr>
          <p:spPr bwMode="auto">
            <a:xfrm>
              <a:off x="9771064" y="1600200"/>
              <a:ext cx="128588" cy="223838"/>
            </a:xfrm>
            <a:custGeom>
              <a:avLst/>
              <a:gdLst>
                <a:gd name="T0" fmla="*/ 40 w 48"/>
                <a:gd name="T1" fmla="*/ 0 h 84"/>
                <a:gd name="T2" fmla="*/ 7 w 48"/>
                <a:gd name="T3" fmla="*/ 0 h 84"/>
                <a:gd name="T4" fmla="*/ 7 w 48"/>
                <a:gd name="T5" fmla="*/ 0 h 84"/>
                <a:gd name="T6" fmla="*/ 7 w 48"/>
                <a:gd name="T7" fmla="*/ 0 h 84"/>
                <a:gd name="T8" fmla="*/ 0 w 48"/>
                <a:gd name="T9" fmla="*/ 7 h 84"/>
                <a:gd name="T10" fmla="*/ 0 w 48"/>
                <a:gd name="T11" fmla="*/ 76 h 84"/>
                <a:gd name="T12" fmla="*/ 7 w 48"/>
                <a:gd name="T13" fmla="*/ 84 h 84"/>
                <a:gd name="T14" fmla="*/ 40 w 48"/>
                <a:gd name="T15" fmla="*/ 84 h 84"/>
                <a:gd name="T16" fmla="*/ 48 w 48"/>
                <a:gd name="T17" fmla="*/ 76 h 84"/>
                <a:gd name="T18" fmla="*/ 48 w 48"/>
                <a:gd name="T19" fmla="*/ 7 h 84"/>
                <a:gd name="T20" fmla="*/ 40 w 48"/>
                <a:gd name="T21" fmla="*/ 0 h 84"/>
                <a:gd name="T22" fmla="*/ 44 w 48"/>
                <a:gd name="T23" fmla="*/ 76 h 84"/>
                <a:gd name="T24" fmla="*/ 40 w 48"/>
                <a:gd name="T25" fmla="*/ 80 h 84"/>
                <a:gd name="T26" fmla="*/ 7 w 48"/>
                <a:gd name="T27" fmla="*/ 80 h 84"/>
                <a:gd name="T28" fmla="*/ 4 w 48"/>
                <a:gd name="T29" fmla="*/ 76 h 84"/>
                <a:gd name="T30" fmla="*/ 4 w 48"/>
                <a:gd name="T31" fmla="*/ 7 h 84"/>
                <a:gd name="T32" fmla="*/ 7 w 48"/>
                <a:gd name="T33" fmla="*/ 4 h 84"/>
                <a:gd name="T34" fmla="*/ 40 w 48"/>
                <a:gd name="T35" fmla="*/ 4 h 84"/>
                <a:gd name="T36" fmla="*/ 44 w 48"/>
                <a:gd name="T37" fmla="*/ 7 h 84"/>
                <a:gd name="T38" fmla="*/ 44 w 48"/>
                <a:gd name="T3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84">
                  <a:moveTo>
                    <a:pt x="40" y="0"/>
                  </a:moveTo>
                  <a:cubicBezTo>
                    <a:pt x="7" y="0"/>
                    <a:pt x="7" y="0"/>
                    <a:pt x="7" y="0"/>
                  </a:cubicBezTo>
                  <a:cubicBezTo>
                    <a:pt x="7" y="0"/>
                    <a:pt x="7" y="0"/>
                    <a:pt x="7" y="0"/>
                  </a:cubicBezTo>
                  <a:cubicBezTo>
                    <a:pt x="7" y="0"/>
                    <a:pt x="7" y="0"/>
                    <a:pt x="7" y="0"/>
                  </a:cubicBezTo>
                  <a:cubicBezTo>
                    <a:pt x="3" y="0"/>
                    <a:pt x="0" y="3"/>
                    <a:pt x="0" y="7"/>
                  </a:cubicBezTo>
                  <a:cubicBezTo>
                    <a:pt x="0" y="76"/>
                    <a:pt x="0" y="76"/>
                    <a:pt x="0" y="76"/>
                  </a:cubicBezTo>
                  <a:cubicBezTo>
                    <a:pt x="0" y="80"/>
                    <a:pt x="3" y="84"/>
                    <a:pt x="7" y="84"/>
                  </a:cubicBezTo>
                  <a:cubicBezTo>
                    <a:pt x="40" y="84"/>
                    <a:pt x="40" y="84"/>
                    <a:pt x="40" y="84"/>
                  </a:cubicBezTo>
                  <a:cubicBezTo>
                    <a:pt x="44" y="84"/>
                    <a:pt x="48" y="80"/>
                    <a:pt x="48" y="76"/>
                  </a:cubicBezTo>
                  <a:cubicBezTo>
                    <a:pt x="48" y="7"/>
                    <a:pt x="48" y="7"/>
                    <a:pt x="48" y="7"/>
                  </a:cubicBezTo>
                  <a:cubicBezTo>
                    <a:pt x="48" y="3"/>
                    <a:pt x="44" y="0"/>
                    <a:pt x="40" y="0"/>
                  </a:cubicBezTo>
                  <a:close/>
                  <a:moveTo>
                    <a:pt x="44" y="76"/>
                  </a:moveTo>
                  <a:cubicBezTo>
                    <a:pt x="44" y="78"/>
                    <a:pt x="42" y="80"/>
                    <a:pt x="40" y="80"/>
                  </a:cubicBezTo>
                  <a:cubicBezTo>
                    <a:pt x="7" y="80"/>
                    <a:pt x="7" y="80"/>
                    <a:pt x="7" y="80"/>
                  </a:cubicBezTo>
                  <a:cubicBezTo>
                    <a:pt x="5" y="80"/>
                    <a:pt x="4" y="78"/>
                    <a:pt x="4" y="76"/>
                  </a:cubicBezTo>
                  <a:cubicBezTo>
                    <a:pt x="4" y="7"/>
                    <a:pt x="4" y="7"/>
                    <a:pt x="4" y="7"/>
                  </a:cubicBezTo>
                  <a:cubicBezTo>
                    <a:pt x="4" y="5"/>
                    <a:pt x="5" y="4"/>
                    <a:pt x="7" y="4"/>
                  </a:cubicBezTo>
                  <a:cubicBezTo>
                    <a:pt x="40" y="4"/>
                    <a:pt x="40" y="4"/>
                    <a:pt x="40" y="4"/>
                  </a:cubicBezTo>
                  <a:cubicBezTo>
                    <a:pt x="42" y="4"/>
                    <a:pt x="44" y="5"/>
                    <a:pt x="44" y="7"/>
                  </a:cubicBezTo>
                  <a:lnTo>
                    <a:pt x="4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44" name="Freeform 45"/>
            <p:cNvSpPr/>
            <p:nvPr/>
          </p:nvSpPr>
          <p:spPr bwMode="auto">
            <a:xfrm>
              <a:off x="9813926" y="1577975"/>
              <a:ext cx="42863" cy="11113"/>
            </a:xfrm>
            <a:custGeom>
              <a:avLst/>
              <a:gdLst>
                <a:gd name="T0" fmla="*/ 2 w 16"/>
                <a:gd name="T1" fmla="*/ 4 h 4"/>
                <a:gd name="T2" fmla="*/ 14 w 16"/>
                <a:gd name="T3" fmla="*/ 4 h 4"/>
                <a:gd name="T4" fmla="*/ 16 w 16"/>
                <a:gd name="T5" fmla="*/ 2 h 4"/>
                <a:gd name="T6" fmla="*/ 14 w 16"/>
                <a:gd name="T7" fmla="*/ 0 h 4"/>
                <a:gd name="T8" fmla="*/ 2 w 16"/>
                <a:gd name="T9" fmla="*/ 0 h 4"/>
                <a:gd name="T10" fmla="*/ 0 w 16"/>
                <a:gd name="T11" fmla="*/ 2 h 4"/>
                <a:gd name="T12" fmla="*/ 2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2" y="4"/>
                  </a:moveTo>
                  <a:cubicBezTo>
                    <a:pt x="14" y="4"/>
                    <a:pt x="14" y="4"/>
                    <a:pt x="14" y="4"/>
                  </a:cubicBezTo>
                  <a:cubicBezTo>
                    <a:pt x="15" y="4"/>
                    <a:pt x="16" y="3"/>
                    <a:pt x="16" y="2"/>
                  </a:cubicBezTo>
                  <a:cubicBezTo>
                    <a:pt x="16" y="1"/>
                    <a:pt x="15" y="0"/>
                    <a:pt x="1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45" name="Oval 46"/>
            <p:cNvSpPr>
              <a:spLocks noChangeArrowheads="1"/>
            </p:cNvSpPr>
            <p:nvPr/>
          </p:nvSpPr>
          <p:spPr bwMode="auto">
            <a:xfrm>
              <a:off x="9825039"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grpSp>
      <p:grpSp>
        <p:nvGrpSpPr>
          <p:cNvPr id="46" name="Group 45"/>
          <p:cNvGrpSpPr/>
          <p:nvPr/>
        </p:nvGrpSpPr>
        <p:grpSpPr>
          <a:xfrm>
            <a:off x="3371324" y="2335740"/>
            <a:ext cx="255588" cy="341313"/>
            <a:chOff x="10390189" y="1546225"/>
            <a:chExt cx="255588" cy="341313"/>
          </a:xfrm>
          <a:solidFill>
            <a:srgbClr val="FDFBBB"/>
          </a:solidFill>
        </p:grpSpPr>
        <p:sp>
          <p:nvSpPr>
            <p:cNvPr id="47" name="Freeform 47"/>
            <p:cNvSpPr>
              <a:spLocks noEditPoints="1"/>
            </p:cNvSpPr>
            <p:nvPr/>
          </p:nvSpPr>
          <p:spPr bwMode="auto">
            <a:xfrm>
              <a:off x="10390189" y="1546225"/>
              <a:ext cx="255588" cy="341313"/>
            </a:xfrm>
            <a:custGeom>
              <a:avLst/>
              <a:gdLst>
                <a:gd name="T0" fmla="*/ 85 w 96"/>
                <a:gd name="T1" fmla="*/ 8 h 128"/>
                <a:gd name="T2" fmla="*/ 88 w 96"/>
                <a:gd name="T3" fmla="*/ 11 h 128"/>
                <a:gd name="T4" fmla="*/ 88 w 96"/>
                <a:gd name="T5" fmla="*/ 117 h 128"/>
                <a:gd name="T6" fmla="*/ 85 w 96"/>
                <a:gd name="T7" fmla="*/ 120 h 128"/>
                <a:gd name="T8" fmla="*/ 11 w 96"/>
                <a:gd name="T9" fmla="*/ 120 h 128"/>
                <a:gd name="T10" fmla="*/ 8 w 96"/>
                <a:gd name="T11" fmla="*/ 117 h 128"/>
                <a:gd name="T12" fmla="*/ 8 w 96"/>
                <a:gd name="T13" fmla="*/ 11 h 128"/>
                <a:gd name="T14" fmla="*/ 11 w 96"/>
                <a:gd name="T15" fmla="*/ 8 h 128"/>
                <a:gd name="T16" fmla="*/ 85 w 96"/>
                <a:gd name="T17" fmla="*/ 8 h 128"/>
                <a:gd name="T18" fmla="*/ 85 w 96"/>
                <a:gd name="T19" fmla="*/ 0 h 128"/>
                <a:gd name="T20" fmla="*/ 11 w 96"/>
                <a:gd name="T21" fmla="*/ 0 h 128"/>
                <a:gd name="T22" fmla="*/ 0 w 96"/>
                <a:gd name="T23" fmla="*/ 11 h 128"/>
                <a:gd name="T24" fmla="*/ 0 w 96"/>
                <a:gd name="T25" fmla="*/ 117 h 128"/>
                <a:gd name="T26" fmla="*/ 11 w 96"/>
                <a:gd name="T27" fmla="*/ 128 h 128"/>
                <a:gd name="T28" fmla="*/ 85 w 96"/>
                <a:gd name="T29" fmla="*/ 128 h 128"/>
                <a:gd name="T30" fmla="*/ 96 w 96"/>
                <a:gd name="T31" fmla="*/ 117 h 128"/>
                <a:gd name="T32" fmla="*/ 96 w 96"/>
                <a:gd name="T33" fmla="*/ 11 h 128"/>
                <a:gd name="T34" fmla="*/ 85 w 96"/>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28">
                  <a:moveTo>
                    <a:pt x="85" y="8"/>
                  </a:moveTo>
                  <a:cubicBezTo>
                    <a:pt x="86" y="8"/>
                    <a:pt x="88" y="9"/>
                    <a:pt x="88" y="11"/>
                  </a:cubicBezTo>
                  <a:cubicBezTo>
                    <a:pt x="88" y="117"/>
                    <a:pt x="88" y="117"/>
                    <a:pt x="88" y="117"/>
                  </a:cubicBezTo>
                  <a:cubicBezTo>
                    <a:pt x="88" y="118"/>
                    <a:pt x="86" y="120"/>
                    <a:pt x="85" y="120"/>
                  </a:cubicBezTo>
                  <a:cubicBezTo>
                    <a:pt x="11" y="120"/>
                    <a:pt x="11" y="120"/>
                    <a:pt x="11" y="120"/>
                  </a:cubicBezTo>
                  <a:cubicBezTo>
                    <a:pt x="9" y="120"/>
                    <a:pt x="8" y="118"/>
                    <a:pt x="8" y="117"/>
                  </a:cubicBezTo>
                  <a:cubicBezTo>
                    <a:pt x="8" y="11"/>
                    <a:pt x="8" y="11"/>
                    <a:pt x="8" y="11"/>
                  </a:cubicBezTo>
                  <a:cubicBezTo>
                    <a:pt x="8" y="9"/>
                    <a:pt x="9" y="8"/>
                    <a:pt x="11" y="8"/>
                  </a:cubicBezTo>
                  <a:cubicBezTo>
                    <a:pt x="85" y="8"/>
                    <a:pt x="85" y="8"/>
                    <a:pt x="85" y="8"/>
                  </a:cubicBezTo>
                  <a:moveTo>
                    <a:pt x="85" y="0"/>
                  </a:moveTo>
                  <a:cubicBezTo>
                    <a:pt x="11" y="0"/>
                    <a:pt x="11" y="0"/>
                    <a:pt x="11" y="0"/>
                  </a:cubicBezTo>
                  <a:cubicBezTo>
                    <a:pt x="5" y="0"/>
                    <a:pt x="0" y="5"/>
                    <a:pt x="0" y="11"/>
                  </a:cubicBezTo>
                  <a:cubicBezTo>
                    <a:pt x="0" y="117"/>
                    <a:pt x="0" y="117"/>
                    <a:pt x="0" y="117"/>
                  </a:cubicBezTo>
                  <a:cubicBezTo>
                    <a:pt x="0" y="123"/>
                    <a:pt x="5" y="128"/>
                    <a:pt x="11" y="128"/>
                  </a:cubicBezTo>
                  <a:cubicBezTo>
                    <a:pt x="85" y="128"/>
                    <a:pt x="85" y="128"/>
                    <a:pt x="85" y="128"/>
                  </a:cubicBezTo>
                  <a:cubicBezTo>
                    <a:pt x="91" y="128"/>
                    <a:pt x="96" y="123"/>
                    <a:pt x="96" y="117"/>
                  </a:cubicBezTo>
                  <a:cubicBezTo>
                    <a:pt x="96" y="11"/>
                    <a:pt x="96" y="11"/>
                    <a:pt x="96" y="11"/>
                  </a:cubicBezTo>
                  <a:cubicBezTo>
                    <a:pt x="96" y="5"/>
                    <a:pt x="91"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48" name="Freeform 48"/>
            <p:cNvSpPr>
              <a:spLocks noEditPoints="1"/>
            </p:cNvSpPr>
            <p:nvPr/>
          </p:nvSpPr>
          <p:spPr bwMode="auto">
            <a:xfrm>
              <a:off x="10433051" y="1589088"/>
              <a:ext cx="169863" cy="234950"/>
            </a:xfrm>
            <a:custGeom>
              <a:avLst/>
              <a:gdLst>
                <a:gd name="T0" fmla="*/ 57 w 64"/>
                <a:gd name="T1" fmla="*/ 4 h 88"/>
                <a:gd name="T2" fmla="*/ 60 w 64"/>
                <a:gd name="T3" fmla="*/ 7 h 88"/>
                <a:gd name="T4" fmla="*/ 60 w 64"/>
                <a:gd name="T5" fmla="*/ 81 h 88"/>
                <a:gd name="T6" fmla="*/ 57 w 64"/>
                <a:gd name="T7" fmla="*/ 84 h 88"/>
                <a:gd name="T8" fmla="*/ 7 w 64"/>
                <a:gd name="T9" fmla="*/ 84 h 88"/>
                <a:gd name="T10" fmla="*/ 4 w 64"/>
                <a:gd name="T11" fmla="*/ 81 h 88"/>
                <a:gd name="T12" fmla="*/ 4 w 64"/>
                <a:gd name="T13" fmla="*/ 7 h 88"/>
                <a:gd name="T14" fmla="*/ 7 w 64"/>
                <a:gd name="T15" fmla="*/ 4 h 88"/>
                <a:gd name="T16" fmla="*/ 57 w 64"/>
                <a:gd name="T17" fmla="*/ 4 h 88"/>
                <a:gd name="T18" fmla="*/ 57 w 64"/>
                <a:gd name="T19" fmla="*/ 0 h 88"/>
                <a:gd name="T20" fmla="*/ 7 w 64"/>
                <a:gd name="T21" fmla="*/ 0 h 88"/>
                <a:gd name="T22" fmla="*/ 0 w 64"/>
                <a:gd name="T23" fmla="*/ 7 h 88"/>
                <a:gd name="T24" fmla="*/ 0 w 64"/>
                <a:gd name="T25" fmla="*/ 81 h 88"/>
                <a:gd name="T26" fmla="*/ 7 w 64"/>
                <a:gd name="T27" fmla="*/ 88 h 88"/>
                <a:gd name="T28" fmla="*/ 57 w 64"/>
                <a:gd name="T29" fmla="*/ 88 h 88"/>
                <a:gd name="T30" fmla="*/ 64 w 64"/>
                <a:gd name="T31" fmla="*/ 81 h 88"/>
                <a:gd name="T32" fmla="*/ 64 w 64"/>
                <a:gd name="T33" fmla="*/ 7 h 88"/>
                <a:gd name="T34" fmla="*/ 57 w 64"/>
                <a:gd name="T3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88">
                  <a:moveTo>
                    <a:pt x="57" y="4"/>
                  </a:moveTo>
                  <a:cubicBezTo>
                    <a:pt x="58" y="4"/>
                    <a:pt x="60" y="5"/>
                    <a:pt x="60" y="7"/>
                  </a:cubicBezTo>
                  <a:cubicBezTo>
                    <a:pt x="60" y="81"/>
                    <a:pt x="60" y="81"/>
                    <a:pt x="60" y="81"/>
                  </a:cubicBezTo>
                  <a:cubicBezTo>
                    <a:pt x="60" y="82"/>
                    <a:pt x="58" y="84"/>
                    <a:pt x="57" y="84"/>
                  </a:cubicBezTo>
                  <a:cubicBezTo>
                    <a:pt x="7" y="84"/>
                    <a:pt x="7" y="84"/>
                    <a:pt x="7" y="84"/>
                  </a:cubicBezTo>
                  <a:cubicBezTo>
                    <a:pt x="5" y="84"/>
                    <a:pt x="4" y="82"/>
                    <a:pt x="4" y="81"/>
                  </a:cubicBezTo>
                  <a:cubicBezTo>
                    <a:pt x="4" y="7"/>
                    <a:pt x="4" y="7"/>
                    <a:pt x="4" y="7"/>
                  </a:cubicBezTo>
                  <a:cubicBezTo>
                    <a:pt x="4" y="5"/>
                    <a:pt x="5" y="4"/>
                    <a:pt x="7" y="4"/>
                  </a:cubicBezTo>
                  <a:cubicBezTo>
                    <a:pt x="57" y="4"/>
                    <a:pt x="57" y="4"/>
                    <a:pt x="57" y="4"/>
                  </a:cubicBezTo>
                  <a:moveTo>
                    <a:pt x="57" y="0"/>
                  </a:moveTo>
                  <a:cubicBezTo>
                    <a:pt x="7" y="0"/>
                    <a:pt x="7" y="0"/>
                    <a:pt x="7" y="0"/>
                  </a:cubicBezTo>
                  <a:cubicBezTo>
                    <a:pt x="3" y="0"/>
                    <a:pt x="0" y="3"/>
                    <a:pt x="0" y="7"/>
                  </a:cubicBezTo>
                  <a:cubicBezTo>
                    <a:pt x="0" y="81"/>
                    <a:pt x="0" y="81"/>
                    <a:pt x="0" y="81"/>
                  </a:cubicBezTo>
                  <a:cubicBezTo>
                    <a:pt x="0" y="85"/>
                    <a:pt x="3" y="88"/>
                    <a:pt x="7" y="88"/>
                  </a:cubicBezTo>
                  <a:cubicBezTo>
                    <a:pt x="57" y="88"/>
                    <a:pt x="57" y="88"/>
                    <a:pt x="57" y="88"/>
                  </a:cubicBezTo>
                  <a:cubicBezTo>
                    <a:pt x="61" y="88"/>
                    <a:pt x="64" y="85"/>
                    <a:pt x="64" y="81"/>
                  </a:cubicBezTo>
                  <a:cubicBezTo>
                    <a:pt x="64" y="7"/>
                    <a:pt x="64" y="7"/>
                    <a:pt x="64" y="7"/>
                  </a:cubicBezTo>
                  <a:cubicBezTo>
                    <a:pt x="64" y="3"/>
                    <a:pt x="61"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49" name="Oval 49"/>
            <p:cNvSpPr>
              <a:spLocks noChangeArrowheads="1"/>
            </p:cNvSpPr>
            <p:nvPr/>
          </p:nvSpPr>
          <p:spPr bwMode="auto">
            <a:xfrm>
              <a:off x="10507664" y="1835150"/>
              <a:ext cx="20638" cy="206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grpSp>
      <p:grpSp>
        <p:nvGrpSpPr>
          <p:cNvPr id="3" name="Group 2"/>
          <p:cNvGrpSpPr/>
          <p:nvPr/>
        </p:nvGrpSpPr>
        <p:grpSpPr>
          <a:xfrm>
            <a:off x="7068492" y="2673406"/>
            <a:ext cx="1338908" cy="649565"/>
            <a:chOff x="7068492" y="2332624"/>
            <a:chExt cx="1338908" cy="649565"/>
          </a:xfrm>
        </p:grpSpPr>
        <p:cxnSp>
          <p:nvCxnSpPr>
            <p:cNvPr id="37" name="Straight Connector 36"/>
            <p:cNvCxnSpPr/>
            <p:nvPr/>
          </p:nvCxnSpPr>
          <p:spPr>
            <a:xfrm flipV="1">
              <a:off x="7068492" y="2336800"/>
              <a:ext cx="640808" cy="645389"/>
            </a:xfrm>
            <a:prstGeom prst="line">
              <a:avLst/>
            </a:prstGeom>
            <a:ln w="19050">
              <a:solidFill>
                <a:srgbClr val="FDFBBB"/>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710671" y="2332624"/>
              <a:ext cx="696729" cy="0"/>
            </a:xfrm>
            <a:prstGeom prst="line">
              <a:avLst/>
            </a:prstGeom>
            <a:ln w="19050">
              <a:solidFill>
                <a:srgbClr val="FDFBBB"/>
              </a:solidFill>
              <a:tailEnd type="diamond"/>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3776133" y="2491315"/>
            <a:ext cx="1191156" cy="533206"/>
            <a:chOff x="3776133" y="2150533"/>
            <a:chExt cx="1191156" cy="533206"/>
          </a:xfrm>
        </p:grpSpPr>
        <p:cxnSp>
          <p:nvCxnSpPr>
            <p:cNvPr id="50" name="Straight Connector 49"/>
            <p:cNvCxnSpPr/>
            <p:nvPr/>
          </p:nvCxnSpPr>
          <p:spPr>
            <a:xfrm flipH="1" flipV="1">
              <a:off x="4437866" y="2150533"/>
              <a:ext cx="529423" cy="533206"/>
            </a:xfrm>
            <a:prstGeom prst="line">
              <a:avLst/>
            </a:prstGeom>
            <a:ln w="19050">
              <a:solidFill>
                <a:srgbClr val="FDFBB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3776133" y="2162507"/>
              <a:ext cx="659714" cy="0"/>
            </a:xfrm>
            <a:prstGeom prst="line">
              <a:avLst/>
            </a:prstGeom>
            <a:ln w="19050">
              <a:solidFill>
                <a:srgbClr val="FDFBBB"/>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3312122" y="4765713"/>
            <a:ext cx="400024" cy="374940"/>
            <a:chOff x="4836122" y="1968640"/>
            <a:chExt cx="400024" cy="374940"/>
          </a:xfrm>
          <a:solidFill>
            <a:srgbClr val="FDFBBB"/>
          </a:solidFill>
        </p:grpSpPr>
        <p:sp>
          <p:nvSpPr>
            <p:cNvPr id="55" name="Freeform 111"/>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56" name="Freeform 112"/>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grpSp>
      <p:cxnSp>
        <p:nvCxnSpPr>
          <p:cNvPr id="57" name="Straight Connector 56"/>
          <p:cNvCxnSpPr/>
          <p:nvPr/>
        </p:nvCxnSpPr>
        <p:spPr>
          <a:xfrm flipH="1">
            <a:off x="3877733" y="4959578"/>
            <a:ext cx="710514" cy="0"/>
          </a:xfrm>
          <a:prstGeom prst="line">
            <a:avLst/>
          </a:prstGeom>
          <a:ln w="19050">
            <a:solidFill>
              <a:srgbClr val="FDFBBB"/>
            </a:solidFill>
            <a:tailEnd type="diamo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7092604" y="5011162"/>
            <a:ext cx="882996" cy="0"/>
          </a:xfrm>
          <a:prstGeom prst="line">
            <a:avLst/>
          </a:prstGeom>
          <a:ln w="19050">
            <a:solidFill>
              <a:srgbClr val="FDFBBB"/>
            </a:solidFill>
            <a:tailEnd type="diamond"/>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8071381" y="4857470"/>
            <a:ext cx="437620" cy="291747"/>
            <a:chOff x="9358313" y="3649663"/>
            <a:chExt cx="581025" cy="387350"/>
          </a:xfrm>
          <a:solidFill>
            <a:srgbClr val="FDFBBB"/>
          </a:solidFill>
        </p:grpSpPr>
        <p:sp>
          <p:nvSpPr>
            <p:cNvPr id="64" name="Freeform 5"/>
            <p:cNvSpPr>
              <a:spLocks noEditPoints="1"/>
            </p:cNvSpPr>
            <p:nvPr/>
          </p:nvSpPr>
          <p:spPr bwMode="auto">
            <a:xfrm>
              <a:off x="9436101" y="3649663"/>
              <a:ext cx="425450" cy="309563"/>
            </a:xfrm>
            <a:custGeom>
              <a:avLst/>
              <a:gdLst>
                <a:gd name="T0" fmla="*/ 41 w 367"/>
                <a:gd name="T1" fmla="*/ 267 h 267"/>
                <a:gd name="T2" fmla="*/ 325 w 367"/>
                <a:gd name="T3" fmla="*/ 267 h 267"/>
                <a:gd name="T4" fmla="*/ 355 w 367"/>
                <a:gd name="T5" fmla="*/ 255 h 267"/>
                <a:gd name="T6" fmla="*/ 367 w 367"/>
                <a:gd name="T7" fmla="*/ 225 h 267"/>
                <a:gd name="T8" fmla="*/ 367 w 367"/>
                <a:gd name="T9" fmla="*/ 42 h 267"/>
                <a:gd name="T10" fmla="*/ 355 w 367"/>
                <a:gd name="T11" fmla="*/ 12 h 267"/>
                <a:gd name="T12" fmla="*/ 325 w 367"/>
                <a:gd name="T13" fmla="*/ 0 h 267"/>
                <a:gd name="T14" fmla="*/ 41 w 367"/>
                <a:gd name="T15" fmla="*/ 0 h 267"/>
                <a:gd name="T16" fmla="*/ 12 w 367"/>
                <a:gd name="T17" fmla="*/ 12 h 267"/>
                <a:gd name="T18" fmla="*/ 0 w 367"/>
                <a:gd name="T19" fmla="*/ 42 h 267"/>
                <a:gd name="T20" fmla="*/ 0 w 367"/>
                <a:gd name="T21" fmla="*/ 225 h 267"/>
                <a:gd name="T22" fmla="*/ 12 w 367"/>
                <a:gd name="T23" fmla="*/ 255 h 267"/>
                <a:gd name="T24" fmla="*/ 41 w 367"/>
                <a:gd name="T25" fmla="*/ 267 h 267"/>
                <a:gd name="T26" fmla="*/ 33 w 367"/>
                <a:gd name="T27" fmla="*/ 42 h 267"/>
                <a:gd name="T28" fmla="*/ 36 w 367"/>
                <a:gd name="T29" fmla="*/ 36 h 267"/>
                <a:gd name="T30" fmla="*/ 41 w 367"/>
                <a:gd name="T31" fmla="*/ 33 h 267"/>
                <a:gd name="T32" fmla="*/ 325 w 367"/>
                <a:gd name="T33" fmla="*/ 33 h 267"/>
                <a:gd name="T34" fmla="*/ 331 w 367"/>
                <a:gd name="T35" fmla="*/ 36 h 267"/>
                <a:gd name="T36" fmla="*/ 333 w 367"/>
                <a:gd name="T37" fmla="*/ 42 h 267"/>
                <a:gd name="T38" fmla="*/ 333 w 367"/>
                <a:gd name="T39" fmla="*/ 225 h 267"/>
                <a:gd name="T40" fmla="*/ 331 w 367"/>
                <a:gd name="T41" fmla="*/ 231 h 267"/>
                <a:gd name="T42" fmla="*/ 325 w 367"/>
                <a:gd name="T43" fmla="*/ 234 h 267"/>
                <a:gd name="T44" fmla="*/ 41 w 367"/>
                <a:gd name="T45" fmla="*/ 234 h 267"/>
                <a:gd name="T46" fmla="*/ 36 w 367"/>
                <a:gd name="T47" fmla="*/ 231 h 267"/>
                <a:gd name="T48" fmla="*/ 33 w 367"/>
                <a:gd name="T49" fmla="*/ 225 h 267"/>
                <a:gd name="T50" fmla="*/ 33 w 367"/>
                <a:gd name="T51" fmla="*/ 42 h 267"/>
                <a:gd name="T52" fmla="*/ 33 w 367"/>
                <a:gd name="T53" fmla="*/ 42 h 267"/>
                <a:gd name="T54" fmla="*/ 33 w 367"/>
                <a:gd name="T5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267">
                  <a:moveTo>
                    <a:pt x="41" y="267"/>
                  </a:moveTo>
                  <a:cubicBezTo>
                    <a:pt x="325" y="267"/>
                    <a:pt x="325" y="267"/>
                    <a:pt x="325" y="267"/>
                  </a:cubicBezTo>
                  <a:cubicBezTo>
                    <a:pt x="337" y="267"/>
                    <a:pt x="346" y="263"/>
                    <a:pt x="355" y="255"/>
                  </a:cubicBezTo>
                  <a:cubicBezTo>
                    <a:pt x="363" y="247"/>
                    <a:pt x="367" y="237"/>
                    <a:pt x="367" y="225"/>
                  </a:cubicBezTo>
                  <a:cubicBezTo>
                    <a:pt x="367" y="42"/>
                    <a:pt x="367" y="42"/>
                    <a:pt x="367" y="42"/>
                  </a:cubicBezTo>
                  <a:cubicBezTo>
                    <a:pt x="367" y="30"/>
                    <a:pt x="363" y="20"/>
                    <a:pt x="355" y="12"/>
                  </a:cubicBezTo>
                  <a:cubicBezTo>
                    <a:pt x="346" y="4"/>
                    <a:pt x="337" y="0"/>
                    <a:pt x="325" y="0"/>
                  </a:cubicBezTo>
                  <a:cubicBezTo>
                    <a:pt x="41" y="0"/>
                    <a:pt x="41" y="0"/>
                    <a:pt x="41" y="0"/>
                  </a:cubicBezTo>
                  <a:cubicBezTo>
                    <a:pt x="30" y="0"/>
                    <a:pt x="20" y="4"/>
                    <a:pt x="12" y="12"/>
                  </a:cubicBezTo>
                  <a:cubicBezTo>
                    <a:pt x="4" y="20"/>
                    <a:pt x="0" y="30"/>
                    <a:pt x="0" y="42"/>
                  </a:cubicBezTo>
                  <a:cubicBezTo>
                    <a:pt x="0" y="225"/>
                    <a:pt x="0" y="225"/>
                    <a:pt x="0" y="225"/>
                  </a:cubicBezTo>
                  <a:cubicBezTo>
                    <a:pt x="0" y="237"/>
                    <a:pt x="4" y="247"/>
                    <a:pt x="12" y="255"/>
                  </a:cubicBezTo>
                  <a:cubicBezTo>
                    <a:pt x="20" y="263"/>
                    <a:pt x="30" y="267"/>
                    <a:pt x="41" y="267"/>
                  </a:cubicBezTo>
                  <a:close/>
                  <a:moveTo>
                    <a:pt x="33" y="42"/>
                  </a:moveTo>
                  <a:cubicBezTo>
                    <a:pt x="33" y="39"/>
                    <a:pt x="34" y="37"/>
                    <a:pt x="36" y="36"/>
                  </a:cubicBezTo>
                  <a:cubicBezTo>
                    <a:pt x="37" y="34"/>
                    <a:pt x="39" y="33"/>
                    <a:pt x="41" y="33"/>
                  </a:cubicBezTo>
                  <a:cubicBezTo>
                    <a:pt x="325" y="33"/>
                    <a:pt x="325" y="33"/>
                    <a:pt x="325" y="33"/>
                  </a:cubicBezTo>
                  <a:cubicBezTo>
                    <a:pt x="327" y="33"/>
                    <a:pt x="329" y="34"/>
                    <a:pt x="331" y="36"/>
                  </a:cubicBezTo>
                  <a:cubicBezTo>
                    <a:pt x="333" y="37"/>
                    <a:pt x="333" y="39"/>
                    <a:pt x="333" y="42"/>
                  </a:cubicBezTo>
                  <a:cubicBezTo>
                    <a:pt x="333" y="225"/>
                    <a:pt x="333" y="225"/>
                    <a:pt x="333" y="225"/>
                  </a:cubicBezTo>
                  <a:cubicBezTo>
                    <a:pt x="333" y="228"/>
                    <a:pt x="333" y="229"/>
                    <a:pt x="331" y="231"/>
                  </a:cubicBezTo>
                  <a:cubicBezTo>
                    <a:pt x="329" y="233"/>
                    <a:pt x="327" y="234"/>
                    <a:pt x="325" y="234"/>
                  </a:cubicBezTo>
                  <a:cubicBezTo>
                    <a:pt x="41" y="234"/>
                    <a:pt x="41" y="234"/>
                    <a:pt x="41" y="234"/>
                  </a:cubicBezTo>
                  <a:cubicBezTo>
                    <a:pt x="39" y="234"/>
                    <a:pt x="37" y="233"/>
                    <a:pt x="36" y="231"/>
                  </a:cubicBezTo>
                  <a:cubicBezTo>
                    <a:pt x="34" y="229"/>
                    <a:pt x="33" y="228"/>
                    <a:pt x="33" y="225"/>
                  </a:cubicBezTo>
                  <a:lnTo>
                    <a:pt x="33" y="42"/>
                  </a:lnTo>
                  <a:close/>
                  <a:moveTo>
                    <a:pt x="33" y="42"/>
                  </a:moveTo>
                  <a:cubicBezTo>
                    <a:pt x="33" y="42"/>
                    <a:pt x="33" y="42"/>
                    <a:pt x="3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sp>
          <p:nvSpPr>
            <p:cNvPr id="65" name="Freeform 6"/>
            <p:cNvSpPr>
              <a:spLocks noEditPoints="1"/>
            </p:cNvSpPr>
            <p:nvPr/>
          </p:nvSpPr>
          <p:spPr bwMode="auto">
            <a:xfrm>
              <a:off x="9358313" y="3979863"/>
              <a:ext cx="581025" cy="57150"/>
            </a:xfrm>
            <a:custGeom>
              <a:avLst/>
              <a:gdLst>
                <a:gd name="T0" fmla="*/ 459 w 501"/>
                <a:gd name="T1" fmla="*/ 0 h 50"/>
                <a:gd name="T2" fmla="*/ 0 w 501"/>
                <a:gd name="T3" fmla="*/ 0 h 50"/>
                <a:gd name="T4" fmla="*/ 0 w 501"/>
                <a:gd name="T5" fmla="*/ 25 h 50"/>
                <a:gd name="T6" fmla="*/ 12 w 501"/>
                <a:gd name="T7" fmla="*/ 42 h 50"/>
                <a:gd name="T8" fmla="*/ 42 w 501"/>
                <a:gd name="T9" fmla="*/ 50 h 50"/>
                <a:gd name="T10" fmla="*/ 459 w 501"/>
                <a:gd name="T11" fmla="*/ 50 h 50"/>
                <a:gd name="T12" fmla="*/ 488 w 501"/>
                <a:gd name="T13" fmla="*/ 42 h 50"/>
                <a:gd name="T14" fmla="*/ 501 w 501"/>
                <a:gd name="T15" fmla="*/ 25 h 50"/>
                <a:gd name="T16" fmla="*/ 501 w 501"/>
                <a:gd name="T17" fmla="*/ 0 h 50"/>
                <a:gd name="T18" fmla="*/ 459 w 501"/>
                <a:gd name="T19" fmla="*/ 0 h 50"/>
                <a:gd name="T20" fmla="*/ 271 w 501"/>
                <a:gd name="T21" fmla="*/ 25 h 50"/>
                <a:gd name="T22" fmla="*/ 229 w 501"/>
                <a:gd name="T23" fmla="*/ 25 h 50"/>
                <a:gd name="T24" fmla="*/ 225 w 501"/>
                <a:gd name="T25" fmla="*/ 21 h 50"/>
                <a:gd name="T26" fmla="*/ 229 w 501"/>
                <a:gd name="T27" fmla="*/ 16 h 50"/>
                <a:gd name="T28" fmla="*/ 271 w 501"/>
                <a:gd name="T29" fmla="*/ 16 h 50"/>
                <a:gd name="T30" fmla="*/ 275 w 501"/>
                <a:gd name="T31" fmla="*/ 21 h 50"/>
                <a:gd name="T32" fmla="*/ 271 w 501"/>
                <a:gd name="T33" fmla="*/ 25 h 50"/>
                <a:gd name="T34" fmla="*/ 271 w 501"/>
                <a:gd name="T35" fmla="*/ 25 h 50"/>
                <a:gd name="T36" fmla="*/ 271 w 501"/>
                <a:gd name="T3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50">
                  <a:moveTo>
                    <a:pt x="459" y="0"/>
                  </a:moveTo>
                  <a:cubicBezTo>
                    <a:pt x="0" y="0"/>
                    <a:pt x="0" y="0"/>
                    <a:pt x="0" y="0"/>
                  </a:cubicBezTo>
                  <a:cubicBezTo>
                    <a:pt x="0" y="25"/>
                    <a:pt x="0" y="25"/>
                    <a:pt x="0" y="25"/>
                  </a:cubicBezTo>
                  <a:cubicBezTo>
                    <a:pt x="0" y="32"/>
                    <a:pt x="4" y="38"/>
                    <a:pt x="12" y="42"/>
                  </a:cubicBezTo>
                  <a:cubicBezTo>
                    <a:pt x="20" y="47"/>
                    <a:pt x="30" y="50"/>
                    <a:pt x="42" y="50"/>
                  </a:cubicBezTo>
                  <a:cubicBezTo>
                    <a:pt x="459" y="50"/>
                    <a:pt x="459" y="50"/>
                    <a:pt x="459" y="50"/>
                  </a:cubicBezTo>
                  <a:cubicBezTo>
                    <a:pt x="470" y="50"/>
                    <a:pt x="480" y="47"/>
                    <a:pt x="488" y="42"/>
                  </a:cubicBezTo>
                  <a:cubicBezTo>
                    <a:pt x="496" y="38"/>
                    <a:pt x="501" y="32"/>
                    <a:pt x="501" y="25"/>
                  </a:cubicBezTo>
                  <a:cubicBezTo>
                    <a:pt x="501" y="0"/>
                    <a:pt x="501" y="0"/>
                    <a:pt x="501" y="0"/>
                  </a:cubicBezTo>
                  <a:lnTo>
                    <a:pt x="459" y="0"/>
                  </a:lnTo>
                  <a:close/>
                  <a:moveTo>
                    <a:pt x="271" y="25"/>
                  </a:moveTo>
                  <a:cubicBezTo>
                    <a:pt x="229" y="25"/>
                    <a:pt x="229" y="25"/>
                    <a:pt x="229" y="25"/>
                  </a:cubicBezTo>
                  <a:cubicBezTo>
                    <a:pt x="227" y="25"/>
                    <a:pt x="225" y="23"/>
                    <a:pt x="225" y="21"/>
                  </a:cubicBezTo>
                  <a:cubicBezTo>
                    <a:pt x="225" y="18"/>
                    <a:pt x="227" y="16"/>
                    <a:pt x="229" y="16"/>
                  </a:cubicBezTo>
                  <a:cubicBezTo>
                    <a:pt x="271" y="16"/>
                    <a:pt x="271" y="16"/>
                    <a:pt x="271" y="16"/>
                  </a:cubicBezTo>
                  <a:cubicBezTo>
                    <a:pt x="274" y="16"/>
                    <a:pt x="275" y="18"/>
                    <a:pt x="275" y="21"/>
                  </a:cubicBezTo>
                  <a:cubicBezTo>
                    <a:pt x="275" y="23"/>
                    <a:pt x="274" y="25"/>
                    <a:pt x="271" y="25"/>
                  </a:cubicBezTo>
                  <a:close/>
                  <a:moveTo>
                    <a:pt x="271" y="25"/>
                  </a:moveTo>
                  <a:cubicBezTo>
                    <a:pt x="271" y="25"/>
                    <a:pt x="271" y="25"/>
                    <a:pt x="271"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solidFill>
                <a:latin typeface="思源黑体 CN Regular" panose="020B0500000000000000" pitchFamily="34" charset="-122"/>
                <a:cs typeface="+mn-ea"/>
                <a:sym typeface="+mn-lt"/>
              </a:endParaRPr>
            </a:p>
          </p:txBody>
        </p:sp>
      </p:grpSp>
      <p:grpSp>
        <p:nvGrpSpPr>
          <p:cNvPr id="53" name="组合 52"/>
          <p:cNvGrpSpPr/>
          <p:nvPr/>
        </p:nvGrpSpPr>
        <p:grpSpPr>
          <a:xfrm>
            <a:off x="9138349" y="2276105"/>
            <a:ext cx="1934629" cy="890411"/>
            <a:chOff x="468937" y="2419540"/>
            <a:chExt cx="1934629" cy="890411"/>
          </a:xfrm>
        </p:grpSpPr>
        <p:sp>
          <p:nvSpPr>
            <p:cNvPr id="58"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cs typeface="+mn-ea"/>
                <a:sym typeface="+mn-lt"/>
              </a:endParaRPr>
            </a:p>
          </p:txBody>
        </p:sp>
        <p:sp>
          <p:nvSpPr>
            <p:cNvPr id="60" name="矩形 59"/>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61" name="组合 60"/>
          <p:cNvGrpSpPr/>
          <p:nvPr/>
        </p:nvGrpSpPr>
        <p:grpSpPr>
          <a:xfrm>
            <a:off x="9137684" y="4656194"/>
            <a:ext cx="1934629" cy="890411"/>
            <a:chOff x="468937" y="2419540"/>
            <a:chExt cx="1934629" cy="890411"/>
          </a:xfrm>
        </p:grpSpPr>
        <p:sp>
          <p:nvSpPr>
            <p:cNvPr id="62"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cs typeface="+mn-ea"/>
                <a:sym typeface="+mn-lt"/>
              </a:endParaRPr>
            </a:p>
          </p:txBody>
        </p:sp>
        <p:sp>
          <p:nvSpPr>
            <p:cNvPr id="63" name="矩形 62"/>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67" name="组合 66"/>
          <p:cNvGrpSpPr/>
          <p:nvPr/>
        </p:nvGrpSpPr>
        <p:grpSpPr>
          <a:xfrm>
            <a:off x="1008390" y="2058391"/>
            <a:ext cx="1934629" cy="890411"/>
            <a:chOff x="468937" y="2419540"/>
            <a:chExt cx="1934629" cy="890411"/>
          </a:xfrm>
        </p:grpSpPr>
        <p:sp>
          <p:nvSpPr>
            <p:cNvPr id="68"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cs typeface="+mn-ea"/>
                <a:sym typeface="+mn-lt"/>
              </a:endParaRPr>
            </a:p>
          </p:txBody>
        </p:sp>
        <p:sp>
          <p:nvSpPr>
            <p:cNvPr id="69" name="矩形 68"/>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70" name="组合 69"/>
          <p:cNvGrpSpPr/>
          <p:nvPr/>
        </p:nvGrpSpPr>
        <p:grpSpPr>
          <a:xfrm>
            <a:off x="922598" y="4467508"/>
            <a:ext cx="1934629" cy="890411"/>
            <a:chOff x="468937" y="2419540"/>
            <a:chExt cx="1934629" cy="890411"/>
          </a:xfrm>
        </p:grpSpPr>
        <p:sp>
          <p:nvSpPr>
            <p:cNvPr id="71"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cs typeface="+mn-ea"/>
                <a:sym typeface="+mn-lt"/>
              </a:endParaRPr>
            </a:p>
          </p:txBody>
        </p:sp>
        <p:sp>
          <p:nvSpPr>
            <p:cNvPr id="72" name="矩形 71"/>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82" name="组合 81"/>
          <p:cNvGrpSpPr/>
          <p:nvPr/>
        </p:nvGrpSpPr>
        <p:grpSpPr>
          <a:xfrm>
            <a:off x="3499708" y="442254"/>
            <a:ext cx="5192584" cy="523220"/>
            <a:chOff x="3556000" y="1665906"/>
            <a:chExt cx="5192584" cy="523220"/>
          </a:xfrm>
        </p:grpSpPr>
        <p:sp>
          <p:nvSpPr>
            <p:cNvPr id="83" name="文本框 82"/>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节目汇演</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84" name="直接连接符 83"/>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right)">
                                      <p:cBhvr>
                                        <p:cTn id="35" dur="500"/>
                                        <p:tgtEl>
                                          <p:spTgt spid="18"/>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childTnLst>
                          </p:cTn>
                        </p:par>
                        <p:par>
                          <p:cTn id="77" fill="hold">
                            <p:stCondLst>
                              <p:cond delay="3000"/>
                            </p:stCondLst>
                            <p:childTnLst>
                              <p:par>
                                <p:cTn id="78" presetID="22" presetClass="entr" presetSubtype="2" fill="hold" nodeType="after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right)">
                                      <p:cBhvr>
                                        <p:cTn id="80" dur="500"/>
                                        <p:tgtEl>
                                          <p:spTgt spid="4"/>
                                        </p:tgtEl>
                                      </p:cBhvr>
                                    </p:animEffect>
                                  </p:childTnLst>
                                </p:cTn>
                              </p:par>
                              <p:par>
                                <p:cTn id="81" presetID="22" presetClass="entr" presetSubtype="2" fill="hold" nodeType="with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right)">
                                      <p:cBhvr>
                                        <p:cTn id="83" dur="500"/>
                                        <p:tgtEl>
                                          <p:spTgt spid="57"/>
                                        </p:tgtEl>
                                      </p:cBhvr>
                                    </p:animEffect>
                                  </p:childTnLst>
                                </p:cTn>
                              </p:par>
                              <p:par>
                                <p:cTn id="84" presetID="22" presetClass="entr" presetSubtype="8" fill="hold"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wipe(left)">
                                      <p:cBhvr>
                                        <p:cTn id="86" dur="500"/>
                                        <p:tgtEl>
                                          <p:spTgt spid="59"/>
                                        </p:tgtEl>
                                      </p:cBhvr>
                                    </p:animEffect>
                                  </p:childTnLst>
                                </p:cTn>
                              </p:par>
                              <p:par>
                                <p:cTn id="87" presetID="22" presetClass="entr" presetSubtype="8" fill="hold" nodeType="withEffect">
                                  <p:stCondLst>
                                    <p:cond delay="0"/>
                                  </p:stCondLst>
                                  <p:childTnLst>
                                    <p:set>
                                      <p:cBhvr>
                                        <p:cTn id="88" dur="1" fill="hold">
                                          <p:stCondLst>
                                            <p:cond delay="0"/>
                                          </p:stCondLst>
                                        </p:cTn>
                                        <p:tgtEl>
                                          <p:spTgt spid="3"/>
                                        </p:tgtEl>
                                        <p:attrNameLst>
                                          <p:attrName>style.visibility</p:attrName>
                                        </p:attrNameLst>
                                      </p:cBhvr>
                                      <p:to>
                                        <p:strVal val="visible"/>
                                      </p:to>
                                    </p:set>
                                    <p:animEffect transition="in" filter="wipe(left)">
                                      <p:cBhvr>
                                        <p:cTn id="89" dur="500"/>
                                        <p:tgtEl>
                                          <p:spTgt spid="3"/>
                                        </p:tgtEl>
                                      </p:cBhvr>
                                    </p:animEffect>
                                  </p:childTnLst>
                                </p:cTn>
                              </p:par>
                            </p:childTnLst>
                          </p:cTn>
                        </p:par>
                        <p:par>
                          <p:cTn id="90" fill="hold">
                            <p:stCondLst>
                              <p:cond delay="3500"/>
                            </p:stCondLst>
                            <p:childTnLst>
                              <p:par>
                                <p:cTn id="91" presetID="53" presetClass="entr" presetSubtype="16" fill="hold" nodeType="after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p:cTn id="93" dur="500" fill="hold"/>
                                        <p:tgtEl>
                                          <p:spTgt spid="41"/>
                                        </p:tgtEl>
                                        <p:attrNameLst>
                                          <p:attrName>ppt_w</p:attrName>
                                        </p:attrNameLst>
                                      </p:cBhvr>
                                      <p:tavLst>
                                        <p:tav tm="0">
                                          <p:val>
                                            <p:fltVal val="0"/>
                                          </p:val>
                                        </p:tav>
                                        <p:tav tm="100000">
                                          <p:val>
                                            <p:strVal val="#ppt_w"/>
                                          </p:val>
                                        </p:tav>
                                      </p:tavLst>
                                    </p:anim>
                                    <p:anim calcmode="lin" valueType="num">
                                      <p:cBhvr>
                                        <p:cTn id="94" dur="500" fill="hold"/>
                                        <p:tgtEl>
                                          <p:spTgt spid="41"/>
                                        </p:tgtEl>
                                        <p:attrNameLst>
                                          <p:attrName>ppt_h</p:attrName>
                                        </p:attrNameLst>
                                      </p:cBhvr>
                                      <p:tavLst>
                                        <p:tav tm="0">
                                          <p:val>
                                            <p:fltVal val="0"/>
                                          </p:val>
                                        </p:tav>
                                        <p:tav tm="100000">
                                          <p:val>
                                            <p:strVal val="#ppt_h"/>
                                          </p:val>
                                        </p:tav>
                                      </p:tavLst>
                                    </p:anim>
                                    <p:animEffect transition="in" filter="fade">
                                      <p:cBhvr>
                                        <p:cTn id="95" dur="500"/>
                                        <p:tgtEl>
                                          <p:spTgt spid="41"/>
                                        </p:tgtEl>
                                      </p:cBhvr>
                                    </p:animEffect>
                                  </p:childTnLst>
                                </p:cTn>
                              </p:par>
                              <p:par>
                                <p:cTn id="96" presetID="53" presetClass="entr" presetSubtype="16" fill="hold" nodeType="withEffect">
                                  <p:stCondLst>
                                    <p:cond delay="0"/>
                                  </p:stCondLst>
                                  <p:childTnLst>
                                    <p:set>
                                      <p:cBhvr>
                                        <p:cTn id="97" dur="1" fill="hold">
                                          <p:stCondLst>
                                            <p:cond delay="0"/>
                                          </p:stCondLst>
                                        </p:cTn>
                                        <p:tgtEl>
                                          <p:spTgt spid="66"/>
                                        </p:tgtEl>
                                        <p:attrNameLst>
                                          <p:attrName>style.visibility</p:attrName>
                                        </p:attrNameLst>
                                      </p:cBhvr>
                                      <p:to>
                                        <p:strVal val="visible"/>
                                      </p:to>
                                    </p:set>
                                    <p:anim calcmode="lin" valueType="num">
                                      <p:cBhvr>
                                        <p:cTn id="98" dur="500" fill="hold"/>
                                        <p:tgtEl>
                                          <p:spTgt spid="66"/>
                                        </p:tgtEl>
                                        <p:attrNameLst>
                                          <p:attrName>ppt_w</p:attrName>
                                        </p:attrNameLst>
                                      </p:cBhvr>
                                      <p:tavLst>
                                        <p:tav tm="0">
                                          <p:val>
                                            <p:fltVal val="0"/>
                                          </p:val>
                                        </p:tav>
                                        <p:tav tm="100000">
                                          <p:val>
                                            <p:strVal val="#ppt_w"/>
                                          </p:val>
                                        </p:tav>
                                      </p:tavLst>
                                    </p:anim>
                                    <p:anim calcmode="lin" valueType="num">
                                      <p:cBhvr>
                                        <p:cTn id="99" dur="500" fill="hold"/>
                                        <p:tgtEl>
                                          <p:spTgt spid="66"/>
                                        </p:tgtEl>
                                        <p:attrNameLst>
                                          <p:attrName>ppt_h</p:attrName>
                                        </p:attrNameLst>
                                      </p:cBhvr>
                                      <p:tavLst>
                                        <p:tav tm="0">
                                          <p:val>
                                            <p:fltVal val="0"/>
                                          </p:val>
                                        </p:tav>
                                        <p:tav tm="100000">
                                          <p:val>
                                            <p:strVal val="#ppt_h"/>
                                          </p:val>
                                        </p:tav>
                                      </p:tavLst>
                                    </p:anim>
                                    <p:animEffect transition="in" filter="fade">
                                      <p:cBhvr>
                                        <p:cTn id="100" dur="500"/>
                                        <p:tgtEl>
                                          <p:spTgt spid="66"/>
                                        </p:tgtEl>
                                      </p:cBhvr>
                                    </p:animEffect>
                                  </p:childTnLst>
                                </p:cTn>
                              </p:par>
                              <p:par>
                                <p:cTn id="101" presetID="53" presetClass="entr" presetSubtype="16" fill="hold"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53" presetClass="entr" presetSubtype="16" fill="hold"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p:cTn id="108" dur="500" fill="hold"/>
                                        <p:tgtEl>
                                          <p:spTgt spid="46"/>
                                        </p:tgtEl>
                                        <p:attrNameLst>
                                          <p:attrName>ppt_w</p:attrName>
                                        </p:attrNameLst>
                                      </p:cBhvr>
                                      <p:tavLst>
                                        <p:tav tm="0">
                                          <p:val>
                                            <p:fltVal val="0"/>
                                          </p:val>
                                        </p:tav>
                                        <p:tav tm="100000">
                                          <p:val>
                                            <p:strVal val="#ppt_w"/>
                                          </p:val>
                                        </p:tav>
                                      </p:tavLst>
                                    </p:anim>
                                    <p:anim calcmode="lin" valueType="num">
                                      <p:cBhvr>
                                        <p:cTn id="109" dur="500" fill="hold"/>
                                        <p:tgtEl>
                                          <p:spTgt spid="46"/>
                                        </p:tgtEl>
                                        <p:attrNameLst>
                                          <p:attrName>ppt_h</p:attrName>
                                        </p:attrNameLst>
                                      </p:cBhvr>
                                      <p:tavLst>
                                        <p:tav tm="0">
                                          <p:val>
                                            <p:fltVal val="0"/>
                                          </p:val>
                                        </p:tav>
                                        <p:tav tm="100000">
                                          <p:val>
                                            <p:strVal val="#ppt_h"/>
                                          </p:val>
                                        </p:tav>
                                      </p:tavLst>
                                    </p:anim>
                                    <p:animEffect transition="in" filter="fade">
                                      <p:cBhvr>
                                        <p:cTn id="110" dur="500"/>
                                        <p:tgtEl>
                                          <p:spTgt spid="46"/>
                                        </p:tgtEl>
                                      </p:cBhvr>
                                    </p:animEffect>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nodeType="click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1000"/>
                                        <p:tgtEl>
                                          <p:spTgt spid="53"/>
                                        </p:tgtEl>
                                      </p:cBhvr>
                                    </p:animEffect>
                                    <p:anim calcmode="lin" valueType="num">
                                      <p:cBhvr>
                                        <p:cTn id="116" dur="1000" fill="hold"/>
                                        <p:tgtEl>
                                          <p:spTgt spid="53"/>
                                        </p:tgtEl>
                                        <p:attrNameLst>
                                          <p:attrName>ppt_x</p:attrName>
                                        </p:attrNameLst>
                                      </p:cBhvr>
                                      <p:tavLst>
                                        <p:tav tm="0">
                                          <p:val>
                                            <p:strVal val="#ppt_x"/>
                                          </p:val>
                                        </p:tav>
                                        <p:tav tm="100000">
                                          <p:val>
                                            <p:strVal val="#ppt_x"/>
                                          </p:val>
                                        </p:tav>
                                      </p:tavLst>
                                    </p:anim>
                                    <p:anim calcmode="lin" valueType="num">
                                      <p:cBhvr>
                                        <p:cTn id="11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nodeType="clickEffect">
                                  <p:stCondLst>
                                    <p:cond delay="0"/>
                                  </p:stCondLst>
                                  <p:childTnLst>
                                    <p:set>
                                      <p:cBhvr>
                                        <p:cTn id="121" dur="1" fill="hold">
                                          <p:stCondLst>
                                            <p:cond delay="0"/>
                                          </p:stCondLst>
                                        </p:cTn>
                                        <p:tgtEl>
                                          <p:spTgt spid="61"/>
                                        </p:tgtEl>
                                        <p:attrNameLst>
                                          <p:attrName>style.visibility</p:attrName>
                                        </p:attrNameLst>
                                      </p:cBhvr>
                                      <p:to>
                                        <p:strVal val="visible"/>
                                      </p:to>
                                    </p:set>
                                    <p:animEffect transition="in" filter="fade">
                                      <p:cBhvr>
                                        <p:cTn id="122" dur="1000"/>
                                        <p:tgtEl>
                                          <p:spTgt spid="61"/>
                                        </p:tgtEl>
                                      </p:cBhvr>
                                    </p:animEffect>
                                    <p:anim calcmode="lin" valueType="num">
                                      <p:cBhvr>
                                        <p:cTn id="123" dur="1000" fill="hold"/>
                                        <p:tgtEl>
                                          <p:spTgt spid="61"/>
                                        </p:tgtEl>
                                        <p:attrNameLst>
                                          <p:attrName>ppt_x</p:attrName>
                                        </p:attrNameLst>
                                      </p:cBhvr>
                                      <p:tavLst>
                                        <p:tav tm="0">
                                          <p:val>
                                            <p:strVal val="#ppt_x"/>
                                          </p:val>
                                        </p:tav>
                                        <p:tav tm="100000">
                                          <p:val>
                                            <p:strVal val="#ppt_x"/>
                                          </p:val>
                                        </p:tav>
                                      </p:tavLst>
                                    </p:anim>
                                    <p:anim calcmode="lin" valueType="num">
                                      <p:cBhvr>
                                        <p:cTn id="1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fade">
                                      <p:cBhvr>
                                        <p:cTn id="129" dur="1000"/>
                                        <p:tgtEl>
                                          <p:spTgt spid="67"/>
                                        </p:tgtEl>
                                      </p:cBhvr>
                                    </p:animEffect>
                                    <p:anim calcmode="lin" valueType="num">
                                      <p:cBhvr>
                                        <p:cTn id="130" dur="1000" fill="hold"/>
                                        <p:tgtEl>
                                          <p:spTgt spid="67"/>
                                        </p:tgtEl>
                                        <p:attrNameLst>
                                          <p:attrName>ppt_x</p:attrName>
                                        </p:attrNameLst>
                                      </p:cBhvr>
                                      <p:tavLst>
                                        <p:tav tm="0">
                                          <p:val>
                                            <p:strVal val="#ppt_x"/>
                                          </p:val>
                                        </p:tav>
                                        <p:tav tm="100000">
                                          <p:val>
                                            <p:strVal val="#ppt_x"/>
                                          </p:val>
                                        </p:tav>
                                      </p:tavLst>
                                    </p:anim>
                                    <p:anim calcmode="lin" valueType="num">
                                      <p:cBhvr>
                                        <p:cTn id="131"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nodeType="clickEffect">
                                  <p:stCondLst>
                                    <p:cond delay="0"/>
                                  </p:stCondLst>
                                  <p:childTnLst>
                                    <p:set>
                                      <p:cBhvr>
                                        <p:cTn id="135" dur="1" fill="hold">
                                          <p:stCondLst>
                                            <p:cond delay="0"/>
                                          </p:stCondLst>
                                        </p:cTn>
                                        <p:tgtEl>
                                          <p:spTgt spid="70"/>
                                        </p:tgtEl>
                                        <p:attrNameLst>
                                          <p:attrName>style.visibility</p:attrName>
                                        </p:attrNameLst>
                                      </p:cBhvr>
                                      <p:to>
                                        <p:strVal val="visible"/>
                                      </p:to>
                                    </p:set>
                                    <p:animEffect transition="in" filter="fade">
                                      <p:cBhvr>
                                        <p:cTn id="136" dur="1000"/>
                                        <p:tgtEl>
                                          <p:spTgt spid="70"/>
                                        </p:tgtEl>
                                      </p:cBhvr>
                                    </p:animEffect>
                                    <p:anim calcmode="lin" valueType="num">
                                      <p:cBhvr>
                                        <p:cTn id="137" dur="1000" fill="hold"/>
                                        <p:tgtEl>
                                          <p:spTgt spid="70"/>
                                        </p:tgtEl>
                                        <p:attrNameLst>
                                          <p:attrName>ppt_x</p:attrName>
                                        </p:attrNameLst>
                                      </p:cBhvr>
                                      <p:tavLst>
                                        <p:tav tm="0">
                                          <p:val>
                                            <p:strVal val="#ppt_x"/>
                                          </p:val>
                                        </p:tav>
                                        <p:tav tm="100000">
                                          <p:val>
                                            <p:strVal val="#ppt_x"/>
                                          </p:val>
                                        </p:tav>
                                      </p:tavLst>
                                    </p:anim>
                                    <p:anim calcmode="lin" valueType="num">
                                      <p:cBhvr>
                                        <p:cTn id="13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P spid="15" grpId="0" bldLvl="0" animBg="1"/>
      <p:bldP spid="18" grpId="0" bldLvl="0" animBg="1"/>
      <p:bldP spid="20" grpId="0" bldLvl="0" animBg="1"/>
      <p:bldP spid="21" grpId="0"/>
      <p:bldP spid="22" grpId="0"/>
      <p:bldP spid="23" grpId="0"/>
      <p:bldP spid="24"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1767" y="2071008"/>
            <a:ext cx="7608467" cy="2117270"/>
            <a:chOff x="2291767" y="2071008"/>
            <a:chExt cx="7608467" cy="2117270"/>
          </a:xfrm>
        </p:grpSpPr>
        <p:sp>
          <p:nvSpPr>
            <p:cNvPr id="3" name="椭圆 2"/>
            <p:cNvSpPr/>
            <p:nvPr>
              <p:custDataLst>
                <p:tags r:id="rId1"/>
              </p:custDataLst>
            </p:nvPr>
          </p:nvSpPr>
          <p:spPr>
            <a:xfrm>
              <a:off x="2291767" y="2071008"/>
              <a:ext cx="2117270" cy="2117270"/>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76200" dist="57150" dir="8099998"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r>
                <a:rPr lang="en-US" altLang="zh-CN" sz="8100">
                  <a:solidFill>
                    <a:srgbClr val="C00000"/>
                  </a:solidFill>
                  <a:latin typeface="思源黑体 CN Bold" panose="020B0800000000000000" pitchFamily="34" charset="-122"/>
                  <a:ea typeface="思源黑体 CN Bold" panose="020B0800000000000000" pitchFamily="34" charset="-122"/>
                </a:rPr>
                <a:t>04</a:t>
              </a:r>
              <a:endParaRPr lang="zh-CN" altLang="en-US" sz="8100">
                <a:solidFill>
                  <a:srgbClr val="C00000"/>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4791143" y="2344813"/>
              <a:ext cx="5109091" cy="1569660"/>
            </a:xfrm>
            <a:prstGeom prst="rect">
              <a:avLst/>
            </a:prstGeom>
            <a:noFill/>
          </p:spPr>
          <p:txBody>
            <a:bodyPr wrap="none" rtlCol="0">
              <a:spAutoFit/>
            </a:bodyPr>
            <a:lstStyle/>
            <a:p>
              <a:pPr algn="l"/>
              <a:r>
                <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rPr>
                <a:t>展望未来</a:t>
              </a:r>
              <a:endPar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92040" y="1031527"/>
            <a:ext cx="6012180" cy="4446602"/>
          </a:xfrm>
          <a:prstGeom prst="rect">
            <a:avLst/>
          </a:prstGeom>
          <a:noFill/>
        </p:spPr>
        <p:txBody>
          <a:bodyPr wrap="square">
            <a:spAutoFit/>
          </a:bodyPr>
          <a:lstStyle/>
          <a:p>
            <a:pPr>
              <a:lnSpc>
                <a:spcPct val="150000"/>
              </a:lnSpc>
            </a:pPr>
            <a:r>
              <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rPr>
              <a:t>梦想汹涌，新的起点</a:t>
            </a:r>
            <a:endPar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a:p>
            <a:pPr>
              <a:lnSpc>
                <a:spcPct val="150000"/>
              </a:lnSpc>
            </a:pPr>
            <a:r>
              <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rPr>
              <a:t>雷霆动力，纵横千里</a:t>
            </a:r>
            <a:endPar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a:p>
            <a:pPr>
              <a:lnSpc>
                <a:spcPct val="150000"/>
              </a:lnSpc>
            </a:pPr>
            <a:r>
              <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rPr>
              <a:t>勇者，从不满于现状</a:t>
            </a:r>
            <a:endPar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a:p>
            <a:pPr>
              <a:lnSpc>
                <a:spcPct val="150000"/>
              </a:lnSpc>
            </a:pPr>
            <a:r>
              <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rPr>
              <a:t>智者，尤善拓展疆域</a:t>
            </a:r>
            <a:endPar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a:p>
            <a:pPr>
              <a:lnSpc>
                <a:spcPct val="150000"/>
              </a:lnSpc>
            </a:pPr>
            <a:r>
              <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rPr>
              <a:t>大地希声，大象无形</a:t>
            </a:r>
            <a:endPar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a:p>
            <a:pPr>
              <a:lnSpc>
                <a:spcPct val="150000"/>
              </a:lnSpc>
            </a:pPr>
            <a:r>
              <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rPr>
              <a:t>风未息，浪未止，追求无止尽。</a:t>
            </a:r>
            <a:endParaRPr lang="zh-CN" altLang="en-US" sz="3200" b="0" i="0" dirty="0">
              <a:gradFill flip="none" rotWithShape="1">
                <a:gsLst>
                  <a:gs pos="0">
                    <a:srgbClr val="FFFFBE"/>
                  </a:gs>
                  <a:gs pos="95575">
                    <a:srgbClr val="FFFFBE"/>
                  </a:gs>
                  <a:gs pos="51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EditPoints="1"/>
          </p:cNvSpPr>
          <p:nvPr/>
        </p:nvSpPr>
        <p:spPr bwMode="auto">
          <a:xfrm>
            <a:off x="6165850" y="2101610"/>
            <a:ext cx="85725" cy="392113"/>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5" name="Freeform 8"/>
          <p:cNvSpPr>
            <a:spLocks noEditPoints="1"/>
          </p:cNvSpPr>
          <p:nvPr/>
        </p:nvSpPr>
        <p:spPr bwMode="auto">
          <a:xfrm>
            <a:off x="6165850" y="2101610"/>
            <a:ext cx="85725" cy="392113"/>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 name="Freeform 10"/>
          <p:cNvSpPr/>
          <p:nvPr/>
        </p:nvSpPr>
        <p:spPr bwMode="auto">
          <a:xfrm>
            <a:off x="5337175" y="2031760"/>
            <a:ext cx="269875" cy="265113"/>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7" name="Freeform 11"/>
          <p:cNvSpPr/>
          <p:nvPr/>
        </p:nvSpPr>
        <p:spPr bwMode="auto">
          <a:xfrm>
            <a:off x="5337175" y="2031760"/>
            <a:ext cx="269875" cy="265113"/>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8" name="Freeform 13"/>
          <p:cNvSpPr/>
          <p:nvPr/>
        </p:nvSpPr>
        <p:spPr bwMode="auto">
          <a:xfrm>
            <a:off x="5607050" y="2085735"/>
            <a:ext cx="212725" cy="211138"/>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9" name="Freeform 14"/>
          <p:cNvSpPr/>
          <p:nvPr/>
        </p:nvSpPr>
        <p:spPr bwMode="auto">
          <a:xfrm>
            <a:off x="5337175" y="2296872"/>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0" name="Freeform 15"/>
          <p:cNvSpPr/>
          <p:nvPr/>
        </p:nvSpPr>
        <p:spPr bwMode="auto">
          <a:xfrm>
            <a:off x="5337175" y="2296872"/>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1" name="Freeform 17"/>
          <p:cNvSpPr>
            <a:spLocks noEditPoints="1"/>
          </p:cNvSpPr>
          <p:nvPr/>
        </p:nvSpPr>
        <p:spPr bwMode="auto">
          <a:xfrm>
            <a:off x="5703888" y="2392122"/>
            <a:ext cx="280988" cy="17145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2" name="Freeform 20"/>
          <p:cNvSpPr>
            <a:spLocks noEditPoints="1"/>
          </p:cNvSpPr>
          <p:nvPr/>
        </p:nvSpPr>
        <p:spPr bwMode="auto">
          <a:xfrm>
            <a:off x="6165850" y="4101860"/>
            <a:ext cx="85725" cy="393700"/>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3" name="Freeform 21"/>
          <p:cNvSpPr>
            <a:spLocks noEditPoints="1"/>
          </p:cNvSpPr>
          <p:nvPr/>
        </p:nvSpPr>
        <p:spPr bwMode="auto">
          <a:xfrm>
            <a:off x="6165850" y="4101860"/>
            <a:ext cx="85725" cy="39052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4" name="Freeform 23"/>
          <p:cNvSpPr/>
          <p:nvPr/>
        </p:nvSpPr>
        <p:spPr bwMode="auto">
          <a:xfrm>
            <a:off x="5337175" y="4030422"/>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5" name="Freeform 24"/>
          <p:cNvSpPr/>
          <p:nvPr/>
        </p:nvSpPr>
        <p:spPr bwMode="auto">
          <a:xfrm>
            <a:off x="5337175" y="4030422"/>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6" name="Freeform 26"/>
          <p:cNvSpPr/>
          <p:nvPr/>
        </p:nvSpPr>
        <p:spPr bwMode="auto">
          <a:xfrm>
            <a:off x="5607050" y="4087572"/>
            <a:ext cx="212725" cy="20955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7" name="Freeform 27"/>
          <p:cNvSpPr/>
          <p:nvPr/>
        </p:nvSpPr>
        <p:spPr bwMode="auto">
          <a:xfrm>
            <a:off x="5337175" y="4297122"/>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8" name="Freeform 28"/>
          <p:cNvSpPr/>
          <p:nvPr/>
        </p:nvSpPr>
        <p:spPr bwMode="auto">
          <a:xfrm>
            <a:off x="5337175" y="4297122"/>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19" name="Freeform 30"/>
          <p:cNvSpPr>
            <a:spLocks noEditPoints="1"/>
          </p:cNvSpPr>
          <p:nvPr/>
        </p:nvSpPr>
        <p:spPr bwMode="auto">
          <a:xfrm>
            <a:off x="5703888" y="4397135"/>
            <a:ext cx="280988" cy="169863"/>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0" name="Freeform 33"/>
          <p:cNvSpPr/>
          <p:nvPr/>
        </p:nvSpPr>
        <p:spPr bwMode="auto">
          <a:xfrm>
            <a:off x="5946775" y="3103322"/>
            <a:ext cx="85725" cy="195263"/>
          </a:xfrm>
          <a:custGeom>
            <a:avLst/>
            <a:gdLst>
              <a:gd name="T0" fmla="*/ 25 w 25"/>
              <a:gd name="T1" fmla="*/ 0 h 58"/>
              <a:gd name="T2" fmla="*/ 0 w 25"/>
              <a:gd name="T3" fmla="*/ 58 h 58"/>
              <a:gd name="T4" fmla="*/ 0 w 25"/>
              <a:gd name="T5" fmla="*/ 58 h 58"/>
              <a:gd name="T6" fmla="*/ 0 w 25"/>
              <a:gd name="T7" fmla="*/ 57 h 58"/>
              <a:gd name="T8" fmla="*/ 0 w 25"/>
              <a:gd name="T9" fmla="*/ 57 h 58"/>
              <a:gd name="T10" fmla="*/ 0 w 25"/>
              <a:gd name="T11" fmla="*/ 57 h 58"/>
              <a:gd name="T12" fmla="*/ 0 w 25"/>
              <a:gd name="T13" fmla="*/ 57 h 58"/>
              <a:gd name="T14" fmla="*/ 0 w 25"/>
              <a:gd name="T15" fmla="*/ 57 h 58"/>
              <a:gd name="T16" fmla="*/ 0 w 25"/>
              <a:gd name="T17" fmla="*/ 57 h 58"/>
              <a:gd name="T18" fmla="*/ 0 w 25"/>
              <a:gd name="T19" fmla="*/ 57 h 58"/>
              <a:gd name="T20" fmla="*/ 0 w 25"/>
              <a:gd name="T21" fmla="*/ 57 h 58"/>
              <a:gd name="T22" fmla="*/ 0 w 25"/>
              <a:gd name="T23" fmla="*/ 56 h 58"/>
              <a:gd name="T24" fmla="*/ 0 w 25"/>
              <a:gd name="T25" fmla="*/ 56 h 58"/>
              <a:gd name="T26" fmla="*/ 0 w 25"/>
              <a:gd name="T27" fmla="*/ 56 h 58"/>
              <a:gd name="T28" fmla="*/ 0 w 25"/>
              <a:gd name="T29" fmla="*/ 56 h 58"/>
              <a:gd name="T30" fmla="*/ 0 w 25"/>
              <a:gd name="T31" fmla="*/ 56 h 58"/>
              <a:gd name="T32" fmla="*/ 0 w 25"/>
              <a:gd name="T33" fmla="*/ 56 h 58"/>
              <a:gd name="T34" fmla="*/ 0 w 25"/>
              <a:gd name="T35" fmla="*/ 56 h 58"/>
              <a:gd name="T36" fmla="*/ 0 w 25"/>
              <a:gd name="T37" fmla="*/ 56 h 58"/>
              <a:gd name="T38" fmla="*/ 0 w 25"/>
              <a:gd name="T39" fmla="*/ 55 h 58"/>
              <a:gd name="T40" fmla="*/ 0 w 25"/>
              <a:gd name="T41" fmla="*/ 55 h 58"/>
              <a:gd name="T42" fmla="*/ 0 w 25"/>
              <a:gd name="T43" fmla="*/ 55 h 58"/>
              <a:gd name="T44" fmla="*/ 0 w 25"/>
              <a:gd name="T45" fmla="*/ 55 h 58"/>
              <a:gd name="T46" fmla="*/ 0 w 25"/>
              <a:gd name="T47" fmla="*/ 55 h 58"/>
              <a:gd name="T48" fmla="*/ 0 w 25"/>
              <a:gd name="T49" fmla="*/ 55 h 58"/>
              <a:gd name="T50" fmla="*/ 0 w 25"/>
              <a:gd name="T51" fmla="*/ 55 h 58"/>
              <a:gd name="T52" fmla="*/ 0 w 25"/>
              <a:gd name="T53" fmla="*/ 54 h 58"/>
              <a:gd name="T54" fmla="*/ 0 w 25"/>
              <a:gd name="T55" fmla="*/ 54 h 58"/>
              <a:gd name="T56" fmla="*/ 0 w 25"/>
              <a:gd name="T57" fmla="*/ 54 h 58"/>
              <a:gd name="T58" fmla="*/ 0 w 25"/>
              <a:gd name="T59" fmla="*/ 54 h 58"/>
              <a:gd name="T60" fmla="*/ 0 w 25"/>
              <a:gd name="T61" fmla="*/ 54 h 58"/>
              <a:gd name="T62" fmla="*/ 0 w 25"/>
              <a:gd name="T63" fmla="*/ 54 h 58"/>
              <a:gd name="T64" fmla="*/ 0 w 25"/>
              <a:gd name="T65" fmla="*/ 54 h 58"/>
              <a:gd name="T66" fmla="*/ 0 w 25"/>
              <a:gd name="T67" fmla="*/ 54 h 58"/>
              <a:gd name="T68" fmla="*/ 0 w 25"/>
              <a:gd name="T69" fmla="*/ 53 h 58"/>
              <a:gd name="T70" fmla="*/ 0 w 25"/>
              <a:gd name="T71" fmla="*/ 53 h 58"/>
              <a:gd name="T72" fmla="*/ 0 w 25"/>
              <a:gd name="T73" fmla="*/ 53 h 58"/>
              <a:gd name="T74" fmla="*/ 0 w 25"/>
              <a:gd name="T75" fmla="*/ 53 h 58"/>
              <a:gd name="T76" fmla="*/ 0 w 25"/>
              <a:gd name="T77" fmla="*/ 53 h 58"/>
              <a:gd name="T78" fmla="*/ 0 w 25"/>
              <a:gd name="T79" fmla="*/ 53 h 58"/>
              <a:gd name="T80" fmla="*/ 0 w 25"/>
              <a:gd name="T81" fmla="*/ 53 h 58"/>
              <a:gd name="T82" fmla="*/ 0 w 25"/>
              <a:gd name="T83" fmla="*/ 53 h 58"/>
              <a:gd name="T84" fmla="*/ 0 w 25"/>
              <a:gd name="T85" fmla="*/ 52 h 58"/>
              <a:gd name="T86" fmla="*/ 0 w 25"/>
              <a:gd name="T87" fmla="*/ 52 h 58"/>
              <a:gd name="T88" fmla="*/ 3 w 25"/>
              <a:gd name="T89" fmla="*/ 36 h 58"/>
              <a:gd name="T90" fmla="*/ 3 w 25"/>
              <a:gd name="T91" fmla="*/ 36 h 58"/>
              <a:gd name="T92" fmla="*/ 3 w 25"/>
              <a:gd name="T93" fmla="*/ 36 h 58"/>
              <a:gd name="T94" fmla="*/ 3 w 25"/>
              <a:gd name="T95" fmla="*/ 36 h 58"/>
              <a:gd name="T96" fmla="*/ 3 w 25"/>
              <a:gd name="T97" fmla="*/ 35 h 58"/>
              <a:gd name="T98" fmla="*/ 3 w 25"/>
              <a:gd name="T99" fmla="*/ 35 h 58"/>
              <a:gd name="T100" fmla="*/ 3 w 25"/>
              <a:gd name="T101" fmla="*/ 35 h 58"/>
              <a:gd name="T102" fmla="*/ 3 w 25"/>
              <a:gd name="T103" fmla="*/ 35 h 58"/>
              <a:gd name="T104" fmla="*/ 3 w 25"/>
              <a:gd name="T105" fmla="*/ 35 h 58"/>
              <a:gd name="T106" fmla="*/ 25 w 25"/>
              <a:gd name="T107" fmla="*/ 0 h 58"/>
              <a:gd name="T108" fmla="*/ 25 w 25"/>
              <a:gd name="T10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58">
                <a:moveTo>
                  <a:pt x="25" y="0"/>
                </a:moveTo>
                <a:cubicBezTo>
                  <a:pt x="9" y="14"/>
                  <a:pt x="0" y="35"/>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2"/>
                  <a:pt x="0" y="52"/>
                </a:cubicBezTo>
                <a:cubicBezTo>
                  <a:pt x="0" y="52"/>
                  <a:pt x="0" y="52"/>
                  <a:pt x="0" y="52"/>
                </a:cubicBezTo>
                <a:cubicBezTo>
                  <a:pt x="0" y="47"/>
                  <a:pt x="1" y="41"/>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7" y="21"/>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1" name="Freeform 34"/>
          <p:cNvSpPr>
            <a:spLocks noEditPoints="1"/>
          </p:cNvSpPr>
          <p:nvPr/>
        </p:nvSpPr>
        <p:spPr bwMode="auto">
          <a:xfrm>
            <a:off x="5946775" y="3103322"/>
            <a:ext cx="85725" cy="195263"/>
          </a:xfrm>
          <a:custGeom>
            <a:avLst/>
            <a:gdLst>
              <a:gd name="T0" fmla="*/ 0 w 25"/>
              <a:gd name="T1" fmla="*/ 58 h 58"/>
              <a:gd name="T2" fmla="*/ 0 w 25"/>
              <a:gd name="T3" fmla="*/ 57 h 58"/>
              <a:gd name="T4" fmla="*/ 0 w 25"/>
              <a:gd name="T5" fmla="*/ 57 h 58"/>
              <a:gd name="T6" fmla="*/ 0 w 25"/>
              <a:gd name="T7" fmla="*/ 57 h 58"/>
              <a:gd name="T8" fmla="*/ 0 w 25"/>
              <a:gd name="T9" fmla="*/ 57 h 58"/>
              <a:gd name="T10" fmla="*/ 0 w 25"/>
              <a:gd name="T11" fmla="*/ 57 h 58"/>
              <a:gd name="T12" fmla="*/ 0 w 25"/>
              <a:gd name="T13" fmla="*/ 56 h 58"/>
              <a:gd name="T14" fmla="*/ 0 w 25"/>
              <a:gd name="T15" fmla="*/ 56 h 58"/>
              <a:gd name="T16" fmla="*/ 0 w 25"/>
              <a:gd name="T17" fmla="*/ 56 h 58"/>
              <a:gd name="T18" fmla="*/ 0 w 25"/>
              <a:gd name="T19" fmla="*/ 56 h 58"/>
              <a:gd name="T20" fmla="*/ 0 w 25"/>
              <a:gd name="T21" fmla="*/ 56 h 58"/>
              <a:gd name="T22" fmla="*/ 0 w 25"/>
              <a:gd name="T23" fmla="*/ 56 h 58"/>
              <a:gd name="T24" fmla="*/ 0 w 25"/>
              <a:gd name="T25" fmla="*/ 55 h 58"/>
              <a:gd name="T26" fmla="*/ 0 w 25"/>
              <a:gd name="T27" fmla="*/ 55 h 58"/>
              <a:gd name="T28" fmla="*/ 0 w 25"/>
              <a:gd name="T29" fmla="*/ 55 h 58"/>
              <a:gd name="T30" fmla="*/ 0 w 25"/>
              <a:gd name="T31" fmla="*/ 55 h 58"/>
              <a:gd name="T32" fmla="*/ 0 w 25"/>
              <a:gd name="T33" fmla="*/ 55 h 58"/>
              <a:gd name="T34" fmla="*/ 0 w 25"/>
              <a:gd name="T35" fmla="*/ 55 h 58"/>
              <a:gd name="T36" fmla="*/ 0 w 25"/>
              <a:gd name="T37" fmla="*/ 54 h 58"/>
              <a:gd name="T38" fmla="*/ 0 w 25"/>
              <a:gd name="T39" fmla="*/ 54 h 58"/>
              <a:gd name="T40" fmla="*/ 0 w 25"/>
              <a:gd name="T41" fmla="*/ 54 h 58"/>
              <a:gd name="T42" fmla="*/ 0 w 25"/>
              <a:gd name="T43" fmla="*/ 54 h 58"/>
              <a:gd name="T44" fmla="*/ 0 w 25"/>
              <a:gd name="T45" fmla="*/ 54 h 58"/>
              <a:gd name="T46" fmla="*/ 0 w 25"/>
              <a:gd name="T47" fmla="*/ 54 h 58"/>
              <a:gd name="T48" fmla="*/ 0 w 25"/>
              <a:gd name="T49" fmla="*/ 53 h 58"/>
              <a:gd name="T50" fmla="*/ 0 w 25"/>
              <a:gd name="T51" fmla="*/ 53 h 58"/>
              <a:gd name="T52" fmla="*/ 0 w 25"/>
              <a:gd name="T53" fmla="*/ 53 h 58"/>
              <a:gd name="T54" fmla="*/ 0 w 25"/>
              <a:gd name="T55" fmla="*/ 53 h 58"/>
              <a:gd name="T56" fmla="*/ 0 w 25"/>
              <a:gd name="T57" fmla="*/ 53 h 58"/>
              <a:gd name="T58" fmla="*/ 0 w 25"/>
              <a:gd name="T59" fmla="*/ 53 h 58"/>
              <a:gd name="T60" fmla="*/ 0 w 25"/>
              <a:gd name="T61" fmla="*/ 52 h 58"/>
              <a:gd name="T62" fmla="*/ 0 w 25"/>
              <a:gd name="T63" fmla="*/ 52 h 58"/>
              <a:gd name="T64" fmla="*/ 3 w 25"/>
              <a:gd name="T65" fmla="*/ 36 h 58"/>
              <a:gd name="T66" fmla="*/ 3 w 25"/>
              <a:gd name="T67" fmla="*/ 36 h 58"/>
              <a:gd name="T68" fmla="*/ 3 w 25"/>
              <a:gd name="T69" fmla="*/ 36 h 58"/>
              <a:gd name="T70" fmla="*/ 3 w 25"/>
              <a:gd name="T71" fmla="*/ 35 h 58"/>
              <a:gd name="T72" fmla="*/ 3 w 25"/>
              <a:gd name="T73" fmla="*/ 35 h 58"/>
              <a:gd name="T74" fmla="*/ 3 w 25"/>
              <a:gd name="T75" fmla="*/ 35 h 58"/>
              <a:gd name="T76" fmla="*/ 3 w 25"/>
              <a:gd name="T77" fmla="*/ 35 h 58"/>
              <a:gd name="T78" fmla="*/ 25 w 25"/>
              <a:gd name="T7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58">
                <a:moveTo>
                  <a:pt x="0" y="57"/>
                </a:moveTo>
                <a:cubicBezTo>
                  <a:pt x="0" y="58"/>
                  <a:pt x="0" y="58"/>
                  <a:pt x="0" y="58"/>
                </a:cubicBezTo>
                <a:cubicBezTo>
                  <a:pt x="0" y="58"/>
                  <a:pt x="0" y="58"/>
                  <a:pt x="0" y="58"/>
                </a:cubicBezTo>
                <a:cubicBezTo>
                  <a:pt x="0" y="58"/>
                  <a:pt x="0" y="58"/>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7"/>
                  <a:pt x="0" y="57"/>
                </a:cubicBezTo>
                <a:cubicBezTo>
                  <a:pt x="0" y="57"/>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3" y="36"/>
                </a:moveTo>
                <a:cubicBezTo>
                  <a:pt x="3" y="36"/>
                  <a:pt x="3" y="36"/>
                  <a:pt x="3" y="36"/>
                </a:cubicBezTo>
                <a:cubicBezTo>
                  <a:pt x="3" y="36"/>
                  <a:pt x="3" y="36"/>
                  <a:pt x="3" y="36"/>
                </a:cubicBezTo>
                <a:moveTo>
                  <a:pt x="3" y="36"/>
                </a:moveTo>
                <a:cubicBezTo>
                  <a:pt x="3" y="36"/>
                  <a:pt x="3" y="36"/>
                  <a:pt x="3" y="36"/>
                </a:cubicBezTo>
                <a:cubicBezTo>
                  <a:pt x="3" y="36"/>
                  <a:pt x="3" y="36"/>
                  <a:pt x="3" y="36"/>
                </a:cubicBezTo>
                <a:moveTo>
                  <a:pt x="3" y="35"/>
                </a:moveTo>
                <a:cubicBezTo>
                  <a:pt x="3" y="35"/>
                  <a:pt x="3" y="35"/>
                  <a:pt x="3" y="35"/>
                </a:cubicBezTo>
                <a:cubicBezTo>
                  <a:pt x="3" y="35"/>
                  <a:pt x="3" y="35"/>
                  <a:pt x="3" y="35"/>
                </a:cubicBezTo>
                <a:moveTo>
                  <a:pt x="3" y="35"/>
                </a:moveTo>
                <a:cubicBezTo>
                  <a:pt x="3" y="35"/>
                  <a:pt x="3" y="35"/>
                  <a:pt x="3" y="35"/>
                </a:cubicBezTo>
                <a:cubicBezTo>
                  <a:pt x="3" y="35"/>
                  <a:pt x="3" y="35"/>
                  <a:pt x="3" y="35"/>
                </a:cubicBezTo>
                <a:moveTo>
                  <a:pt x="25" y="0"/>
                </a:moveTo>
                <a:cubicBezTo>
                  <a:pt x="15" y="9"/>
                  <a:pt x="7" y="21"/>
                  <a:pt x="3" y="35"/>
                </a:cubicBezTo>
                <a:cubicBezTo>
                  <a:pt x="7" y="22"/>
                  <a:pt x="14" y="10"/>
                  <a:pt x="24" y="0"/>
                </a:cubicBezTo>
                <a:cubicBezTo>
                  <a:pt x="25" y="0"/>
                  <a:pt x="25" y="0"/>
                  <a:pt x="25" y="0"/>
                </a:cubicBezTo>
                <a:cubicBezTo>
                  <a:pt x="25" y="0"/>
                  <a:pt x="25" y="0"/>
                  <a:pt x="25"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2" name="Freeform 35"/>
          <p:cNvSpPr>
            <a:spLocks noEditPoints="1"/>
          </p:cNvSpPr>
          <p:nvPr/>
        </p:nvSpPr>
        <p:spPr bwMode="auto">
          <a:xfrm>
            <a:off x="5973763" y="3416060"/>
            <a:ext cx="58738" cy="77788"/>
          </a:xfrm>
          <a:custGeom>
            <a:avLst/>
            <a:gdLst>
              <a:gd name="T0" fmla="*/ 0 w 17"/>
              <a:gd name="T1" fmla="*/ 0 h 23"/>
              <a:gd name="T2" fmla="*/ 17 w 17"/>
              <a:gd name="T3" fmla="*/ 23 h 23"/>
              <a:gd name="T4" fmla="*/ 17 w 17"/>
              <a:gd name="T5" fmla="*/ 23 h 23"/>
              <a:gd name="T6" fmla="*/ 0 w 17"/>
              <a:gd name="T7" fmla="*/ 0 h 23"/>
              <a:gd name="T8" fmla="*/ 0 w 17"/>
              <a:gd name="T9" fmla="*/ 0 h 23"/>
              <a:gd name="T10" fmla="*/ 0 w 17"/>
              <a:gd name="T11" fmla="*/ 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cubicBezTo>
                  <a:pt x="4" y="9"/>
                  <a:pt x="10" y="16"/>
                  <a:pt x="17" y="23"/>
                </a:cubicBezTo>
                <a:cubicBezTo>
                  <a:pt x="17" y="23"/>
                  <a:pt x="17" y="23"/>
                  <a:pt x="17" y="23"/>
                </a:cubicBezTo>
                <a:cubicBezTo>
                  <a:pt x="10" y="16"/>
                  <a:pt x="4" y="9"/>
                  <a:pt x="0" y="0"/>
                </a:cubicBezTo>
                <a:moveTo>
                  <a:pt x="0" y="0"/>
                </a:moveTo>
                <a:cubicBezTo>
                  <a:pt x="0" y="0"/>
                  <a:pt x="0" y="0"/>
                  <a:pt x="0" y="0"/>
                </a:cubicBezTo>
                <a:cubicBezTo>
                  <a:pt x="0" y="0"/>
                  <a:pt x="0" y="0"/>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3" name="Freeform 36"/>
          <p:cNvSpPr/>
          <p:nvPr/>
        </p:nvSpPr>
        <p:spPr bwMode="auto">
          <a:xfrm>
            <a:off x="5964238" y="3393835"/>
            <a:ext cx="68263" cy="100013"/>
          </a:xfrm>
          <a:custGeom>
            <a:avLst/>
            <a:gdLst>
              <a:gd name="T0" fmla="*/ 0 w 20"/>
              <a:gd name="T1" fmla="*/ 0 h 30"/>
              <a:gd name="T2" fmla="*/ 3 w 20"/>
              <a:gd name="T3" fmla="*/ 7 h 30"/>
              <a:gd name="T4" fmla="*/ 3 w 20"/>
              <a:gd name="T5" fmla="*/ 7 h 30"/>
              <a:gd name="T6" fmla="*/ 3 w 20"/>
              <a:gd name="T7" fmla="*/ 7 h 30"/>
              <a:gd name="T8" fmla="*/ 20 w 20"/>
              <a:gd name="T9" fmla="*/ 30 h 30"/>
              <a:gd name="T10" fmla="*/ 20 w 20"/>
              <a:gd name="T11" fmla="*/ 30 h 30"/>
              <a:gd name="T12" fmla="*/ 19 w 20"/>
              <a:gd name="T13" fmla="*/ 29 h 30"/>
              <a:gd name="T14" fmla="*/ 0 w 20"/>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0">
                <a:moveTo>
                  <a:pt x="0" y="0"/>
                </a:moveTo>
                <a:cubicBezTo>
                  <a:pt x="1" y="3"/>
                  <a:pt x="2" y="5"/>
                  <a:pt x="3" y="7"/>
                </a:cubicBezTo>
                <a:cubicBezTo>
                  <a:pt x="3" y="7"/>
                  <a:pt x="3" y="7"/>
                  <a:pt x="3" y="7"/>
                </a:cubicBezTo>
                <a:cubicBezTo>
                  <a:pt x="3" y="7"/>
                  <a:pt x="3" y="7"/>
                  <a:pt x="3" y="7"/>
                </a:cubicBezTo>
                <a:cubicBezTo>
                  <a:pt x="7" y="16"/>
                  <a:pt x="13" y="23"/>
                  <a:pt x="20" y="30"/>
                </a:cubicBezTo>
                <a:cubicBezTo>
                  <a:pt x="20" y="30"/>
                  <a:pt x="20" y="30"/>
                  <a:pt x="20" y="30"/>
                </a:cubicBezTo>
                <a:cubicBezTo>
                  <a:pt x="19" y="29"/>
                  <a:pt x="19" y="29"/>
                  <a:pt x="19" y="29"/>
                </a:cubicBezTo>
                <a:cubicBezTo>
                  <a:pt x="11" y="21"/>
                  <a:pt x="4" y="11"/>
                  <a:pt x="0"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4" name="Freeform 38"/>
          <p:cNvSpPr/>
          <p:nvPr/>
        </p:nvSpPr>
        <p:spPr bwMode="auto">
          <a:xfrm>
            <a:off x="6591300" y="3028710"/>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5" name="Freeform 39"/>
          <p:cNvSpPr/>
          <p:nvPr/>
        </p:nvSpPr>
        <p:spPr bwMode="auto">
          <a:xfrm>
            <a:off x="6591300" y="3028710"/>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6" name="Freeform 41"/>
          <p:cNvSpPr/>
          <p:nvPr/>
        </p:nvSpPr>
        <p:spPr bwMode="auto">
          <a:xfrm>
            <a:off x="6378575" y="3085860"/>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7" name="Freeform 42"/>
          <p:cNvSpPr/>
          <p:nvPr/>
        </p:nvSpPr>
        <p:spPr bwMode="auto">
          <a:xfrm>
            <a:off x="6591300" y="3298585"/>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8" name="Freeform 43"/>
          <p:cNvSpPr/>
          <p:nvPr/>
        </p:nvSpPr>
        <p:spPr bwMode="auto">
          <a:xfrm>
            <a:off x="6591300" y="3298585"/>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29" name="Freeform 45"/>
          <p:cNvSpPr>
            <a:spLocks noEditPoints="1"/>
          </p:cNvSpPr>
          <p:nvPr/>
        </p:nvSpPr>
        <p:spPr bwMode="auto">
          <a:xfrm>
            <a:off x="6213475" y="3393835"/>
            <a:ext cx="284163" cy="17145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0" name="Freeform 48"/>
          <p:cNvSpPr>
            <a:spLocks noEditPoints="1"/>
          </p:cNvSpPr>
          <p:nvPr/>
        </p:nvSpPr>
        <p:spPr bwMode="auto">
          <a:xfrm>
            <a:off x="5946775" y="5101985"/>
            <a:ext cx="85725" cy="392113"/>
          </a:xfrm>
          <a:custGeom>
            <a:avLst/>
            <a:gdLst>
              <a:gd name="T0" fmla="*/ 25 w 25"/>
              <a:gd name="T1" fmla="*/ 116 h 116"/>
              <a:gd name="T2" fmla="*/ 8 w 25"/>
              <a:gd name="T3" fmla="*/ 93 h 116"/>
              <a:gd name="T4" fmla="*/ 8 w 25"/>
              <a:gd name="T5" fmla="*/ 93 h 116"/>
              <a:gd name="T6" fmla="*/ 25 w 25"/>
              <a:gd name="T7" fmla="*/ 0 h 116"/>
              <a:gd name="T8" fmla="*/ 0 w 25"/>
              <a:gd name="T9" fmla="*/ 58 h 116"/>
              <a:gd name="T10" fmla="*/ 0 w 25"/>
              <a:gd name="T11" fmla="*/ 58 h 116"/>
              <a:gd name="T12" fmla="*/ 0 w 25"/>
              <a:gd name="T13" fmla="*/ 57 h 116"/>
              <a:gd name="T14" fmla="*/ 0 w 25"/>
              <a:gd name="T15" fmla="*/ 57 h 116"/>
              <a:gd name="T16" fmla="*/ 0 w 25"/>
              <a:gd name="T17" fmla="*/ 57 h 116"/>
              <a:gd name="T18" fmla="*/ 0 w 25"/>
              <a:gd name="T19" fmla="*/ 57 h 116"/>
              <a:gd name="T20" fmla="*/ 0 w 25"/>
              <a:gd name="T21" fmla="*/ 56 h 116"/>
              <a:gd name="T22" fmla="*/ 0 w 25"/>
              <a:gd name="T23" fmla="*/ 56 h 116"/>
              <a:gd name="T24" fmla="*/ 0 w 25"/>
              <a:gd name="T25" fmla="*/ 56 h 116"/>
              <a:gd name="T26" fmla="*/ 0 w 25"/>
              <a:gd name="T27" fmla="*/ 56 h 116"/>
              <a:gd name="T28" fmla="*/ 0 w 25"/>
              <a:gd name="T29" fmla="*/ 55 h 116"/>
              <a:gd name="T30" fmla="*/ 0 w 25"/>
              <a:gd name="T31" fmla="*/ 55 h 116"/>
              <a:gd name="T32" fmla="*/ 0 w 25"/>
              <a:gd name="T33" fmla="*/ 55 h 116"/>
              <a:gd name="T34" fmla="*/ 0 w 25"/>
              <a:gd name="T35" fmla="*/ 55 h 116"/>
              <a:gd name="T36" fmla="*/ 0 w 25"/>
              <a:gd name="T37" fmla="*/ 54 h 116"/>
              <a:gd name="T38" fmla="*/ 0 w 25"/>
              <a:gd name="T39" fmla="*/ 54 h 116"/>
              <a:gd name="T40" fmla="*/ 0 w 25"/>
              <a:gd name="T41" fmla="*/ 54 h 116"/>
              <a:gd name="T42" fmla="*/ 0 w 25"/>
              <a:gd name="T43" fmla="*/ 54 h 116"/>
              <a:gd name="T44" fmla="*/ 0 w 25"/>
              <a:gd name="T45" fmla="*/ 53 h 116"/>
              <a:gd name="T46" fmla="*/ 0 w 25"/>
              <a:gd name="T47" fmla="*/ 53 h 116"/>
              <a:gd name="T48" fmla="*/ 3 w 25"/>
              <a:gd name="T49" fmla="*/ 34 h 116"/>
              <a:gd name="T50" fmla="*/ 3 w 25"/>
              <a:gd name="T51" fmla="*/ 34 h 116"/>
              <a:gd name="T52" fmla="*/ 3 w 25"/>
              <a:gd name="T53" fmla="*/ 34 h 116"/>
              <a:gd name="T54" fmla="*/ 3 w 25"/>
              <a:gd name="T55" fmla="*/ 34 h 116"/>
              <a:gd name="T56" fmla="*/ 4 w 25"/>
              <a:gd name="T57" fmla="*/ 33 h 116"/>
              <a:gd name="T58" fmla="*/ 4 w 25"/>
              <a:gd name="T59" fmla="*/ 33 h 116"/>
              <a:gd name="T60" fmla="*/ 4 w 25"/>
              <a:gd name="T61" fmla="*/ 33 h 116"/>
              <a:gd name="T62" fmla="*/ 4 w 25"/>
              <a:gd name="T63" fmla="*/ 33 h 116"/>
              <a:gd name="T64" fmla="*/ 4 w 25"/>
              <a:gd name="T65" fmla="*/ 33 h 116"/>
              <a:gd name="T66" fmla="*/ 25 w 25"/>
              <a:gd name="T6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16">
                <a:moveTo>
                  <a:pt x="8" y="93"/>
                </a:moveTo>
                <a:cubicBezTo>
                  <a:pt x="12" y="102"/>
                  <a:pt x="18" y="110"/>
                  <a:pt x="25" y="116"/>
                </a:cubicBezTo>
                <a:cubicBezTo>
                  <a:pt x="25" y="116"/>
                  <a:pt x="25" y="116"/>
                  <a:pt x="25" y="116"/>
                </a:cubicBezTo>
                <a:cubicBezTo>
                  <a:pt x="18" y="109"/>
                  <a:pt x="12" y="102"/>
                  <a:pt x="8" y="93"/>
                </a:cubicBezTo>
                <a:moveTo>
                  <a:pt x="8" y="93"/>
                </a:moveTo>
                <a:cubicBezTo>
                  <a:pt x="8" y="93"/>
                  <a:pt x="8" y="93"/>
                  <a:pt x="8" y="93"/>
                </a:cubicBezTo>
                <a:cubicBezTo>
                  <a:pt x="8" y="93"/>
                  <a:pt x="8" y="93"/>
                  <a:pt x="8" y="93"/>
                </a:cubicBezTo>
                <a:moveTo>
                  <a:pt x="25" y="0"/>
                </a:moveTo>
                <a:cubicBezTo>
                  <a:pt x="9" y="14"/>
                  <a:pt x="0" y="35"/>
                  <a:pt x="0" y="58"/>
                </a:cubicBezTo>
                <a:cubicBezTo>
                  <a:pt x="0" y="58"/>
                  <a:pt x="0" y="58"/>
                  <a:pt x="0" y="58"/>
                </a:cubicBezTo>
                <a:cubicBezTo>
                  <a:pt x="0" y="58"/>
                  <a:pt x="0" y="58"/>
                  <a:pt x="0" y="58"/>
                </a:cubicBezTo>
                <a:cubicBezTo>
                  <a:pt x="0" y="58"/>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3"/>
                  <a:pt x="0" y="53"/>
                  <a:pt x="0" y="53"/>
                </a:cubicBezTo>
                <a:cubicBezTo>
                  <a:pt x="0" y="53"/>
                  <a:pt x="0" y="53"/>
                  <a:pt x="0" y="53"/>
                </a:cubicBezTo>
                <a:cubicBezTo>
                  <a:pt x="0" y="53"/>
                  <a:pt x="0" y="53"/>
                  <a:pt x="0" y="53"/>
                </a:cubicBezTo>
                <a:cubicBezTo>
                  <a:pt x="0" y="53"/>
                  <a:pt x="0" y="53"/>
                  <a:pt x="0" y="53"/>
                </a:cubicBezTo>
                <a:cubicBezTo>
                  <a:pt x="0" y="47"/>
                  <a:pt x="1" y="40"/>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4" y="34"/>
                  <a:pt x="4" y="34"/>
                  <a:pt x="4" y="34"/>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8" y="20"/>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1" name="Freeform 49"/>
          <p:cNvSpPr>
            <a:spLocks noEditPoints="1"/>
          </p:cNvSpPr>
          <p:nvPr/>
        </p:nvSpPr>
        <p:spPr bwMode="auto">
          <a:xfrm>
            <a:off x="5946775" y="5101985"/>
            <a:ext cx="85725" cy="392113"/>
          </a:xfrm>
          <a:custGeom>
            <a:avLst/>
            <a:gdLst>
              <a:gd name="T0" fmla="*/ 8 w 25"/>
              <a:gd name="T1" fmla="*/ 93 h 116"/>
              <a:gd name="T2" fmla="*/ 8 w 25"/>
              <a:gd name="T3" fmla="*/ 93 h 116"/>
              <a:gd name="T4" fmla="*/ 25 w 25"/>
              <a:gd name="T5" fmla="*/ 116 h 116"/>
              <a:gd name="T6" fmla="*/ 5 w 25"/>
              <a:gd name="T7" fmla="*/ 86 h 116"/>
              <a:gd name="T8" fmla="*/ 0 w 25"/>
              <a:gd name="T9" fmla="*/ 58 h 116"/>
              <a:gd name="T10" fmla="*/ 0 w 25"/>
              <a:gd name="T11" fmla="*/ 58 h 116"/>
              <a:gd name="T12" fmla="*/ 0 w 25"/>
              <a:gd name="T13" fmla="*/ 58 h 116"/>
              <a:gd name="T14" fmla="*/ 0 w 25"/>
              <a:gd name="T15" fmla="*/ 57 h 116"/>
              <a:gd name="T16" fmla="*/ 0 w 25"/>
              <a:gd name="T17" fmla="*/ 57 h 116"/>
              <a:gd name="T18" fmla="*/ 0 w 25"/>
              <a:gd name="T19" fmla="*/ 57 h 116"/>
              <a:gd name="T20" fmla="*/ 0 w 25"/>
              <a:gd name="T21" fmla="*/ 57 h 116"/>
              <a:gd name="T22" fmla="*/ 0 w 25"/>
              <a:gd name="T23" fmla="*/ 57 h 116"/>
              <a:gd name="T24" fmla="*/ 0 w 25"/>
              <a:gd name="T25" fmla="*/ 57 h 116"/>
              <a:gd name="T26" fmla="*/ 0 w 25"/>
              <a:gd name="T27" fmla="*/ 56 h 116"/>
              <a:gd name="T28" fmla="*/ 0 w 25"/>
              <a:gd name="T29" fmla="*/ 56 h 116"/>
              <a:gd name="T30" fmla="*/ 0 w 25"/>
              <a:gd name="T31" fmla="*/ 56 h 116"/>
              <a:gd name="T32" fmla="*/ 0 w 25"/>
              <a:gd name="T33" fmla="*/ 56 h 116"/>
              <a:gd name="T34" fmla="*/ 0 w 25"/>
              <a:gd name="T35" fmla="*/ 56 h 116"/>
              <a:gd name="T36" fmla="*/ 0 w 25"/>
              <a:gd name="T37" fmla="*/ 56 h 116"/>
              <a:gd name="T38" fmla="*/ 0 w 25"/>
              <a:gd name="T39" fmla="*/ 55 h 116"/>
              <a:gd name="T40" fmla="*/ 0 w 25"/>
              <a:gd name="T41" fmla="*/ 55 h 116"/>
              <a:gd name="T42" fmla="*/ 0 w 25"/>
              <a:gd name="T43" fmla="*/ 55 h 116"/>
              <a:gd name="T44" fmla="*/ 0 w 25"/>
              <a:gd name="T45" fmla="*/ 55 h 116"/>
              <a:gd name="T46" fmla="*/ 0 w 25"/>
              <a:gd name="T47" fmla="*/ 55 h 116"/>
              <a:gd name="T48" fmla="*/ 0 w 25"/>
              <a:gd name="T49" fmla="*/ 55 h 116"/>
              <a:gd name="T50" fmla="*/ 0 w 25"/>
              <a:gd name="T51" fmla="*/ 54 h 116"/>
              <a:gd name="T52" fmla="*/ 0 w 25"/>
              <a:gd name="T53" fmla="*/ 54 h 116"/>
              <a:gd name="T54" fmla="*/ 0 w 25"/>
              <a:gd name="T55" fmla="*/ 54 h 116"/>
              <a:gd name="T56" fmla="*/ 0 w 25"/>
              <a:gd name="T57" fmla="*/ 54 h 116"/>
              <a:gd name="T58" fmla="*/ 0 w 25"/>
              <a:gd name="T59" fmla="*/ 54 h 116"/>
              <a:gd name="T60" fmla="*/ 0 w 25"/>
              <a:gd name="T61" fmla="*/ 54 h 116"/>
              <a:gd name="T62" fmla="*/ 0 w 25"/>
              <a:gd name="T63" fmla="*/ 53 h 116"/>
              <a:gd name="T64" fmla="*/ 0 w 25"/>
              <a:gd name="T65" fmla="*/ 53 h 116"/>
              <a:gd name="T66" fmla="*/ 0 w 25"/>
              <a:gd name="T67" fmla="*/ 53 h 116"/>
              <a:gd name="T68" fmla="*/ 3 w 25"/>
              <a:gd name="T69" fmla="*/ 34 h 116"/>
              <a:gd name="T70" fmla="*/ 3 w 25"/>
              <a:gd name="T71" fmla="*/ 34 h 116"/>
              <a:gd name="T72" fmla="*/ 3 w 25"/>
              <a:gd name="T73" fmla="*/ 34 h 116"/>
              <a:gd name="T74" fmla="*/ 3 w 25"/>
              <a:gd name="T75" fmla="*/ 34 h 116"/>
              <a:gd name="T76" fmla="*/ 3 w 25"/>
              <a:gd name="T77" fmla="*/ 34 h 116"/>
              <a:gd name="T78" fmla="*/ 3 w 25"/>
              <a:gd name="T79" fmla="*/ 34 h 116"/>
              <a:gd name="T80" fmla="*/ 4 w 25"/>
              <a:gd name="T81" fmla="*/ 33 h 116"/>
              <a:gd name="T82" fmla="*/ 4 w 25"/>
              <a:gd name="T83" fmla="*/ 33 h 116"/>
              <a:gd name="T84" fmla="*/ 4 w 25"/>
              <a:gd name="T85" fmla="*/ 33 h 116"/>
              <a:gd name="T86" fmla="*/ 4 w 25"/>
              <a:gd name="T87" fmla="*/ 33 h 116"/>
              <a:gd name="T88" fmla="*/ 4 w 25"/>
              <a:gd name="T89" fmla="*/ 33 h 116"/>
              <a:gd name="T90" fmla="*/ 4 w 25"/>
              <a:gd name="T91" fmla="*/ 33 h 116"/>
              <a:gd name="T92" fmla="*/ 25 w 25"/>
              <a:gd name="T93" fmla="*/ 0 h 116"/>
              <a:gd name="T94" fmla="*/ 24 w 25"/>
              <a:gd name="T95" fmla="*/ 0 h 116"/>
              <a:gd name="T96" fmla="*/ 25 w 25"/>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5" y="86"/>
                </a:moveTo>
                <a:cubicBezTo>
                  <a:pt x="6" y="89"/>
                  <a:pt x="7" y="91"/>
                  <a:pt x="8" y="93"/>
                </a:cubicBezTo>
                <a:cubicBezTo>
                  <a:pt x="8" y="93"/>
                  <a:pt x="8" y="93"/>
                  <a:pt x="8" y="93"/>
                </a:cubicBezTo>
                <a:cubicBezTo>
                  <a:pt x="8" y="93"/>
                  <a:pt x="8" y="93"/>
                  <a:pt x="8" y="93"/>
                </a:cubicBezTo>
                <a:cubicBezTo>
                  <a:pt x="12" y="102"/>
                  <a:pt x="18" y="109"/>
                  <a:pt x="25" y="116"/>
                </a:cubicBezTo>
                <a:cubicBezTo>
                  <a:pt x="25" y="116"/>
                  <a:pt x="25" y="116"/>
                  <a:pt x="25" y="116"/>
                </a:cubicBezTo>
                <a:cubicBezTo>
                  <a:pt x="24" y="116"/>
                  <a:pt x="24" y="116"/>
                  <a:pt x="24" y="116"/>
                </a:cubicBezTo>
                <a:cubicBezTo>
                  <a:pt x="16" y="108"/>
                  <a:pt x="9" y="98"/>
                  <a:pt x="5" y="86"/>
                </a:cubicBezTo>
                <a:moveTo>
                  <a:pt x="0" y="58"/>
                </a:moveTo>
                <a:cubicBezTo>
                  <a:pt x="0" y="58"/>
                  <a:pt x="0" y="58"/>
                  <a:pt x="0" y="58"/>
                </a:cubicBezTo>
                <a:cubicBezTo>
                  <a:pt x="0" y="58"/>
                  <a:pt x="0" y="58"/>
                  <a:pt x="0" y="58"/>
                </a:cubicBezTo>
                <a:cubicBezTo>
                  <a:pt x="0" y="58"/>
                  <a:pt x="0" y="58"/>
                  <a:pt x="0" y="58"/>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4" y="34"/>
                </a:moveTo>
                <a:cubicBezTo>
                  <a:pt x="4" y="34"/>
                  <a:pt x="4" y="34"/>
                  <a:pt x="3" y="34"/>
                </a:cubicBezTo>
                <a:cubicBezTo>
                  <a:pt x="4" y="34"/>
                  <a:pt x="4" y="34"/>
                  <a:pt x="4" y="34"/>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25" y="0"/>
                </a:moveTo>
                <a:cubicBezTo>
                  <a:pt x="15" y="9"/>
                  <a:pt x="8" y="20"/>
                  <a:pt x="4" y="33"/>
                </a:cubicBezTo>
                <a:cubicBezTo>
                  <a:pt x="8" y="20"/>
                  <a:pt x="15" y="9"/>
                  <a:pt x="24" y="0"/>
                </a:cubicBezTo>
                <a:cubicBezTo>
                  <a:pt x="25" y="0"/>
                  <a:pt x="25" y="0"/>
                  <a:pt x="25" y="0"/>
                </a:cubicBezTo>
                <a:cubicBezTo>
                  <a:pt x="25" y="0"/>
                  <a:pt x="25" y="0"/>
                  <a:pt x="25" y="0"/>
                </a:cubicBezTo>
              </a:path>
            </a:pathLst>
          </a:custGeom>
          <a:solidFill>
            <a:srgbClr val="8EAA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2" name="Freeform 51"/>
          <p:cNvSpPr/>
          <p:nvPr/>
        </p:nvSpPr>
        <p:spPr bwMode="auto">
          <a:xfrm>
            <a:off x="6591300" y="5032135"/>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3" name="Freeform 52"/>
          <p:cNvSpPr/>
          <p:nvPr/>
        </p:nvSpPr>
        <p:spPr bwMode="auto">
          <a:xfrm>
            <a:off x="6591300" y="5032135"/>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4" name="Freeform 54"/>
          <p:cNvSpPr/>
          <p:nvPr/>
        </p:nvSpPr>
        <p:spPr bwMode="auto">
          <a:xfrm>
            <a:off x="6378575" y="5086110"/>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3 h 63"/>
              <a:gd name="T12" fmla="*/ 1 w 63"/>
              <a:gd name="T13" fmla="*/ 2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1"/>
                  <a:pt x="1" y="1"/>
                  <a:pt x="1" y="1"/>
                </a:cubicBezTo>
                <a:cubicBezTo>
                  <a:pt x="13" y="13"/>
                  <a:pt x="13" y="13"/>
                  <a:pt x="13" y="13"/>
                </a:cubicBezTo>
                <a:cubicBezTo>
                  <a:pt x="63" y="63"/>
                  <a:pt x="63" y="63"/>
                  <a:pt x="63" y="63"/>
                </a:cubicBezTo>
                <a:cubicBezTo>
                  <a:pt x="63" y="63"/>
                  <a:pt x="63" y="63"/>
                  <a:pt x="63" y="63"/>
                </a:cubicBezTo>
                <a:cubicBezTo>
                  <a:pt x="13" y="13"/>
                  <a:pt x="13" y="13"/>
                  <a:pt x="13" y="13"/>
                </a:cubicBezTo>
                <a:cubicBezTo>
                  <a:pt x="1" y="2"/>
                  <a:pt x="1" y="2"/>
                  <a:pt x="1" y="2"/>
                </a:cubicBezTo>
                <a:cubicBezTo>
                  <a:pt x="1" y="1"/>
                  <a:pt x="0" y="1"/>
                  <a:pt x="0"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5" name="Freeform 55"/>
          <p:cNvSpPr/>
          <p:nvPr/>
        </p:nvSpPr>
        <p:spPr bwMode="auto">
          <a:xfrm>
            <a:off x="6591300" y="5298835"/>
            <a:ext cx="269875" cy="268288"/>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6" name="Freeform 56"/>
          <p:cNvSpPr/>
          <p:nvPr/>
        </p:nvSpPr>
        <p:spPr bwMode="auto">
          <a:xfrm>
            <a:off x="6591300" y="5298835"/>
            <a:ext cx="269875" cy="268288"/>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37" name="Freeform 58"/>
          <p:cNvSpPr>
            <a:spLocks noEditPoints="1"/>
          </p:cNvSpPr>
          <p:nvPr/>
        </p:nvSpPr>
        <p:spPr bwMode="auto">
          <a:xfrm>
            <a:off x="6213475" y="5392497"/>
            <a:ext cx="284163" cy="174625"/>
          </a:xfrm>
          <a:custGeom>
            <a:avLst/>
            <a:gdLst>
              <a:gd name="T0" fmla="*/ 0 w 84"/>
              <a:gd name="T1" fmla="*/ 52 h 52"/>
              <a:gd name="T2" fmla="*/ 0 w 84"/>
              <a:gd name="T3" fmla="*/ 52 h 52"/>
              <a:gd name="T4" fmla="*/ 0 w 84"/>
              <a:gd name="T5" fmla="*/ 52 h 52"/>
              <a:gd name="T6" fmla="*/ 84 w 84"/>
              <a:gd name="T7" fmla="*/ 0 h 52"/>
              <a:gd name="T8" fmla="*/ 62 w 84"/>
              <a:gd name="T9" fmla="*/ 22 h 52"/>
              <a:gd name="T10" fmla="*/ 50 w 84"/>
              <a:gd name="T11" fmla="*/ 34 h 52"/>
              <a:gd name="T12" fmla="*/ 40 w 84"/>
              <a:gd name="T13" fmla="*/ 41 h 52"/>
              <a:gd name="T14" fmla="*/ 50 w 84"/>
              <a:gd name="T15" fmla="*/ 34 h 52"/>
              <a:gd name="T16" fmla="*/ 62 w 84"/>
              <a:gd name="T17" fmla="*/ 22 h 52"/>
              <a:gd name="T18" fmla="*/ 84 w 84"/>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2">
                <a:moveTo>
                  <a:pt x="0" y="52"/>
                </a:moveTo>
                <a:cubicBezTo>
                  <a:pt x="0" y="52"/>
                  <a:pt x="0" y="52"/>
                  <a:pt x="0" y="52"/>
                </a:cubicBezTo>
                <a:cubicBezTo>
                  <a:pt x="0" y="52"/>
                  <a:pt x="0" y="52"/>
                  <a:pt x="0" y="52"/>
                </a:cubicBezTo>
                <a:moveTo>
                  <a:pt x="84" y="0"/>
                </a:moveTo>
                <a:cubicBezTo>
                  <a:pt x="62" y="22"/>
                  <a:pt x="62" y="22"/>
                  <a:pt x="62" y="22"/>
                </a:cubicBezTo>
                <a:cubicBezTo>
                  <a:pt x="50" y="34"/>
                  <a:pt x="50" y="34"/>
                  <a:pt x="50" y="34"/>
                </a:cubicBezTo>
                <a:cubicBezTo>
                  <a:pt x="47" y="36"/>
                  <a:pt x="44" y="39"/>
                  <a:pt x="40" y="41"/>
                </a:cubicBezTo>
                <a:cubicBezTo>
                  <a:pt x="44" y="39"/>
                  <a:pt x="47" y="36"/>
                  <a:pt x="50" y="34"/>
                </a:cubicBezTo>
                <a:cubicBezTo>
                  <a:pt x="62" y="22"/>
                  <a:pt x="62" y="22"/>
                  <a:pt x="62" y="22"/>
                </a:cubicBezTo>
                <a:cubicBezTo>
                  <a:pt x="84" y="0"/>
                  <a:pt x="84" y="0"/>
                  <a:pt x="84"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nvGrpSpPr>
          <p:cNvPr id="53" name="Group 52"/>
          <p:cNvGrpSpPr/>
          <p:nvPr/>
        </p:nvGrpSpPr>
        <p:grpSpPr>
          <a:xfrm>
            <a:off x="5946775" y="4468572"/>
            <a:ext cx="2105025" cy="1658938"/>
            <a:chOff x="5946775" y="4468572"/>
            <a:chExt cx="2105025" cy="1658938"/>
          </a:xfrm>
        </p:grpSpPr>
        <p:sp>
          <p:nvSpPr>
            <p:cNvPr id="54" name="Freeform 46"/>
            <p:cNvSpPr/>
            <p:nvPr/>
          </p:nvSpPr>
          <p:spPr bwMode="auto">
            <a:xfrm>
              <a:off x="5946775" y="5032135"/>
              <a:ext cx="2105025" cy="534988"/>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55" name="Freeform 47"/>
            <p:cNvSpPr/>
            <p:nvPr/>
          </p:nvSpPr>
          <p:spPr bwMode="auto">
            <a:xfrm>
              <a:off x="5946775" y="4468572"/>
              <a:ext cx="1096963" cy="1658938"/>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56" name="Freeform 50"/>
            <p:cNvSpPr/>
            <p:nvPr/>
          </p:nvSpPr>
          <p:spPr bwMode="auto">
            <a:xfrm>
              <a:off x="5946775" y="5032135"/>
              <a:ext cx="644525" cy="534988"/>
            </a:xfrm>
            <a:custGeom>
              <a:avLst/>
              <a:gdLst>
                <a:gd name="T0" fmla="*/ 25 w 191"/>
                <a:gd name="T1" fmla="*/ 21 h 159"/>
                <a:gd name="T2" fmla="*/ 25 w 191"/>
                <a:gd name="T3" fmla="*/ 21 h 159"/>
                <a:gd name="T4" fmla="*/ 4 w 191"/>
                <a:gd name="T5" fmla="*/ 54 h 159"/>
                <a:gd name="T6" fmla="*/ 4 w 191"/>
                <a:gd name="T7" fmla="*/ 54 h 159"/>
                <a:gd name="T8" fmla="*/ 4 w 191"/>
                <a:gd name="T9" fmla="*/ 54 h 159"/>
                <a:gd name="T10" fmla="*/ 4 w 191"/>
                <a:gd name="T11" fmla="*/ 54 h 159"/>
                <a:gd name="T12" fmla="*/ 4 w 191"/>
                <a:gd name="T13" fmla="*/ 54 h 159"/>
                <a:gd name="T14" fmla="*/ 3 w 191"/>
                <a:gd name="T15" fmla="*/ 55 h 159"/>
                <a:gd name="T16" fmla="*/ 3 w 191"/>
                <a:gd name="T17" fmla="*/ 55 h 159"/>
                <a:gd name="T18" fmla="*/ 3 w 191"/>
                <a:gd name="T19" fmla="*/ 55 h 159"/>
                <a:gd name="T20" fmla="*/ 3 w 191"/>
                <a:gd name="T21" fmla="*/ 55 h 159"/>
                <a:gd name="T22" fmla="*/ 0 w 191"/>
                <a:gd name="T23" fmla="*/ 74 h 159"/>
                <a:gd name="T24" fmla="*/ 0 w 191"/>
                <a:gd name="T25" fmla="*/ 74 h 159"/>
                <a:gd name="T26" fmla="*/ 0 w 191"/>
                <a:gd name="T27" fmla="*/ 75 h 159"/>
                <a:gd name="T28" fmla="*/ 0 w 191"/>
                <a:gd name="T29" fmla="*/ 75 h 159"/>
                <a:gd name="T30" fmla="*/ 0 w 191"/>
                <a:gd name="T31" fmla="*/ 75 h 159"/>
                <a:gd name="T32" fmla="*/ 0 w 191"/>
                <a:gd name="T33" fmla="*/ 75 h 159"/>
                <a:gd name="T34" fmla="*/ 0 w 191"/>
                <a:gd name="T35" fmla="*/ 76 h 159"/>
                <a:gd name="T36" fmla="*/ 0 w 191"/>
                <a:gd name="T37" fmla="*/ 76 h 159"/>
                <a:gd name="T38" fmla="*/ 0 w 191"/>
                <a:gd name="T39" fmla="*/ 76 h 159"/>
                <a:gd name="T40" fmla="*/ 0 w 191"/>
                <a:gd name="T41" fmla="*/ 76 h 159"/>
                <a:gd name="T42" fmla="*/ 0 w 191"/>
                <a:gd name="T43" fmla="*/ 77 h 159"/>
                <a:gd name="T44" fmla="*/ 0 w 191"/>
                <a:gd name="T45" fmla="*/ 77 h 159"/>
                <a:gd name="T46" fmla="*/ 0 w 191"/>
                <a:gd name="T47" fmla="*/ 77 h 159"/>
                <a:gd name="T48" fmla="*/ 0 w 191"/>
                <a:gd name="T49" fmla="*/ 77 h 159"/>
                <a:gd name="T50" fmla="*/ 0 w 191"/>
                <a:gd name="T51" fmla="*/ 78 h 159"/>
                <a:gd name="T52" fmla="*/ 0 w 191"/>
                <a:gd name="T53" fmla="*/ 78 h 159"/>
                <a:gd name="T54" fmla="*/ 0 w 191"/>
                <a:gd name="T55" fmla="*/ 78 h 159"/>
                <a:gd name="T56" fmla="*/ 0 w 191"/>
                <a:gd name="T57" fmla="*/ 78 h 159"/>
                <a:gd name="T58" fmla="*/ 0 w 191"/>
                <a:gd name="T59" fmla="*/ 79 h 159"/>
                <a:gd name="T60" fmla="*/ 0 w 191"/>
                <a:gd name="T61" fmla="*/ 79 h 159"/>
                <a:gd name="T62" fmla="*/ 24 w 191"/>
                <a:gd name="T63" fmla="*/ 137 h 159"/>
                <a:gd name="T64" fmla="*/ 25 w 191"/>
                <a:gd name="T65" fmla="*/ 137 h 159"/>
                <a:gd name="T66" fmla="*/ 79 w 191"/>
                <a:gd name="T67" fmla="*/ 159 h 159"/>
                <a:gd name="T68" fmla="*/ 79 w 191"/>
                <a:gd name="T69" fmla="*/ 159 h 159"/>
                <a:gd name="T70" fmla="*/ 129 w 191"/>
                <a:gd name="T71" fmla="*/ 141 h 159"/>
                <a:gd name="T72" fmla="*/ 163 w 191"/>
                <a:gd name="T73" fmla="*/ 107 h 159"/>
                <a:gd name="T74" fmla="*/ 141 w 191"/>
                <a:gd name="T75" fmla="*/ 29 h 159"/>
                <a:gd name="T76" fmla="*/ 128 w 191"/>
                <a:gd name="T77" fmla="*/ 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59">
                  <a:moveTo>
                    <a:pt x="79" y="0"/>
                  </a:moveTo>
                  <a:cubicBezTo>
                    <a:pt x="58" y="0"/>
                    <a:pt x="39" y="8"/>
                    <a:pt x="25" y="21"/>
                  </a:cubicBezTo>
                  <a:cubicBezTo>
                    <a:pt x="25" y="21"/>
                    <a:pt x="25" y="21"/>
                    <a:pt x="25" y="21"/>
                  </a:cubicBezTo>
                  <a:cubicBezTo>
                    <a:pt x="25" y="21"/>
                    <a:pt x="25" y="21"/>
                    <a:pt x="25" y="21"/>
                  </a:cubicBezTo>
                  <a:cubicBezTo>
                    <a:pt x="24" y="21"/>
                    <a:pt x="24" y="21"/>
                    <a:pt x="24" y="21"/>
                  </a:cubicBezTo>
                  <a:cubicBezTo>
                    <a:pt x="15" y="30"/>
                    <a:pt x="8" y="41"/>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1" y="61"/>
                    <a:pt x="0" y="68"/>
                    <a:pt x="0" y="74"/>
                  </a:cubicBezTo>
                  <a:cubicBezTo>
                    <a:pt x="0" y="74"/>
                    <a:pt x="0" y="74"/>
                    <a:pt x="0" y="74"/>
                  </a:cubicBezTo>
                  <a:cubicBezTo>
                    <a:pt x="0" y="74"/>
                    <a:pt x="0" y="74"/>
                    <a:pt x="0" y="74"/>
                  </a:cubicBezTo>
                  <a:cubicBezTo>
                    <a:pt x="0" y="74"/>
                    <a:pt x="0" y="74"/>
                    <a:pt x="0" y="74"/>
                  </a:cubicBezTo>
                  <a:cubicBezTo>
                    <a:pt x="0" y="74"/>
                    <a:pt x="0" y="74"/>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89"/>
                    <a:pt x="1" y="99"/>
                    <a:pt x="5" y="107"/>
                  </a:cubicBezTo>
                  <a:cubicBezTo>
                    <a:pt x="9" y="119"/>
                    <a:pt x="16" y="129"/>
                    <a:pt x="24" y="137"/>
                  </a:cubicBezTo>
                  <a:cubicBezTo>
                    <a:pt x="25" y="137"/>
                    <a:pt x="25" y="137"/>
                    <a:pt x="25" y="137"/>
                  </a:cubicBezTo>
                  <a:cubicBezTo>
                    <a:pt x="25" y="137"/>
                    <a:pt x="25" y="137"/>
                    <a:pt x="25" y="137"/>
                  </a:cubicBezTo>
                  <a:cubicBezTo>
                    <a:pt x="25" y="137"/>
                    <a:pt x="25" y="137"/>
                    <a:pt x="25" y="137"/>
                  </a:cubicBezTo>
                  <a:cubicBezTo>
                    <a:pt x="39" y="150"/>
                    <a:pt x="58" y="159"/>
                    <a:pt x="79" y="159"/>
                  </a:cubicBezTo>
                  <a:cubicBezTo>
                    <a:pt x="79" y="159"/>
                    <a:pt x="79" y="159"/>
                    <a:pt x="79" y="159"/>
                  </a:cubicBezTo>
                  <a:cubicBezTo>
                    <a:pt x="79" y="159"/>
                    <a:pt x="79" y="159"/>
                    <a:pt x="79" y="159"/>
                  </a:cubicBezTo>
                  <a:cubicBezTo>
                    <a:pt x="94" y="159"/>
                    <a:pt x="107" y="155"/>
                    <a:pt x="119" y="148"/>
                  </a:cubicBezTo>
                  <a:cubicBezTo>
                    <a:pt x="123" y="146"/>
                    <a:pt x="126" y="143"/>
                    <a:pt x="129" y="141"/>
                  </a:cubicBezTo>
                  <a:cubicBezTo>
                    <a:pt x="141" y="129"/>
                    <a:pt x="141" y="129"/>
                    <a:pt x="141" y="129"/>
                  </a:cubicBezTo>
                  <a:cubicBezTo>
                    <a:pt x="163" y="107"/>
                    <a:pt x="163" y="107"/>
                    <a:pt x="163" y="107"/>
                  </a:cubicBezTo>
                  <a:cubicBezTo>
                    <a:pt x="191" y="79"/>
                    <a:pt x="191" y="79"/>
                    <a:pt x="191" y="79"/>
                  </a:cubicBezTo>
                  <a:cubicBezTo>
                    <a:pt x="141" y="29"/>
                    <a:pt x="141" y="29"/>
                    <a:pt x="141" y="29"/>
                  </a:cubicBezTo>
                  <a:cubicBezTo>
                    <a:pt x="129" y="17"/>
                    <a:pt x="129" y="17"/>
                    <a:pt x="129" y="17"/>
                  </a:cubicBezTo>
                  <a:cubicBezTo>
                    <a:pt x="129" y="17"/>
                    <a:pt x="128" y="17"/>
                    <a:pt x="128" y="16"/>
                  </a:cubicBezTo>
                  <a:cubicBezTo>
                    <a:pt x="114" y="6"/>
                    <a:pt x="97" y="0"/>
                    <a:pt x="79" y="0"/>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57" name="Freeform 53"/>
            <p:cNvSpPr/>
            <p:nvPr/>
          </p:nvSpPr>
          <p:spPr bwMode="auto">
            <a:xfrm>
              <a:off x="6213475" y="5032135"/>
              <a:ext cx="647700" cy="266700"/>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58" name="Freeform 57"/>
            <p:cNvSpPr/>
            <p:nvPr/>
          </p:nvSpPr>
          <p:spPr bwMode="auto">
            <a:xfrm>
              <a:off x="6213475" y="5298835"/>
              <a:ext cx="647700" cy="268288"/>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59" name="Shape 2784"/>
            <p:cNvSpPr/>
            <p:nvPr/>
          </p:nvSpPr>
          <p:spPr>
            <a:xfrm>
              <a:off x="6076228" y="515917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60" name="Group 59"/>
          <p:cNvGrpSpPr/>
          <p:nvPr/>
        </p:nvGrpSpPr>
        <p:grpSpPr>
          <a:xfrm>
            <a:off x="4146550" y="3470035"/>
            <a:ext cx="2105026" cy="1655763"/>
            <a:chOff x="4146550" y="3470035"/>
            <a:chExt cx="2105026" cy="1655763"/>
          </a:xfrm>
        </p:grpSpPr>
        <p:sp>
          <p:nvSpPr>
            <p:cNvPr id="61" name="Freeform 18"/>
            <p:cNvSpPr/>
            <p:nvPr/>
          </p:nvSpPr>
          <p:spPr bwMode="auto">
            <a:xfrm>
              <a:off x="4146550" y="4030422"/>
              <a:ext cx="2105025" cy="53657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2" name="Freeform 19"/>
            <p:cNvSpPr/>
            <p:nvPr/>
          </p:nvSpPr>
          <p:spPr bwMode="auto">
            <a:xfrm>
              <a:off x="5154613" y="3470035"/>
              <a:ext cx="1096963" cy="1655763"/>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3" name="Freeform 22"/>
            <p:cNvSpPr/>
            <p:nvPr/>
          </p:nvSpPr>
          <p:spPr bwMode="auto">
            <a:xfrm>
              <a:off x="5607050" y="4030422"/>
              <a:ext cx="644525" cy="536575"/>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4" name="Freeform 25"/>
            <p:cNvSpPr/>
            <p:nvPr/>
          </p:nvSpPr>
          <p:spPr bwMode="auto">
            <a:xfrm>
              <a:off x="5337175" y="4030422"/>
              <a:ext cx="647700" cy="26670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5" name="Freeform 29"/>
            <p:cNvSpPr/>
            <p:nvPr/>
          </p:nvSpPr>
          <p:spPr bwMode="auto">
            <a:xfrm>
              <a:off x="5337175" y="4297122"/>
              <a:ext cx="647700" cy="26987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6" name="Shape 2748"/>
            <p:cNvSpPr/>
            <p:nvPr/>
          </p:nvSpPr>
          <p:spPr>
            <a:xfrm>
              <a:off x="5858705" y="413813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67" name="Group 66"/>
          <p:cNvGrpSpPr/>
          <p:nvPr/>
        </p:nvGrpSpPr>
        <p:grpSpPr>
          <a:xfrm>
            <a:off x="5946775" y="2469910"/>
            <a:ext cx="2105025" cy="1658938"/>
            <a:chOff x="5946775" y="2469910"/>
            <a:chExt cx="2105025" cy="1658938"/>
          </a:xfrm>
        </p:grpSpPr>
        <p:sp>
          <p:nvSpPr>
            <p:cNvPr id="68" name="Freeform 31"/>
            <p:cNvSpPr/>
            <p:nvPr/>
          </p:nvSpPr>
          <p:spPr bwMode="auto">
            <a:xfrm>
              <a:off x="5946775" y="3028710"/>
              <a:ext cx="2105025" cy="53657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69" name="Freeform 32"/>
            <p:cNvSpPr/>
            <p:nvPr/>
          </p:nvSpPr>
          <p:spPr bwMode="auto">
            <a:xfrm>
              <a:off x="5946775" y="2469910"/>
              <a:ext cx="1096963" cy="1658938"/>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70" name="Freeform 37"/>
            <p:cNvSpPr/>
            <p:nvPr/>
          </p:nvSpPr>
          <p:spPr bwMode="auto">
            <a:xfrm>
              <a:off x="5946775" y="3028710"/>
              <a:ext cx="644525" cy="536575"/>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71" name="Freeform 40"/>
            <p:cNvSpPr/>
            <p:nvPr/>
          </p:nvSpPr>
          <p:spPr bwMode="auto">
            <a:xfrm>
              <a:off x="6213475" y="3028710"/>
              <a:ext cx="647700" cy="26987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72" name="Freeform 44"/>
            <p:cNvSpPr/>
            <p:nvPr/>
          </p:nvSpPr>
          <p:spPr bwMode="auto">
            <a:xfrm>
              <a:off x="6213475" y="3298585"/>
              <a:ext cx="647700" cy="266700"/>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FDF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73" name="Shape 2774"/>
            <p:cNvSpPr/>
            <p:nvPr/>
          </p:nvSpPr>
          <p:spPr>
            <a:xfrm>
              <a:off x="6067155" y="316130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74" name="Group 73"/>
          <p:cNvGrpSpPr/>
          <p:nvPr/>
        </p:nvGrpSpPr>
        <p:grpSpPr>
          <a:xfrm>
            <a:off x="4146550" y="1468197"/>
            <a:ext cx="2105026" cy="1658938"/>
            <a:chOff x="4146550" y="1468197"/>
            <a:chExt cx="2105026" cy="1658938"/>
          </a:xfrm>
        </p:grpSpPr>
        <p:sp>
          <p:nvSpPr>
            <p:cNvPr id="75" name="Freeform 5"/>
            <p:cNvSpPr/>
            <p:nvPr/>
          </p:nvSpPr>
          <p:spPr bwMode="auto">
            <a:xfrm>
              <a:off x="4146550" y="2031760"/>
              <a:ext cx="2105025" cy="531813"/>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cs typeface="+mn-ea"/>
                <a:sym typeface="+mn-lt"/>
              </a:endParaRPr>
            </a:p>
          </p:txBody>
        </p:sp>
        <p:sp>
          <p:nvSpPr>
            <p:cNvPr id="76" name="Freeform 6"/>
            <p:cNvSpPr/>
            <p:nvPr/>
          </p:nvSpPr>
          <p:spPr bwMode="auto">
            <a:xfrm>
              <a:off x="5154613" y="1468197"/>
              <a:ext cx="1096963" cy="1658938"/>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cs typeface="+mn-ea"/>
                <a:sym typeface="+mn-lt"/>
              </a:endParaRPr>
            </a:p>
          </p:txBody>
        </p:sp>
        <p:sp>
          <p:nvSpPr>
            <p:cNvPr id="77" name="Freeform 9"/>
            <p:cNvSpPr/>
            <p:nvPr/>
          </p:nvSpPr>
          <p:spPr bwMode="auto">
            <a:xfrm>
              <a:off x="5607050" y="2031760"/>
              <a:ext cx="644525" cy="531813"/>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cs typeface="+mn-ea"/>
                <a:sym typeface="+mn-lt"/>
              </a:endParaRPr>
            </a:p>
          </p:txBody>
        </p:sp>
        <p:sp>
          <p:nvSpPr>
            <p:cNvPr id="78" name="Freeform 12"/>
            <p:cNvSpPr/>
            <p:nvPr/>
          </p:nvSpPr>
          <p:spPr bwMode="auto">
            <a:xfrm>
              <a:off x="5337175" y="2031760"/>
              <a:ext cx="647700" cy="265113"/>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cs typeface="+mn-ea"/>
                <a:sym typeface="+mn-lt"/>
              </a:endParaRPr>
            </a:p>
          </p:txBody>
        </p:sp>
        <p:sp>
          <p:nvSpPr>
            <p:cNvPr id="79" name="Freeform 16"/>
            <p:cNvSpPr/>
            <p:nvPr/>
          </p:nvSpPr>
          <p:spPr bwMode="auto">
            <a:xfrm>
              <a:off x="5337175" y="2296872"/>
              <a:ext cx="647700" cy="266700"/>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思源黑体 CN Regular" panose="020B0500000000000000" pitchFamily="34" charset="-122"/>
                <a:cs typeface="+mn-ea"/>
                <a:sym typeface="+mn-lt"/>
              </a:endParaRPr>
            </a:p>
          </p:txBody>
        </p:sp>
        <p:sp>
          <p:nvSpPr>
            <p:cNvPr id="80" name="Shape 2778"/>
            <p:cNvSpPr/>
            <p:nvPr/>
          </p:nvSpPr>
          <p:spPr>
            <a:xfrm>
              <a:off x="5858705" y="215562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81" name="组合 80"/>
          <p:cNvGrpSpPr/>
          <p:nvPr/>
        </p:nvGrpSpPr>
        <p:grpSpPr>
          <a:xfrm>
            <a:off x="1770777" y="1904480"/>
            <a:ext cx="1934629" cy="890411"/>
            <a:chOff x="468937" y="2419540"/>
            <a:chExt cx="1934629" cy="890411"/>
          </a:xfrm>
        </p:grpSpPr>
        <p:sp>
          <p:nvSpPr>
            <p:cNvPr id="82"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83" name="矩形 82"/>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84" name="组合 83"/>
          <p:cNvGrpSpPr/>
          <p:nvPr/>
        </p:nvGrpSpPr>
        <p:grpSpPr>
          <a:xfrm>
            <a:off x="1770777" y="3828530"/>
            <a:ext cx="1934629" cy="890411"/>
            <a:chOff x="468937" y="2419540"/>
            <a:chExt cx="1934629" cy="890411"/>
          </a:xfrm>
        </p:grpSpPr>
        <p:sp>
          <p:nvSpPr>
            <p:cNvPr id="85"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86" name="矩形 85"/>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87" name="组合 86"/>
          <p:cNvGrpSpPr/>
          <p:nvPr/>
        </p:nvGrpSpPr>
        <p:grpSpPr>
          <a:xfrm>
            <a:off x="8533527" y="2780780"/>
            <a:ext cx="1934629" cy="890411"/>
            <a:chOff x="468937" y="2419540"/>
            <a:chExt cx="1934629" cy="890411"/>
          </a:xfrm>
        </p:grpSpPr>
        <p:sp>
          <p:nvSpPr>
            <p:cNvPr id="88"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89" name="矩形 88"/>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90" name="组合 89"/>
          <p:cNvGrpSpPr/>
          <p:nvPr/>
        </p:nvGrpSpPr>
        <p:grpSpPr>
          <a:xfrm>
            <a:off x="8533527" y="4704830"/>
            <a:ext cx="1934629" cy="890411"/>
            <a:chOff x="468937" y="2419540"/>
            <a:chExt cx="1934629" cy="890411"/>
          </a:xfrm>
        </p:grpSpPr>
        <p:sp>
          <p:nvSpPr>
            <p:cNvPr id="91" name="TextBox 18"/>
            <p:cNvSpPr txBox="1"/>
            <p:nvPr/>
          </p:nvSpPr>
          <p:spPr>
            <a:xfrm flipH="1">
              <a:off x="468937" y="2419540"/>
              <a:ext cx="1447832" cy="461665"/>
            </a:xfrm>
            <a:prstGeom prst="rect">
              <a:avLst/>
            </a:prstGeom>
            <a:noFill/>
          </p:spPr>
          <p:txBody>
            <a:bodyPr wrap="none" rtlCol="0">
              <a:spAutoFit/>
            </a:bodyPr>
            <a:lstStyle/>
            <a:p>
              <a:r>
                <a:rPr lang="zh-CN" alt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rPr>
                <a:t>标题内容</a:t>
              </a:r>
              <a:endParaRPr lang="en-US" sz="2400" b="1"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sp>
          <p:nvSpPr>
            <p:cNvPr id="92" name="矩形 91"/>
            <p:cNvSpPr/>
            <p:nvPr/>
          </p:nvSpPr>
          <p:spPr>
            <a:xfrm>
              <a:off x="470268" y="2823664"/>
              <a:ext cx="1933298" cy="486287"/>
            </a:xfrm>
            <a:prstGeom prst="rect">
              <a:avLst/>
            </a:prstGeom>
          </p:spPr>
          <p:txBody>
            <a:bodyPr wrap="square">
              <a:spAutoFit/>
            </a:bodyPr>
            <a:lstStyle/>
            <a:p>
              <a:pPr>
                <a:lnSpc>
                  <a:spcPct val="150000"/>
                </a:lnSpc>
              </a:pP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无论是</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LED</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屏幕</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还是正常的投影仪</a:t>
              </a:r>
              <a:r>
                <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rPr>
                <a:t>,</a:t>
              </a:r>
              <a:r>
                <a:rPr lang="zh-CN" altLang="en-US" sz="900" dirty="0">
                  <a:solidFill>
                    <a:schemeClr val="bg1"/>
                  </a:solidFill>
                  <a:latin typeface="思源黑体 CN Regular" panose="020B0500000000000000" pitchFamily="34" charset="-122"/>
                  <a:ea typeface="思源黑体 CN Regular" panose="020B0500000000000000" pitchFamily="34" charset="-122"/>
                  <a:cs typeface="+mn-ea"/>
                  <a:sym typeface="+mn-lt"/>
                </a:rPr>
                <a:t>文字与背景的色</a:t>
              </a:r>
              <a:endParaRPr lang="en-US" altLang="zh-CN" sz="9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02" name="组合 101"/>
          <p:cNvGrpSpPr/>
          <p:nvPr/>
        </p:nvGrpSpPr>
        <p:grpSpPr>
          <a:xfrm>
            <a:off x="3499708" y="442254"/>
            <a:ext cx="5192584" cy="523220"/>
            <a:chOff x="3556000" y="1665906"/>
            <a:chExt cx="5192584" cy="523220"/>
          </a:xfrm>
        </p:grpSpPr>
        <p:sp>
          <p:nvSpPr>
            <p:cNvPr id="103" name="文本框 102"/>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展望未来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104" name="直接连接符 103"/>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1+#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0-#ppt_w/2"/>
                                          </p:val>
                                        </p:tav>
                                        <p:tav tm="100000">
                                          <p:val>
                                            <p:strVal val="#ppt_x"/>
                                          </p:val>
                                        </p:tav>
                                      </p:tavLst>
                                    </p:anim>
                                    <p:anim calcmode="lin" valueType="num">
                                      <p:cBhvr additive="base">
                                        <p:cTn id="18" dur="500" fill="hold"/>
                                        <p:tgtEl>
                                          <p:spTgt spid="6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1+#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fade">
                                      <p:cBhvr>
                                        <p:cTn id="33" dur="1000"/>
                                        <p:tgtEl>
                                          <p:spTgt spid="84"/>
                                        </p:tgtEl>
                                      </p:cBhvr>
                                    </p:animEffect>
                                    <p:anim calcmode="lin" valueType="num">
                                      <p:cBhvr>
                                        <p:cTn id="34" dur="1000" fill="hold"/>
                                        <p:tgtEl>
                                          <p:spTgt spid="84"/>
                                        </p:tgtEl>
                                        <p:attrNameLst>
                                          <p:attrName>ppt_x</p:attrName>
                                        </p:attrNameLst>
                                      </p:cBhvr>
                                      <p:tavLst>
                                        <p:tav tm="0">
                                          <p:val>
                                            <p:strVal val="#ppt_x"/>
                                          </p:val>
                                        </p:tav>
                                        <p:tav tm="100000">
                                          <p:val>
                                            <p:strVal val="#ppt_x"/>
                                          </p:val>
                                        </p:tav>
                                      </p:tavLst>
                                    </p:anim>
                                    <p:anim calcmode="lin" valueType="num">
                                      <p:cBhvr>
                                        <p:cTn id="35" dur="1000" fill="hold"/>
                                        <p:tgtEl>
                                          <p:spTgt spid="84"/>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1000"/>
                                        <p:tgtEl>
                                          <p:spTgt spid="87"/>
                                        </p:tgtEl>
                                      </p:cBhvr>
                                    </p:animEffect>
                                    <p:anim calcmode="lin" valueType="num">
                                      <p:cBhvr>
                                        <p:cTn id="40" dur="1000" fill="hold"/>
                                        <p:tgtEl>
                                          <p:spTgt spid="87"/>
                                        </p:tgtEl>
                                        <p:attrNameLst>
                                          <p:attrName>ppt_x</p:attrName>
                                        </p:attrNameLst>
                                      </p:cBhvr>
                                      <p:tavLst>
                                        <p:tav tm="0">
                                          <p:val>
                                            <p:strVal val="#ppt_x"/>
                                          </p:val>
                                        </p:tav>
                                        <p:tav tm="100000">
                                          <p:val>
                                            <p:strVal val="#ppt_x"/>
                                          </p:val>
                                        </p:tav>
                                      </p:tavLst>
                                    </p:anim>
                                    <p:anim calcmode="lin" valueType="num">
                                      <p:cBhvr>
                                        <p:cTn id="41" dur="1000" fill="hold"/>
                                        <p:tgtEl>
                                          <p:spTgt spid="87"/>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2" presetClass="entr" presetSubtype="0"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1000"/>
                                        <p:tgtEl>
                                          <p:spTgt spid="90"/>
                                        </p:tgtEl>
                                      </p:cBhvr>
                                    </p:animEffect>
                                    <p:anim calcmode="lin" valueType="num">
                                      <p:cBhvr>
                                        <p:cTn id="46" dur="1000" fill="hold"/>
                                        <p:tgtEl>
                                          <p:spTgt spid="90"/>
                                        </p:tgtEl>
                                        <p:attrNameLst>
                                          <p:attrName>ppt_x</p:attrName>
                                        </p:attrNameLst>
                                      </p:cBhvr>
                                      <p:tavLst>
                                        <p:tav tm="0">
                                          <p:val>
                                            <p:strVal val="#ppt_x"/>
                                          </p:val>
                                        </p:tav>
                                        <p:tav tm="100000">
                                          <p:val>
                                            <p:strVal val="#ppt_x"/>
                                          </p:val>
                                        </p:tav>
                                      </p:tavLst>
                                    </p:anim>
                                    <p:anim calcmode="lin" valueType="num">
                                      <p:cBhvr>
                                        <p:cTn id="47"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31"/>
          <p:cNvSpPr/>
          <p:nvPr/>
        </p:nvSpPr>
        <p:spPr>
          <a:xfrm rot="2700000">
            <a:off x="1947670" y="2904254"/>
            <a:ext cx="1387321" cy="1387321"/>
          </a:xfrm>
          <a:prstGeom prst="roundRect">
            <a:avLst>
              <a:gd name="adj" fmla="val 6319"/>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0" name="圆角矩形 32"/>
          <p:cNvSpPr/>
          <p:nvPr/>
        </p:nvSpPr>
        <p:spPr>
          <a:xfrm rot="2700000">
            <a:off x="4239072" y="2904253"/>
            <a:ext cx="1387321" cy="1387321"/>
          </a:xfrm>
          <a:prstGeom prst="roundRect">
            <a:avLst>
              <a:gd name="adj" fmla="val 6319"/>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1" name="圆角矩形 33"/>
          <p:cNvSpPr/>
          <p:nvPr/>
        </p:nvSpPr>
        <p:spPr>
          <a:xfrm rot="2700000">
            <a:off x="6530475" y="2882052"/>
            <a:ext cx="1387321" cy="1387321"/>
          </a:xfrm>
          <a:prstGeom prst="roundRect">
            <a:avLst>
              <a:gd name="adj" fmla="val 6319"/>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2" name="圆角矩形 34"/>
          <p:cNvSpPr/>
          <p:nvPr/>
        </p:nvSpPr>
        <p:spPr>
          <a:xfrm rot="2700000">
            <a:off x="8821877" y="2882051"/>
            <a:ext cx="1387321" cy="1387321"/>
          </a:xfrm>
          <a:prstGeom prst="roundRect">
            <a:avLst>
              <a:gd name="adj" fmla="val 6319"/>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3" name="任意多边形 35"/>
          <p:cNvSpPr/>
          <p:nvPr/>
        </p:nvSpPr>
        <p:spPr>
          <a:xfrm>
            <a:off x="1835923" y="1977738"/>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FDFBBB"/>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4" name="任意多边形 36"/>
          <p:cNvSpPr/>
          <p:nvPr/>
        </p:nvSpPr>
        <p:spPr>
          <a:xfrm flipV="1">
            <a:off x="4127422" y="4105079"/>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FDFBBB"/>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5" name="任意多边形 37"/>
          <p:cNvSpPr/>
          <p:nvPr/>
        </p:nvSpPr>
        <p:spPr>
          <a:xfrm>
            <a:off x="6419015" y="1977738"/>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FDFBBB"/>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6" name="任意多边形 38"/>
          <p:cNvSpPr/>
          <p:nvPr/>
        </p:nvSpPr>
        <p:spPr>
          <a:xfrm flipV="1">
            <a:off x="8688217" y="4105079"/>
            <a:ext cx="1939864" cy="1148310"/>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FDFBBB"/>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7" name="文本框 16"/>
          <p:cNvSpPr txBox="1"/>
          <p:nvPr/>
        </p:nvSpPr>
        <p:spPr>
          <a:xfrm>
            <a:off x="8292519" y="1567270"/>
            <a:ext cx="2492279" cy="1010085"/>
          </a:xfrm>
          <a:prstGeom prst="rect">
            <a:avLst/>
          </a:prstGeom>
          <a:noFill/>
        </p:spPr>
        <p:txBody>
          <a:bodyPr wrap="square" rtlCol="0">
            <a:spAutoFit/>
          </a:bodyPr>
          <a:lstStyle/>
          <a:p>
            <a:pPr algn="ctr">
              <a:lnSpc>
                <a:spcPct val="142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8" name="文本框 17"/>
          <p:cNvSpPr txBox="1"/>
          <p:nvPr/>
        </p:nvSpPr>
        <p:spPr>
          <a:xfrm>
            <a:off x="1702982" y="4575913"/>
            <a:ext cx="1873504" cy="448071"/>
          </a:xfrm>
          <a:prstGeom prst="rect">
            <a:avLst/>
          </a:prstGeom>
          <a:noFill/>
        </p:spPr>
        <p:txBody>
          <a:bodyPr wrap="square" rtlCol="0">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19" name="文本框 18"/>
          <p:cNvSpPr txBox="1"/>
          <p:nvPr/>
        </p:nvSpPr>
        <p:spPr>
          <a:xfrm>
            <a:off x="3775787" y="1558812"/>
            <a:ext cx="2492279" cy="1010085"/>
          </a:xfrm>
          <a:prstGeom prst="rect">
            <a:avLst/>
          </a:prstGeom>
          <a:noFill/>
        </p:spPr>
        <p:txBody>
          <a:bodyPr wrap="square" rtlCol="0">
            <a:spAutoFit/>
          </a:bodyPr>
          <a:lstStyle/>
          <a:p>
            <a:pPr algn="ctr">
              <a:lnSpc>
                <a:spcPct val="142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0" name="文本框 19"/>
          <p:cNvSpPr txBox="1"/>
          <p:nvPr/>
        </p:nvSpPr>
        <p:spPr>
          <a:xfrm>
            <a:off x="5913717" y="4943783"/>
            <a:ext cx="2492279" cy="1010085"/>
          </a:xfrm>
          <a:prstGeom prst="rect">
            <a:avLst/>
          </a:prstGeom>
          <a:noFill/>
        </p:spPr>
        <p:txBody>
          <a:bodyPr wrap="square" rtlCol="0">
            <a:spAutoFit/>
          </a:bodyPr>
          <a:lstStyle/>
          <a:p>
            <a:pPr algn="ctr">
              <a:lnSpc>
                <a:spcPct val="142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1" name="文本框 20"/>
          <p:cNvSpPr txBox="1"/>
          <p:nvPr/>
        </p:nvSpPr>
        <p:spPr>
          <a:xfrm>
            <a:off x="1393595" y="4943783"/>
            <a:ext cx="2492279" cy="1010085"/>
          </a:xfrm>
          <a:prstGeom prst="rect">
            <a:avLst/>
          </a:prstGeom>
          <a:noFill/>
        </p:spPr>
        <p:txBody>
          <a:bodyPr wrap="square" rtlCol="0">
            <a:spAutoFit/>
          </a:bodyPr>
          <a:lstStyle/>
          <a:p>
            <a:pPr algn="ctr">
              <a:lnSpc>
                <a:spcPct val="142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2" name="three-books_73757"/>
          <p:cNvSpPr/>
          <p:nvPr/>
        </p:nvSpPr>
        <p:spPr>
          <a:xfrm>
            <a:off x="6893836" y="3269476"/>
            <a:ext cx="660599" cy="689396"/>
          </a:xfrm>
          <a:custGeom>
            <a:avLst/>
            <a:gdLst>
              <a:gd name="connsiteX0" fmla="*/ 519512 w 581137"/>
              <a:gd name="connsiteY0" fmla="*/ 332111 h 606469"/>
              <a:gd name="connsiteX1" fmla="*/ 540163 w 581137"/>
              <a:gd name="connsiteY1" fmla="*/ 340671 h 606469"/>
              <a:gd name="connsiteX2" fmla="*/ 572553 w 581137"/>
              <a:gd name="connsiteY2" fmla="*/ 373014 h 606469"/>
              <a:gd name="connsiteX3" fmla="*/ 572553 w 581137"/>
              <a:gd name="connsiteY3" fmla="*/ 414307 h 606469"/>
              <a:gd name="connsiteX4" fmla="*/ 388637 w 581137"/>
              <a:gd name="connsiteY4" fmla="*/ 597958 h 606469"/>
              <a:gd name="connsiteX5" fmla="*/ 367986 w 581137"/>
              <a:gd name="connsiteY5" fmla="*/ 606469 h 606469"/>
              <a:gd name="connsiteX6" fmla="*/ 347334 w 581137"/>
              <a:gd name="connsiteY6" fmla="*/ 597958 h 606469"/>
              <a:gd name="connsiteX7" fmla="*/ 311096 w 581137"/>
              <a:gd name="connsiteY7" fmla="*/ 561772 h 606469"/>
              <a:gd name="connsiteX8" fmla="*/ 294244 w 581137"/>
              <a:gd name="connsiteY8" fmla="*/ 544944 h 606469"/>
              <a:gd name="connsiteX9" fmla="*/ 257860 w 581137"/>
              <a:gd name="connsiteY9" fmla="*/ 508613 h 606469"/>
              <a:gd name="connsiteX10" fmla="*/ 257860 w 581137"/>
              <a:gd name="connsiteY10" fmla="*/ 467320 h 606469"/>
              <a:gd name="connsiteX11" fmla="*/ 290250 w 581137"/>
              <a:gd name="connsiteY11" fmla="*/ 434977 h 606469"/>
              <a:gd name="connsiteX12" fmla="*/ 310901 w 581137"/>
              <a:gd name="connsiteY12" fmla="*/ 426417 h 606469"/>
              <a:gd name="connsiteX13" fmla="*/ 331553 w 581137"/>
              <a:gd name="connsiteY13" fmla="*/ 434977 h 606469"/>
              <a:gd name="connsiteX14" fmla="*/ 367986 w 581137"/>
              <a:gd name="connsiteY14" fmla="*/ 471308 h 606469"/>
              <a:gd name="connsiteX15" fmla="*/ 377970 w 581137"/>
              <a:gd name="connsiteY15" fmla="*/ 461387 h 606469"/>
              <a:gd name="connsiteX16" fmla="*/ 498860 w 581137"/>
              <a:gd name="connsiteY16" fmla="*/ 340671 h 606469"/>
              <a:gd name="connsiteX17" fmla="*/ 519512 w 581137"/>
              <a:gd name="connsiteY17" fmla="*/ 332111 h 606469"/>
              <a:gd name="connsiteX18" fmla="*/ 51961 w 581137"/>
              <a:gd name="connsiteY18" fmla="*/ 289771 h 606469"/>
              <a:gd name="connsiteX19" fmla="*/ 97543 w 581137"/>
              <a:gd name="connsiteY19" fmla="*/ 289771 h 606469"/>
              <a:gd name="connsiteX20" fmla="*/ 116486 w 581137"/>
              <a:gd name="connsiteY20" fmla="*/ 304796 h 606469"/>
              <a:gd name="connsiteX21" fmla="*/ 143368 w 581137"/>
              <a:gd name="connsiteY21" fmla="*/ 419113 h 606469"/>
              <a:gd name="connsiteX22" fmla="*/ 159828 w 581137"/>
              <a:gd name="connsiteY22" fmla="*/ 445030 h 606469"/>
              <a:gd name="connsiteX23" fmla="*/ 160120 w 581137"/>
              <a:gd name="connsiteY23" fmla="*/ 406228 h 606469"/>
              <a:gd name="connsiteX24" fmla="*/ 180233 w 581137"/>
              <a:gd name="connsiteY24" fmla="*/ 331394 h 606469"/>
              <a:gd name="connsiteX25" fmla="*/ 166792 w 581137"/>
              <a:gd name="connsiteY25" fmla="*/ 301781 h 606469"/>
              <a:gd name="connsiteX26" fmla="*/ 174535 w 581137"/>
              <a:gd name="connsiteY26" fmla="*/ 289771 h 606469"/>
              <a:gd name="connsiteX27" fmla="*/ 188998 w 581137"/>
              <a:gd name="connsiteY27" fmla="*/ 289771 h 606469"/>
              <a:gd name="connsiteX28" fmla="*/ 203413 w 581137"/>
              <a:gd name="connsiteY28" fmla="*/ 289771 h 606469"/>
              <a:gd name="connsiteX29" fmla="*/ 211156 w 581137"/>
              <a:gd name="connsiteY29" fmla="*/ 301781 h 606469"/>
              <a:gd name="connsiteX30" fmla="*/ 197715 w 581137"/>
              <a:gd name="connsiteY30" fmla="*/ 331394 h 606469"/>
              <a:gd name="connsiteX31" fmla="*/ 217876 w 581137"/>
              <a:gd name="connsiteY31" fmla="*/ 406228 h 606469"/>
              <a:gd name="connsiteX32" fmla="*/ 218120 w 581137"/>
              <a:gd name="connsiteY32" fmla="*/ 445030 h 606469"/>
              <a:gd name="connsiteX33" fmla="*/ 234580 w 581137"/>
              <a:gd name="connsiteY33" fmla="*/ 419113 h 606469"/>
              <a:gd name="connsiteX34" fmla="*/ 261462 w 581137"/>
              <a:gd name="connsiteY34" fmla="*/ 304796 h 606469"/>
              <a:gd name="connsiteX35" fmla="*/ 280405 w 581137"/>
              <a:gd name="connsiteY35" fmla="*/ 289771 h 606469"/>
              <a:gd name="connsiteX36" fmla="*/ 325987 w 581137"/>
              <a:gd name="connsiteY36" fmla="*/ 289771 h 606469"/>
              <a:gd name="connsiteX37" fmla="*/ 377948 w 581137"/>
              <a:gd name="connsiteY37" fmla="*/ 341654 h 606469"/>
              <a:gd name="connsiteX38" fmla="*/ 377948 w 581137"/>
              <a:gd name="connsiteY38" fmla="*/ 433847 h 606469"/>
              <a:gd name="connsiteX39" fmla="*/ 367965 w 581137"/>
              <a:gd name="connsiteY39" fmla="*/ 443815 h 606469"/>
              <a:gd name="connsiteX40" fmla="*/ 345320 w 581137"/>
              <a:gd name="connsiteY40" fmla="*/ 421204 h 606469"/>
              <a:gd name="connsiteX41" fmla="*/ 310890 w 581137"/>
              <a:gd name="connsiteY41" fmla="*/ 406957 h 606469"/>
              <a:gd name="connsiteX42" fmla="*/ 276461 w 581137"/>
              <a:gd name="connsiteY42" fmla="*/ 421204 h 606469"/>
              <a:gd name="connsiteX43" fmla="*/ 244076 w 581137"/>
              <a:gd name="connsiteY43" fmla="*/ 453540 h 606469"/>
              <a:gd name="connsiteX44" fmla="*/ 244076 w 581137"/>
              <a:gd name="connsiteY44" fmla="*/ 522344 h 606469"/>
              <a:gd name="connsiteX45" fmla="*/ 280454 w 581137"/>
              <a:gd name="connsiteY45" fmla="*/ 558667 h 606469"/>
              <a:gd name="connsiteX46" fmla="*/ 283522 w 581137"/>
              <a:gd name="connsiteY46" fmla="*/ 561730 h 606469"/>
              <a:gd name="connsiteX47" fmla="*/ 188998 w 581137"/>
              <a:gd name="connsiteY47" fmla="*/ 561730 h 606469"/>
              <a:gd name="connsiteX48" fmla="*/ 19479 w 581137"/>
              <a:gd name="connsiteY48" fmla="*/ 561730 h 606469"/>
              <a:gd name="connsiteX49" fmla="*/ 0 w 581137"/>
              <a:gd name="connsiteY49" fmla="*/ 542280 h 606469"/>
              <a:gd name="connsiteX50" fmla="*/ 0 w 581137"/>
              <a:gd name="connsiteY50" fmla="*/ 341654 h 606469"/>
              <a:gd name="connsiteX51" fmla="*/ 51961 w 581137"/>
              <a:gd name="connsiteY51" fmla="*/ 289771 h 606469"/>
              <a:gd name="connsiteX52" fmla="*/ 273435 w 581137"/>
              <a:gd name="connsiteY52" fmla="*/ 375 h 606469"/>
              <a:gd name="connsiteX53" fmla="*/ 303290 w 581137"/>
              <a:gd name="connsiteY53" fmla="*/ 25467 h 606469"/>
              <a:gd name="connsiteX54" fmla="*/ 303290 w 581137"/>
              <a:gd name="connsiteY54" fmla="*/ 135216 h 606469"/>
              <a:gd name="connsiteX55" fmla="*/ 303290 w 581137"/>
              <a:gd name="connsiteY55" fmla="*/ 147422 h 606469"/>
              <a:gd name="connsiteX56" fmla="*/ 189032 w 581137"/>
              <a:gd name="connsiteY56" fmla="*/ 262180 h 606469"/>
              <a:gd name="connsiteX57" fmla="*/ 73459 w 581137"/>
              <a:gd name="connsiteY57" fmla="*/ 147422 h 606469"/>
              <a:gd name="connsiteX58" fmla="*/ 73459 w 581137"/>
              <a:gd name="connsiteY58" fmla="*/ 81922 h 606469"/>
              <a:gd name="connsiteX59" fmla="*/ 115100 w 581137"/>
              <a:gd name="connsiteY59" fmla="*/ 31059 h 606469"/>
              <a:gd name="connsiteX60" fmla="*/ 273435 w 581137"/>
              <a:gd name="connsiteY60" fmla="*/ 375 h 606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137" h="606469">
                <a:moveTo>
                  <a:pt x="519512" y="332111"/>
                </a:moveTo>
                <a:cubicBezTo>
                  <a:pt x="526964" y="332111"/>
                  <a:pt x="534464" y="334981"/>
                  <a:pt x="540163" y="340671"/>
                </a:cubicBezTo>
                <a:lnTo>
                  <a:pt x="572553" y="373014"/>
                </a:lnTo>
                <a:cubicBezTo>
                  <a:pt x="583999" y="384395"/>
                  <a:pt x="583999" y="402877"/>
                  <a:pt x="572553" y="414307"/>
                </a:cubicBezTo>
                <a:lnTo>
                  <a:pt x="388637" y="597958"/>
                </a:lnTo>
                <a:cubicBezTo>
                  <a:pt x="382938" y="603648"/>
                  <a:pt x="375486" y="606469"/>
                  <a:pt x="367986" y="606469"/>
                </a:cubicBezTo>
                <a:cubicBezTo>
                  <a:pt x="360485" y="606469"/>
                  <a:pt x="353033" y="603648"/>
                  <a:pt x="347334" y="597958"/>
                </a:cubicBezTo>
                <a:lnTo>
                  <a:pt x="311096" y="561772"/>
                </a:lnTo>
                <a:lnTo>
                  <a:pt x="294244" y="544944"/>
                </a:lnTo>
                <a:lnTo>
                  <a:pt x="257860" y="508613"/>
                </a:lnTo>
                <a:cubicBezTo>
                  <a:pt x="246414" y="497183"/>
                  <a:pt x="246414" y="478701"/>
                  <a:pt x="257860" y="467320"/>
                </a:cubicBezTo>
                <a:lnTo>
                  <a:pt x="290250" y="434977"/>
                </a:lnTo>
                <a:cubicBezTo>
                  <a:pt x="295949" y="429287"/>
                  <a:pt x="303449" y="426417"/>
                  <a:pt x="310901" y="426417"/>
                </a:cubicBezTo>
                <a:cubicBezTo>
                  <a:pt x="318402" y="426417"/>
                  <a:pt x="325854" y="429287"/>
                  <a:pt x="331553" y="434977"/>
                </a:cubicBezTo>
                <a:lnTo>
                  <a:pt x="367986" y="471308"/>
                </a:lnTo>
                <a:lnTo>
                  <a:pt x="377970" y="461387"/>
                </a:lnTo>
                <a:lnTo>
                  <a:pt x="498860" y="340671"/>
                </a:lnTo>
                <a:cubicBezTo>
                  <a:pt x="504559" y="334981"/>
                  <a:pt x="512011" y="332111"/>
                  <a:pt x="519512" y="332111"/>
                </a:cubicBezTo>
                <a:close/>
                <a:moveTo>
                  <a:pt x="51961" y="289771"/>
                </a:moveTo>
                <a:lnTo>
                  <a:pt x="97543" y="289771"/>
                </a:lnTo>
                <a:cubicBezTo>
                  <a:pt x="106601" y="289771"/>
                  <a:pt x="114441" y="295995"/>
                  <a:pt x="116486" y="304796"/>
                </a:cubicBezTo>
                <a:lnTo>
                  <a:pt x="143368" y="419113"/>
                </a:lnTo>
                <a:cubicBezTo>
                  <a:pt x="145852" y="429665"/>
                  <a:pt x="151793" y="438660"/>
                  <a:pt x="159828" y="445030"/>
                </a:cubicBezTo>
                <a:cubicBezTo>
                  <a:pt x="157442" y="432193"/>
                  <a:pt x="157539" y="419016"/>
                  <a:pt x="160120" y="406228"/>
                </a:cubicBezTo>
                <a:lnTo>
                  <a:pt x="180233" y="331394"/>
                </a:lnTo>
                <a:lnTo>
                  <a:pt x="166792" y="301781"/>
                </a:lnTo>
                <a:cubicBezTo>
                  <a:pt x="164260" y="296141"/>
                  <a:pt x="168350" y="289771"/>
                  <a:pt x="174535" y="289771"/>
                </a:cubicBezTo>
                <a:lnTo>
                  <a:pt x="188998" y="289771"/>
                </a:lnTo>
                <a:lnTo>
                  <a:pt x="203413" y="289771"/>
                </a:lnTo>
                <a:cubicBezTo>
                  <a:pt x="209598" y="289771"/>
                  <a:pt x="213688" y="296141"/>
                  <a:pt x="211156" y="301781"/>
                </a:cubicBezTo>
                <a:lnTo>
                  <a:pt x="197715" y="331394"/>
                </a:lnTo>
                <a:lnTo>
                  <a:pt x="217876" y="406228"/>
                </a:lnTo>
                <a:cubicBezTo>
                  <a:pt x="220409" y="419016"/>
                  <a:pt x="220506" y="432193"/>
                  <a:pt x="218120" y="445030"/>
                </a:cubicBezTo>
                <a:cubicBezTo>
                  <a:pt x="226155" y="438660"/>
                  <a:pt x="232096" y="429665"/>
                  <a:pt x="234580" y="419113"/>
                </a:cubicBezTo>
                <a:lnTo>
                  <a:pt x="261462" y="304796"/>
                </a:lnTo>
                <a:cubicBezTo>
                  <a:pt x="263507" y="295995"/>
                  <a:pt x="271347" y="289771"/>
                  <a:pt x="280405" y="289771"/>
                </a:cubicBezTo>
                <a:lnTo>
                  <a:pt x="325987" y="289771"/>
                </a:lnTo>
                <a:cubicBezTo>
                  <a:pt x="354670" y="289771"/>
                  <a:pt x="377948" y="313014"/>
                  <a:pt x="377948" y="341654"/>
                </a:cubicBezTo>
                <a:lnTo>
                  <a:pt x="377948" y="433847"/>
                </a:lnTo>
                <a:lnTo>
                  <a:pt x="367965" y="443815"/>
                </a:lnTo>
                <a:lnTo>
                  <a:pt x="345320" y="421204"/>
                </a:lnTo>
                <a:cubicBezTo>
                  <a:pt x="336116" y="412014"/>
                  <a:pt x="323893" y="406957"/>
                  <a:pt x="310890" y="406957"/>
                </a:cubicBezTo>
                <a:cubicBezTo>
                  <a:pt x="297888" y="406957"/>
                  <a:pt x="285665" y="412014"/>
                  <a:pt x="276461" y="421204"/>
                </a:cubicBezTo>
                <a:lnTo>
                  <a:pt x="244076" y="453540"/>
                </a:lnTo>
                <a:cubicBezTo>
                  <a:pt x="225084" y="472503"/>
                  <a:pt x="225084" y="503380"/>
                  <a:pt x="244076" y="522344"/>
                </a:cubicBezTo>
                <a:lnTo>
                  <a:pt x="280454" y="558667"/>
                </a:lnTo>
                <a:lnTo>
                  <a:pt x="283522" y="561730"/>
                </a:lnTo>
                <a:lnTo>
                  <a:pt x="188998" y="561730"/>
                </a:lnTo>
                <a:lnTo>
                  <a:pt x="19479" y="561730"/>
                </a:lnTo>
                <a:cubicBezTo>
                  <a:pt x="8766" y="561730"/>
                  <a:pt x="0" y="553026"/>
                  <a:pt x="0" y="542280"/>
                </a:cubicBezTo>
                <a:lnTo>
                  <a:pt x="0" y="341654"/>
                </a:lnTo>
                <a:cubicBezTo>
                  <a:pt x="0" y="313014"/>
                  <a:pt x="23278" y="289771"/>
                  <a:pt x="51961" y="289771"/>
                </a:cubicBezTo>
                <a:close/>
                <a:moveTo>
                  <a:pt x="273435" y="375"/>
                </a:moveTo>
                <a:cubicBezTo>
                  <a:pt x="289020" y="-2299"/>
                  <a:pt x="303290" y="9663"/>
                  <a:pt x="303290" y="25467"/>
                </a:cubicBezTo>
                <a:lnTo>
                  <a:pt x="303290" y="135216"/>
                </a:lnTo>
                <a:lnTo>
                  <a:pt x="303290" y="147422"/>
                </a:lnTo>
                <a:cubicBezTo>
                  <a:pt x="303290" y="210831"/>
                  <a:pt x="252492" y="262180"/>
                  <a:pt x="189032" y="262180"/>
                </a:cubicBezTo>
                <a:cubicBezTo>
                  <a:pt x="125523" y="262180"/>
                  <a:pt x="73459" y="210831"/>
                  <a:pt x="73459" y="147422"/>
                </a:cubicBezTo>
                <a:lnTo>
                  <a:pt x="73459" y="81922"/>
                </a:lnTo>
                <a:cubicBezTo>
                  <a:pt x="73459" y="57220"/>
                  <a:pt x="90895" y="35970"/>
                  <a:pt x="115100" y="31059"/>
                </a:cubicBezTo>
                <a:cubicBezTo>
                  <a:pt x="136238" y="26828"/>
                  <a:pt x="254538" y="3585"/>
                  <a:pt x="273435" y="375"/>
                </a:cubicBezTo>
                <a:close/>
              </a:path>
            </a:pathLst>
          </a:custGeom>
          <a:solidFill>
            <a:srgbClr val="9DD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3" name="book-of-black-cover-opened-back-view_30189"/>
          <p:cNvSpPr/>
          <p:nvPr/>
        </p:nvSpPr>
        <p:spPr>
          <a:xfrm>
            <a:off x="2242643" y="3365885"/>
            <a:ext cx="689394" cy="597028"/>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solidFill>
            <a:srgbClr val="9DDB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4" name="student-reading_73705"/>
          <p:cNvSpPr/>
          <p:nvPr/>
        </p:nvSpPr>
        <p:spPr>
          <a:xfrm>
            <a:off x="4663355" y="3273521"/>
            <a:ext cx="538754" cy="689392"/>
          </a:xfrm>
          <a:custGeom>
            <a:avLst/>
            <a:gdLst>
              <a:gd name="T0" fmla="*/ 202 w 405"/>
              <a:gd name="T1" fmla="*/ 0 h 519"/>
              <a:gd name="T2" fmla="*/ 202 w 405"/>
              <a:gd name="T3" fmla="*/ 117 h 519"/>
              <a:gd name="T4" fmla="*/ 76 w 405"/>
              <a:gd name="T5" fmla="*/ 106 h 519"/>
              <a:gd name="T6" fmla="*/ 76 w 405"/>
              <a:gd name="T7" fmla="*/ 2 h 519"/>
              <a:gd name="T8" fmla="*/ 76 w 405"/>
              <a:gd name="T9" fmla="*/ 106 h 519"/>
              <a:gd name="T10" fmla="*/ 375 w 405"/>
              <a:gd name="T11" fmla="*/ 46 h 519"/>
              <a:gd name="T12" fmla="*/ 284 w 405"/>
              <a:gd name="T13" fmla="*/ 46 h 519"/>
              <a:gd name="T14" fmla="*/ 399 w 405"/>
              <a:gd name="T15" fmla="*/ 126 h 519"/>
              <a:gd name="T16" fmla="*/ 341 w 405"/>
              <a:gd name="T17" fmla="*/ 120 h 519"/>
              <a:gd name="T18" fmla="*/ 348 w 405"/>
              <a:gd name="T19" fmla="*/ 208 h 519"/>
              <a:gd name="T20" fmla="*/ 310 w 405"/>
              <a:gd name="T21" fmla="*/ 208 h 519"/>
              <a:gd name="T22" fmla="*/ 317 w 405"/>
              <a:gd name="T23" fmla="*/ 120 h 519"/>
              <a:gd name="T24" fmla="*/ 273 w 405"/>
              <a:gd name="T25" fmla="*/ 120 h 519"/>
              <a:gd name="T26" fmla="*/ 301 w 405"/>
              <a:gd name="T27" fmla="*/ 155 h 519"/>
              <a:gd name="T28" fmla="*/ 280 w 405"/>
              <a:gd name="T29" fmla="*/ 327 h 519"/>
              <a:gd name="T30" fmla="*/ 307 w 405"/>
              <a:gd name="T31" fmla="*/ 463 h 519"/>
              <a:gd name="T32" fmla="*/ 351 w 405"/>
              <a:gd name="T33" fmla="*/ 463 h 519"/>
              <a:gd name="T34" fmla="*/ 378 w 405"/>
              <a:gd name="T35" fmla="*/ 284 h 519"/>
              <a:gd name="T36" fmla="*/ 403 w 405"/>
              <a:gd name="T37" fmla="*/ 265 h 519"/>
              <a:gd name="T38" fmla="*/ 399 w 405"/>
              <a:gd name="T39" fmla="*/ 126 h 519"/>
              <a:gd name="T40" fmla="*/ 104 w 405"/>
              <a:gd name="T41" fmla="*/ 155 h 519"/>
              <a:gd name="T42" fmla="*/ 131 w 405"/>
              <a:gd name="T43" fmla="*/ 120 h 519"/>
              <a:gd name="T44" fmla="*/ 81 w 405"/>
              <a:gd name="T45" fmla="*/ 130 h 519"/>
              <a:gd name="T46" fmla="*/ 76 w 405"/>
              <a:gd name="T47" fmla="*/ 226 h 519"/>
              <a:gd name="T48" fmla="*/ 71 w 405"/>
              <a:gd name="T49" fmla="*/ 130 h 519"/>
              <a:gd name="T50" fmla="*/ 20 w 405"/>
              <a:gd name="T51" fmla="*/ 120 h 519"/>
              <a:gd name="T52" fmla="*/ 0 w 405"/>
              <a:gd name="T53" fmla="*/ 266 h 519"/>
              <a:gd name="T54" fmla="*/ 27 w 405"/>
              <a:gd name="T55" fmla="*/ 285 h 519"/>
              <a:gd name="T56" fmla="*/ 53 w 405"/>
              <a:gd name="T57" fmla="*/ 463 h 519"/>
              <a:gd name="T58" fmla="*/ 98 w 405"/>
              <a:gd name="T59" fmla="*/ 463 h 519"/>
              <a:gd name="T60" fmla="*/ 125 w 405"/>
              <a:gd name="T61" fmla="*/ 329 h 519"/>
              <a:gd name="T62" fmla="*/ 281 w 405"/>
              <a:gd name="T63" fmla="*/ 139 h 519"/>
              <a:gd name="T64" fmla="*/ 216 w 405"/>
              <a:gd name="T65" fmla="*/ 132 h 519"/>
              <a:gd name="T66" fmla="*/ 223 w 405"/>
              <a:gd name="T67" fmla="*/ 232 h 519"/>
              <a:gd name="T68" fmla="*/ 181 w 405"/>
              <a:gd name="T69" fmla="*/ 232 h 519"/>
              <a:gd name="T70" fmla="*/ 188 w 405"/>
              <a:gd name="T71" fmla="*/ 132 h 519"/>
              <a:gd name="T72" fmla="*/ 117 w 405"/>
              <a:gd name="T73" fmla="*/ 155 h 519"/>
              <a:gd name="T74" fmla="*/ 140 w 405"/>
              <a:gd name="T75" fmla="*/ 319 h 519"/>
              <a:gd name="T76" fmla="*/ 147 w 405"/>
              <a:gd name="T77" fmla="*/ 489 h 519"/>
              <a:gd name="T78" fmla="*/ 202 w 405"/>
              <a:gd name="T79" fmla="*/ 505 h 519"/>
              <a:gd name="T80" fmla="*/ 257 w 405"/>
              <a:gd name="T81" fmla="*/ 489 h 519"/>
              <a:gd name="T82" fmla="*/ 263 w 405"/>
              <a:gd name="T83" fmla="*/ 318 h 519"/>
              <a:gd name="T84" fmla="*/ 287 w 405"/>
              <a:gd name="T85" fmla="*/ 155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5" h="519">
                <a:moveTo>
                  <a:pt x="151" y="49"/>
                </a:moveTo>
                <a:cubicBezTo>
                  <a:pt x="151" y="17"/>
                  <a:pt x="174" y="0"/>
                  <a:pt x="202" y="0"/>
                </a:cubicBezTo>
                <a:cubicBezTo>
                  <a:pt x="231" y="0"/>
                  <a:pt x="254" y="17"/>
                  <a:pt x="254" y="49"/>
                </a:cubicBezTo>
                <a:cubicBezTo>
                  <a:pt x="254" y="82"/>
                  <a:pt x="231" y="117"/>
                  <a:pt x="202" y="117"/>
                </a:cubicBezTo>
                <a:cubicBezTo>
                  <a:pt x="174" y="117"/>
                  <a:pt x="151" y="82"/>
                  <a:pt x="151" y="49"/>
                </a:cubicBezTo>
                <a:close/>
                <a:moveTo>
                  <a:pt x="76" y="106"/>
                </a:moveTo>
                <a:cubicBezTo>
                  <a:pt x="101" y="106"/>
                  <a:pt x="121" y="75"/>
                  <a:pt x="121" y="46"/>
                </a:cubicBezTo>
                <a:cubicBezTo>
                  <a:pt x="121" y="18"/>
                  <a:pt x="101" y="2"/>
                  <a:pt x="76" y="2"/>
                </a:cubicBezTo>
                <a:cubicBezTo>
                  <a:pt x="51" y="2"/>
                  <a:pt x="30" y="18"/>
                  <a:pt x="30" y="46"/>
                </a:cubicBezTo>
                <a:cubicBezTo>
                  <a:pt x="30" y="75"/>
                  <a:pt x="51" y="106"/>
                  <a:pt x="76" y="106"/>
                </a:cubicBezTo>
                <a:close/>
                <a:moveTo>
                  <a:pt x="329" y="106"/>
                </a:moveTo>
                <a:cubicBezTo>
                  <a:pt x="354" y="106"/>
                  <a:pt x="375" y="75"/>
                  <a:pt x="375" y="46"/>
                </a:cubicBezTo>
                <a:cubicBezTo>
                  <a:pt x="375" y="18"/>
                  <a:pt x="354" y="2"/>
                  <a:pt x="329" y="2"/>
                </a:cubicBezTo>
                <a:cubicBezTo>
                  <a:pt x="304" y="2"/>
                  <a:pt x="284" y="18"/>
                  <a:pt x="284" y="46"/>
                </a:cubicBezTo>
                <a:cubicBezTo>
                  <a:pt x="284" y="75"/>
                  <a:pt x="304" y="106"/>
                  <a:pt x="329" y="106"/>
                </a:cubicBezTo>
                <a:close/>
                <a:moveTo>
                  <a:pt x="399" y="126"/>
                </a:moveTo>
                <a:cubicBezTo>
                  <a:pt x="395" y="122"/>
                  <a:pt x="390" y="120"/>
                  <a:pt x="385" y="120"/>
                </a:cubicBezTo>
                <a:lnTo>
                  <a:pt x="341" y="120"/>
                </a:lnTo>
                <a:lnTo>
                  <a:pt x="334" y="130"/>
                </a:lnTo>
                <a:lnTo>
                  <a:pt x="348" y="208"/>
                </a:lnTo>
                <a:lnTo>
                  <a:pt x="329" y="226"/>
                </a:lnTo>
                <a:lnTo>
                  <a:pt x="310" y="208"/>
                </a:lnTo>
                <a:lnTo>
                  <a:pt x="324" y="130"/>
                </a:lnTo>
                <a:lnTo>
                  <a:pt x="317" y="120"/>
                </a:lnTo>
                <a:lnTo>
                  <a:pt x="274" y="120"/>
                </a:lnTo>
                <a:cubicBezTo>
                  <a:pt x="273" y="120"/>
                  <a:pt x="273" y="120"/>
                  <a:pt x="273" y="120"/>
                </a:cubicBezTo>
                <a:cubicBezTo>
                  <a:pt x="279" y="121"/>
                  <a:pt x="286" y="125"/>
                  <a:pt x="290" y="129"/>
                </a:cubicBezTo>
                <a:cubicBezTo>
                  <a:pt x="297" y="136"/>
                  <a:pt x="301" y="146"/>
                  <a:pt x="301" y="155"/>
                </a:cubicBezTo>
                <a:lnTo>
                  <a:pt x="300" y="295"/>
                </a:lnTo>
                <a:cubicBezTo>
                  <a:pt x="299" y="310"/>
                  <a:pt x="292" y="321"/>
                  <a:pt x="280" y="327"/>
                </a:cubicBezTo>
                <a:lnTo>
                  <a:pt x="280" y="436"/>
                </a:lnTo>
                <a:cubicBezTo>
                  <a:pt x="280" y="451"/>
                  <a:pt x="292" y="463"/>
                  <a:pt x="307" y="463"/>
                </a:cubicBezTo>
                <a:cubicBezTo>
                  <a:pt x="316" y="463"/>
                  <a:pt x="324" y="458"/>
                  <a:pt x="329" y="451"/>
                </a:cubicBezTo>
                <a:cubicBezTo>
                  <a:pt x="334" y="458"/>
                  <a:pt x="342" y="463"/>
                  <a:pt x="351" y="463"/>
                </a:cubicBezTo>
                <a:cubicBezTo>
                  <a:pt x="366" y="463"/>
                  <a:pt x="378" y="451"/>
                  <a:pt x="378" y="436"/>
                </a:cubicBezTo>
                <a:lnTo>
                  <a:pt x="378" y="284"/>
                </a:lnTo>
                <a:cubicBezTo>
                  <a:pt x="380" y="284"/>
                  <a:pt x="381" y="284"/>
                  <a:pt x="383" y="284"/>
                </a:cubicBezTo>
                <a:cubicBezTo>
                  <a:pt x="395" y="285"/>
                  <a:pt x="403" y="276"/>
                  <a:pt x="403" y="265"/>
                </a:cubicBezTo>
                <a:lnTo>
                  <a:pt x="405" y="140"/>
                </a:lnTo>
                <a:cubicBezTo>
                  <a:pt x="405" y="135"/>
                  <a:pt x="403" y="129"/>
                  <a:pt x="399" y="126"/>
                </a:cubicBezTo>
                <a:close/>
                <a:moveTo>
                  <a:pt x="104" y="297"/>
                </a:moveTo>
                <a:lnTo>
                  <a:pt x="104" y="155"/>
                </a:lnTo>
                <a:cubicBezTo>
                  <a:pt x="104" y="138"/>
                  <a:pt x="116" y="123"/>
                  <a:pt x="132" y="120"/>
                </a:cubicBezTo>
                <a:cubicBezTo>
                  <a:pt x="132" y="120"/>
                  <a:pt x="131" y="120"/>
                  <a:pt x="131" y="120"/>
                </a:cubicBezTo>
                <a:lnTo>
                  <a:pt x="88" y="120"/>
                </a:lnTo>
                <a:lnTo>
                  <a:pt x="81" y="130"/>
                </a:lnTo>
                <a:lnTo>
                  <a:pt x="94" y="208"/>
                </a:lnTo>
                <a:lnTo>
                  <a:pt x="76" y="226"/>
                </a:lnTo>
                <a:lnTo>
                  <a:pt x="57" y="208"/>
                </a:lnTo>
                <a:lnTo>
                  <a:pt x="71" y="130"/>
                </a:lnTo>
                <a:lnTo>
                  <a:pt x="63" y="120"/>
                </a:lnTo>
                <a:lnTo>
                  <a:pt x="20" y="120"/>
                </a:lnTo>
                <a:cubicBezTo>
                  <a:pt x="9" y="120"/>
                  <a:pt x="0" y="129"/>
                  <a:pt x="0" y="140"/>
                </a:cubicBezTo>
                <a:lnTo>
                  <a:pt x="0" y="266"/>
                </a:lnTo>
                <a:cubicBezTo>
                  <a:pt x="0" y="277"/>
                  <a:pt x="9" y="286"/>
                  <a:pt x="20" y="286"/>
                </a:cubicBezTo>
                <a:cubicBezTo>
                  <a:pt x="22" y="286"/>
                  <a:pt x="25" y="286"/>
                  <a:pt x="27" y="285"/>
                </a:cubicBezTo>
                <a:lnTo>
                  <a:pt x="27" y="436"/>
                </a:lnTo>
                <a:cubicBezTo>
                  <a:pt x="27" y="451"/>
                  <a:pt x="39" y="463"/>
                  <a:pt x="53" y="463"/>
                </a:cubicBezTo>
                <a:cubicBezTo>
                  <a:pt x="63" y="463"/>
                  <a:pt x="71" y="458"/>
                  <a:pt x="76" y="451"/>
                </a:cubicBezTo>
                <a:cubicBezTo>
                  <a:pt x="80" y="458"/>
                  <a:pt x="89" y="463"/>
                  <a:pt x="98" y="463"/>
                </a:cubicBezTo>
                <a:cubicBezTo>
                  <a:pt x="113" y="463"/>
                  <a:pt x="125" y="451"/>
                  <a:pt x="125" y="436"/>
                </a:cubicBezTo>
                <a:lnTo>
                  <a:pt x="125" y="329"/>
                </a:lnTo>
                <a:cubicBezTo>
                  <a:pt x="112" y="324"/>
                  <a:pt x="104" y="311"/>
                  <a:pt x="104" y="297"/>
                </a:cubicBezTo>
                <a:close/>
                <a:moveTo>
                  <a:pt x="281" y="139"/>
                </a:moveTo>
                <a:cubicBezTo>
                  <a:pt x="277" y="135"/>
                  <a:pt x="271" y="132"/>
                  <a:pt x="265" y="132"/>
                </a:cubicBezTo>
                <a:lnTo>
                  <a:pt x="216" y="132"/>
                </a:lnTo>
                <a:lnTo>
                  <a:pt x="208" y="144"/>
                </a:lnTo>
                <a:lnTo>
                  <a:pt x="223" y="232"/>
                </a:lnTo>
                <a:lnTo>
                  <a:pt x="202" y="252"/>
                </a:lnTo>
                <a:lnTo>
                  <a:pt x="181" y="232"/>
                </a:lnTo>
                <a:lnTo>
                  <a:pt x="197" y="144"/>
                </a:lnTo>
                <a:lnTo>
                  <a:pt x="188" y="132"/>
                </a:lnTo>
                <a:lnTo>
                  <a:pt x="140" y="132"/>
                </a:lnTo>
                <a:cubicBezTo>
                  <a:pt x="127" y="132"/>
                  <a:pt x="117" y="142"/>
                  <a:pt x="117" y="155"/>
                </a:cubicBezTo>
                <a:lnTo>
                  <a:pt x="117" y="297"/>
                </a:lnTo>
                <a:cubicBezTo>
                  <a:pt x="117" y="309"/>
                  <a:pt x="127" y="319"/>
                  <a:pt x="140" y="319"/>
                </a:cubicBezTo>
                <a:cubicBezTo>
                  <a:pt x="142" y="319"/>
                  <a:pt x="145" y="319"/>
                  <a:pt x="147" y="318"/>
                </a:cubicBezTo>
                <a:lnTo>
                  <a:pt x="147" y="489"/>
                </a:lnTo>
                <a:cubicBezTo>
                  <a:pt x="147" y="505"/>
                  <a:pt x="161" y="519"/>
                  <a:pt x="177" y="519"/>
                </a:cubicBezTo>
                <a:cubicBezTo>
                  <a:pt x="188" y="519"/>
                  <a:pt x="197" y="513"/>
                  <a:pt x="202" y="505"/>
                </a:cubicBezTo>
                <a:cubicBezTo>
                  <a:pt x="208" y="513"/>
                  <a:pt x="217" y="519"/>
                  <a:pt x="227" y="519"/>
                </a:cubicBezTo>
                <a:cubicBezTo>
                  <a:pt x="244" y="519"/>
                  <a:pt x="257" y="505"/>
                  <a:pt x="257" y="489"/>
                </a:cubicBezTo>
                <a:lnTo>
                  <a:pt x="257" y="317"/>
                </a:lnTo>
                <a:cubicBezTo>
                  <a:pt x="259" y="317"/>
                  <a:pt x="261" y="318"/>
                  <a:pt x="263" y="318"/>
                </a:cubicBezTo>
                <a:cubicBezTo>
                  <a:pt x="276" y="318"/>
                  <a:pt x="286" y="308"/>
                  <a:pt x="286" y="295"/>
                </a:cubicBezTo>
                <a:lnTo>
                  <a:pt x="287" y="155"/>
                </a:lnTo>
                <a:cubicBezTo>
                  <a:pt x="287" y="149"/>
                  <a:pt x="285" y="143"/>
                  <a:pt x="281" y="139"/>
                </a:cubicBez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5" name="graduate-boy_77312"/>
          <p:cNvSpPr/>
          <p:nvPr/>
        </p:nvSpPr>
        <p:spPr>
          <a:xfrm>
            <a:off x="9182733" y="3238434"/>
            <a:ext cx="665607" cy="689394"/>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6" name="文本框 25"/>
          <p:cNvSpPr txBox="1"/>
          <p:nvPr/>
        </p:nvSpPr>
        <p:spPr>
          <a:xfrm>
            <a:off x="8534553" y="1168138"/>
            <a:ext cx="1873504" cy="448071"/>
          </a:xfrm>
          <a:prstGeom prst="rect">
            <a:avLst/>
          </a:prstGeom>
          <a:noFill/>
        </p:spPr>
        <p:txBody>
          <a:bodyPr wrap="square" rtlCol="0">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7" name="文本框 26"/>
          <p:cNvSpPr txBox="1"/>
          <p:nvPr/>
        </p:nvSpPr>
        <p:spPr>
          <a:xfrm>
            <a:off x="6220950" y="4575913"/>
            <a:ext cx="1873504" cy="448071"/>
          </a:xfrm>
          <a:prstGeom prst="rect">
            <a:avLst/>
          </a:prstGeom>
          <a:noFill/>
        </p:spPr>
        <p:txBody>
          <a:bodyPr wrap="square" rtlCol="0">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8" name="文本框 27"/>
          <p:cNvSpPr txBox="1"/>
          <p:nvPr/>
        </p:nvSpPr>
        <p:spPr>
          <a:xfrm>
            <a:off x="4085174" y="1168138"/>
            <a:ext cx="1873504" cy="448071"/>
          </a:xfrm>
          <a:prstGeom prst="rect">
            <a:avLst/>
          </a:prstGeom>
          <a:noFill/>
        </p:spPr>
        <p:txBody>
          <a:bodyPr wrap="square" rtlCol="0">
            <a:spAutoFit/>
          </a:bodyPr>
          <a:lstStyle/>
          <a:p>
            <a:pPr algn="ctr">
              <a:lnSpc>
                <a:spcPct val="142000"/>
              </a:lnSpc>
            </a:pPr>
            <a:r>
              <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zh-CN" altLang="en-US"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grpSp>
        <p:nvGrpSpPr>
          <p:cNvPr id="38" name="组合 37"/>
          <p:cNvGrpSpPr/>
          <p:nvPr/>
        </p:nvGrpSpPr>
        <p:grpSpPr>
          <a:xfrm>
            <a:off x="3499708" y="442254"/>
            <a:ext cx="5192584" cy="523220"/>
            <a:chOff x="3556000" y="1665906"/>
            <a:chExt cx="5192584" cy="523220"/>
          </a:xfrm>
        </p:grpSpPr>
        <p:sp>
          <p:nvSpPr>
            <p:cNvPr id="39" name="文本框 38"/>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展望未来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0" name="直接连接符 39"/>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ppt_x"/>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ppt_x"/>
                                          </p:val>
                                        </p:tav>
                                        <p:tav tm="100000">
                                          <p:val>
                                            <p:strVal val="#ppt_x"/>
                                          </p:val>
                                        </p:tav>
                                      </p:tavLst>
                                    </p:anim>
                                    <p:anim calcmode="lin" valueType="num">
                                      <p:cBhvr additive="base">
                                        <p:cTn id="78" dur="500" fill="hold"/>
                                        <p:tgtEl>
                                          <p:spTgt spid="27"/>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ppt_x"/>
                                          </p:val>
                                        </p:tav>
                                        <p:tav tm="100000">
                                          <p:val>
                                            <p:strVal val="#ppt_x"/>
                                          </p:val>
                                        </p:tav>
                                      </p:tavLst>
                                    </p:anim>
                                    <p:anim calcmode="lin" valueType="num">
                                      <p:cBhvr additive="base">
                                        <p:cTn id="8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肘形连接符 5"/>
          <p:cNvCxnSpPr>
            <a:stCxn id="10" idx="6"/>
            <a:endCxn id="21" idx="2"/>
          </p:cNvCxnSpPr>
          <p:nvPr/>
        </p:nvCxnSpPr>
        <p:spPr>
          <a:xfrm>
            <a:off x="4625217" y="1802163"/>
            <a:ext cx="5359962" cy="1096970"/>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869217" y="1424163"/>
            <a:ext cx="756000" cy="756000"/>
          </a:xfrm>
          <a:prstGeom prst="ellipse">
            <a:avLst/>
          </a:pr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cxnSp>
        <p:nvCxnSpPr>
          <p:cNvPr id="11" name="肘形连接符 10"/>
          <p:cNvCxnSpPr>
            <a:stCxn id="12" idx="6"/>
            <a:endCxn id="23" idx="2"/>
          </p:cNvCxnSpPr>
          <p:nvPr/>
        </p:nvCxnSpPr>
        <p:spPr>
          <a:xfrm>
            <a:off x="4625217" y="3988795"/>
            <a:ext cx="2891928" cy="531731"/>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869217" y="3610795"/>
            <a:ext cx="756000" cy="7560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cxnSp>
        <p:nvCxnSpPr>
          <p:cNvPr id="13" name="肘形连接符 12"/>
          <p:cNvCxnSpPr>
            <a:stCxn id="14" idx="6"/>
            <a:endCxn id="22" idx="2"/>
          </p:cNvCxnSpPr>
          <p:nvPr/>
        </p:nvCxnSpPr>
        <p:spPr>
          <a:xfrm>
            <a:off x="4625217" y="2895479"/>
            <a:ext cx="4125946" cy="985073"/>
          </a:xfrm>
          <a:prstGeom prst="bentConnector3">
            <a:avLst>
              <a:gd name="adj1" fmla="val 50000"/>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869217" y="2517479"/>
            <a:ext cx="756000" cy="7560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cxnSp>
        <p:nvCxnSpPr>
          <p:cNvPr id="15" name="直接连接符 14"/>
          <p:cNvCxnSpPr>
            <a:endCxn id="16" idx="6"/>
          </p:cNvCxnSpPr>
          <p:nvPr/>
        </p:nvCxnSpPr>
        <p:spPr>
          <a:xfrm flipH="1" flipV="1">
            <a:off x="4625217" y="5082110"/>
            <a:ext cx="1280086"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869217" y="4704110"/>
            <a:ext cx="756000" cy="756000"/>
          </a:xfrm>
          <a:prstGeom prst="ellipse">
            <a:avLst/>
          </a:pr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7" name="任意多边形 16"/>
          <p:cNvSpPr/>
          <p:nvPr/>
        </p:nvSpPr>
        <p:spPr>
          <a:xfrm>
            <a:off x="9538628" y="1718291"/>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8" name="任意多边形 17"/>
          <p:cNvSpPr/>
          <p:nvPr/>
        </p:nvSpPr>
        <p:spPr>
          <a:xfrm>
            <a:off x="8304612" y="3495310"/>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9" name="任意多边形 18"/>
          <p:cNvSpPr/>
          <p:nvPr/>
        </p:nvSpPr>
        <p:spPr>
          <a:xfrm>
            <a:off x="7070594" y="4255411"/>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0" name="任意多边形 19"/>
          <p:cNvSpPr/>
          <p:nvPr/>
        </p:nvSpPr>
        <p:spPr>
          <a:xfrm>
            <a:off x="5080928" y="4794084"/>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1" name="椭圆 20"/>
          <p:cNvSpPr/>
          <p:nvPr/>
        </p:nvSpPr>
        <p:spPr>
          <a:xfrm>
            <a:off x="9985179" y="2755133"/>
            <a:ext cx="288000" cy="288000"/>
          </a:xfrm>
          <a:prstGeom prst="ellipse">
            <a:avLst/>
          </a:pr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2" name="椭圆 21"/>
          <p:cNvSpPr/>
          <p:nvPr/>
        </p:nvSpPr>
        <p:spPr>
          <a:xfrm>
            <a:off x="8751163" y="3736552"/>
            <a:ext cx="288000" cy="2880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3" name="椭圆 22"/>
          <p:cNvSpPr/>
          <p:nvPr/>
        </p:nvSpPr>
        <p:spPr>
          <a:xfrm>
            <a:off x="7517145" y="4376526"/>
            <a:ext cx="288000" cy="288000"/>
          </a:xfrm>
          <a:prstGeom prst="ellipse">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4" name="椭圆 23"/>
          <p:cNvSpPr/>
          <p:nvPr/>
        </p:nvSpPr>
        <p:spPr>
          <a:xfrm>
            <a:off x="5905303" y="4943544"/>
            <a:ext cx="288000" cy="288000"/>
          </a:xfrm>
          <a:prstGeom prst="ellipse">
            <a:avLst/>
          </a:prstGeom>
          <a:solidFill>
            <a:srgbClr val="C94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5" name="矩形 24"/>
          <p:cNvSpPr/>
          <p:nvPr/>
        </p:nvSpPr>
        <p:spPr>
          <a:xfrm>
            <a:off x="2454442" y="1376264"/>
            <a:ext cx="1370870" cy="443896"/>
          </a:xfrm>
          <a:prstGeom prst="rect">
            <a:avLst/>
          </a:prstGeom>
        </p:spPr>
        <p:txBody>
          <a:bodyPr wrap="none" lIns="91431" tIns="45716" rIns="91431" bIns="45716">
            <a:spAutoFit/>
          </a:bodyPr>
          <a:lstStyle/>
          <a:p>
            <a:pPr algn="r">
              <a:lnSpc>
                <a:spcPct val="140000"/>
              </a:lnSpc>
            </a:pPr>
            <a:r>
              <a:rPr lang="zh-CN" altLang="en-US"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en-US" altLang="zh-CN"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6" name="矩形 25"/>
          <p:cNvSpPr/>
          <p:nvPr/>
        </p:nvSpPr>
        <p:spPr>
          <a:xfrm>
            <a:off x="1262286" y="1725463"/>
            <a:ext cx="2563026" cy="667427"/>
          </a:xfrm>
          <a:prstGeom prst="rect">
            <a:avLst/>
          </a:prstGeom>
        </p:spPr>
        <p:txBody>
          <a:bodyPr wrap="square">
            <a:spAutoFit/>
          </a:bodyPr>
          <a:lstStyle/>
          <a:p>
            <a:pPr algn="r">
              <a:lnSpc>
                <a:spcPct val="140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点击输入图表的描述说明，点击输入图表的描述说明</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7" name="矩形 26"/>
          <p:cNvSpPr/>
          <p:nvPr/>
        </p:nvSpPr>
        <p:spPr>
          <a:xfrm>
            <a:off x="2454442" y="2478085"/>
            <a:ext cx="1370870" cy="443896"/>
          </a:xfrm>
          <a:prstGeom prst="rect">
            <a:avLst/>
          </a:prstGeom>
        </p:spPr>
        <p:txBody>
          <a:bodyPr wrap="none" lIns="91431" tIns="45716" rIns="91431" bIns="45716">
            <a:spAutoFit/>
          </a:bodyPr>
          <a:lstStyle/>
          <a:p>
            <a:pPr algn="r">
              <a:lnSpc>
                <a:spcPct val="140000"/>
              </a:lnSpc>
            </a:pPr>
            <a:r>
              <a:rPr lang="zh-CN" altLang="en-US"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en-US" altLang="zh-CN"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8" name="矩形 27"/>
          <p:cNvSpPr/>
          <p:nvPr/>
        </p:nvSpPr>
        <p:spPr>
          <a:xfrm>
            <a:off x="1262286" y="2827284"/>
            <a:ext cx="2563026" cy="667427"/>
          </a:xfrm>
          <a:prstGeom prst="rect">
            <a:avLst/>
          </a:prstGeom>
        </p:spPr>
        <p:txBody>
          <a:bodyPr wrap="square">
            <a:spAutoFit/>
          </a:bodyPr>
          <a:lstStyle/>
          <a:p>
            <a:pPr algn="r">
              <a:lnSpc>
                <a:spcPct val="140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点击输入图表的描述说明，点击输入图表的描述说明</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29" name="矩形 28"/>
          <p:cNvSpPr/>
          <p:nvPr/>
        </p:nvSpPr>
        <p:spPr>
          <a:xfrm>
            <a:off x="2454442" y="3579906"/>
            <a:ext cx="1370870" cy="443896"/>
          </a:xfrm>
          <a:prstGeom prst="rect">
            <a:avLst/>
          </a:prstGeom>
        </p:spPr>
        <p:txBody>
          <a:bodyPr wrap="none" lIns="91431" tIns="45716" rIns="91431" bIns="45716">
            <a:spAutoFit/>
          </a:bodyPr>
          <a:lstStyle/>
          <a:p>
            <a:pPr algn="r">
              <a:lnSpc>
                <a:spcPct val="140000"/>
              </a:lnSpc>
            </a:pPr>
            <a:r>
              <a:rPr lang="zh-CN" altLang="en-US"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en-US" altLang="zh-CN"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0" name="矩形 29"/>
          <p:cNvSpPr/>
          <p:nvPr/>
        </p:nvSpPr>
        <p:spPr>
          <a:xfrm>
            <a:off x="1262286" y="3929105"/>
            <a:ext cx="2563026" cy="667427"/>
          </a:xfrm>
          <a:prstGeom prst="rect">
            <a:avLst/>
          </a:prstGeom>
        </p:spPr>
        <p:txBody>
          <a:bodyPr wrap="square">
            <a:spAutoFit/>
          </a:bodyPr>
          <a:lstStyle/>
          <a:p>
            <a:pPr algn="r">
              <a:lnSpc>
                <a:spcPct val="140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点击输入图表的描述说明，点击输入图表的描述说明</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1" name="矩形 30"/>
          <p:cNvSpPr/>
          <p:nvPr/>
        </p:nvSpPr>
        <p:spPr>
          <a:xfrm>
            <a:off x="2454442" y="4681727"/>
            <a:ext cx="1370870" cy="443896"/>
          </a:xfrm>
          <a:prstGeom prst="rect">
            <a:avLst/>
          </a:prstGeom>
        </p:spPr>
        <p:txBody>
          <a:bodyPr wrap="none" lIns="91431" tIns="45716" rIns="91431" bIns="45716">
            <a:spAutoFit/>
          </a:bodyPr>
          <a:lstStyle/>
          <a:p>
            <a:pPr algn="r">
              <a:lnSpc>
                <a:spcPct val="140000"/>
              </a:lnSpc>
            </a:pPr>
            <a:r>
              <a:rPr lang="zh-CN" altLang="en-US"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请输入标题</a:t>
            </a:r>
            <a:endParaRPr lang="en-US" altLang="zh-CN" b="1"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2" name="矩形 31"/>
          <p:cNvSpPr/>
          <p:nvPr/>
        </p:nvSpPr>
        <p:spPr>
          <a:xfrm>
            <a:off x="1262286" y="5030926"/>
            <a:ext cx="2563026" cy="667427"/>
          </a:xfrm>
          <a:prstGeom prst="rect">
            <a:avLst/>
          </a:prstGeom>
        </p:spPr>
        <p:txBody>
          <a:bodyPr wrap="square">
            <a:spAutoFit/>
          </a:bodyPr>
          <a:lstStyle/>
          <a:p>
            <a:pPr algn="r">
              <a:lnSpc>
                <a:spcPct val="140000"/>
              </a:lnSpc>
            </a:pPr>
            <a:r>
              <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rPr>
              <a:t>点击输入图表的描述说明，点击输入图表的描述说明</a:t>
            </a:r>
            <a:endParaRPr lang="zh-CN" altLang="en-US" sz="1400" dirty="0">
              <a:solidFill>
                <a:schemeClr val="bg1"/>
              </a:solidFill>
              <a:latin typeface="思源黑体 CN Regular" panose="020B0500000000000000" pitchFamily="34" charset="-122"/>
              <a:ea typeface="思源黑体 CN Regular" panose="020B0500000000000000" pitchFamily="34" charset="-122"/>
              <a:sym typeface="思源黑体 CN Light" panose="020B0300000000000000" pitchFamily="34" charset="-122"/>
            </a:endParaRPr>
          </a:p>
        </p:txBody>
      </p:sp>
      <p:sp>
        <p:nvSpPr>
          <p:cNvPr id="33" name="iconfont-1043-249785"/>
          <p:cNvSpPr/>
          <p:nvPr/>
        </p:nvSpPr>
        <p:spPr>
          <a:xfrm>
            <a:off x="4008793" y="1573460"/>
            <a:ext cx="476848" cy="498806"/>
          </a:xfrm>
          <a:custGeom>
            <a:avLst/>
            <a:gdLst>
              <a:gd name="T0" fmla="*/ 12103 w 12259"/>
              <a:gd name="T1" fmla="*/ 2207 h 12824"/>
              <a:gd name="T2" fmla="*/ 6109 w 12259"/>
              <a:gd name="T3" fmla="*/ 0 h 12824"/>
              <a:gd name="T4" fmla="*/ 6041 w 12259"/>
              <a:gd name="T5" fmla="*/ 0 h 12824"/>
              <a:gd name="T6" fmla="*/ 159 w 12259"/>
              <a:gd name="T7" fmla="*/ 2207 h 12824"/>
              <a:gd name="T8" fmla="*/ 1601 w 12259"/>
              <a:gd name="T9" fmla="*/ 9955 h 12824"/>
              <a:gd name="T10" fmla="*/ 6029 w 12259"/>
              <a:gd name="T11" fmla="*/ 12778 h 12824"/>
              <a:gd name="T12" fmla="*/ 6188 w 12259"/>
              <a:gd name="T13" fmla="*/ 12783 h 12824"/>
              <a:gd name="T14" fmla="*/ 10660 w 12259"/>
              <a:gd name="T15" fmla="*/ 9955 h 12824"/>
              <a:gd name="T16" fmla="*/ 12103 w 12259"/>
              <a:gd name="T17" fmla="*/ 2207 h 12824"/>
              <a:gd name="T18" fmla="*/ 8515 w 12259"/>
              <a:gd name="T19" fmla="*/ 5990 h 12824"/>
              <a:gd name="T20" fmla="*/ 6586 w 12259"/>
              <a:gd name="T21" fmla="*/ 5990 h 12824"/>
              <a:gd name="T22" fmla="*/ 6586 w 12259"/>
              <a:gd name="T23" fmla="*/ 6893 h 12824"/>
              <a:gd name="T24" fmla="*/ 8515 w 12259"/>
              <a:gd name="T25" fmla="*/ 6893 h 12824"/>
              <a:gd name="T26" fmla="*/ 8515 w 12259"/>
              <a:gd name="T27" fmla="*/ 7642 h 12824"/>
              <a:gd name="T28" fmla="*/ 6586 w 12259"/>
              <a:gd name="T29" fmla="*/ 7642 h 12824"/>
              <a:gd name="T30" fmla="*/ 6586 w 12259"/>
              <a:gd name="T31" fmla="*/ 9364 h 12824"/>
              <a:gd name="T32" fmla="*/ 5670 w 12259"/>
              <a:gd name="T33" fmla="*/ 9364 h 12824"/>
              <a:gd name="T34" fmla="*/ 5670 w 12259"/>
              <a:gd name="T35" fmla="*/ 7642 h 12824"/>
              <a:gd name="T36" fmla="*/ 3757 w 12259"/>
              <a:gd name="T37" fmla="*/ 7642 h 12824"/>
              <a:gd name="T38" fmla="*/ 3757 w 12259"/>
              <a:gd name="T39" fmla="*/ 6893 h 12824"/>
              <a:gd name="T40" fmla="*/ 5670 w 12259"/>
              <a:gd name="T41" fmla="*/ 6893 h 12824"/>
              <a:gd name="T42" fmla="*/ 5670 w 12259"/>
              <a:gd name="T43" fmla="*/ 5990 h 12824"/>
              <a:gd name="T44" fmla="*/ 3757 w 12259"/>
              <a:gd name="T45" fmla="*/ 5990 h 12824"/>
              <a:gd name="T46" fmla="*/ 3757 w 12259"/>
              <a:gd name="T47" fmla="*/ 5233 h 12824"/>
              <a:gd name="T48" fmla="*/ 5312 w 12259"/>
              <a:gd name="T49" fmla="*/ 5233 h 12824"/>
              <a:gd name="T50" fmla="*/ 4299 w 12259"/>
              <a:gd name="T51" fmla="*/ 3429 h 12824"/>
              <a:gd name="T52" fmla="*/ 5302 w 12259"/>
              <a:gd name="T53" fmla="*/ 3429 h 12824"/>
              <a:gd name="T54" fmla="*/ 6130 w 12259"/>
              <a:gd name="T55" fmla="*/ 5025 h 12824"/>
              <a:gd name="T56" fmla="*/ 6970 w 12259"/>
              <a:gd name="T57" fmla="*/ 3429 h 12824"/>
              <a:gd name="T58" fmla="*/ 7974 w 12259"/>
              <a:gd name="T59" fmla="*/ 3429 h 12824"/>
              <a:gd name="T60" fmla="*/ 6947 w 12259"/>
              <a:gd name="T61" fmla="*/ 5233 h 12824"/>
              <a:gd name="T62" fmla="*/ 8515 w 12259"/>
              <a:gd name="T63" fmla="*/ 5233 h 12824"/>
              <a:gd name="T64" fmla="*/ 8515 w 12259"/>
              <a:gd name="T65" fmla="*/ 5990 h 12824"/>
              <a:gd name="T66" fmla="*/ 8515 w 12259"/>
              <a:gd name="T67" fmla="*/ 5990 h 12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59" h="12824">
                <a:moveTo>
                  <a:pt x="12103" y="2207"/>
                </a:moveTo>
                <a:cubicBezTo>
                  <a:pt x="10196" y="2138"/>
                  <a:pt x="6109" y="0"/>
                  <a:pt x="6109" y="0"/>
                </a:cubicBezTo>
                <a:lnTo>
                  <a:pt x="6041" y="0"/>
                </a:lnTo>
                <a:cubicBezTo>
                  <a:pt x="6041" y="0"/>
                  <a:pt x="2066" y="2138"/>
                  <a:pt x="159" y="2207"/>
                </a:cubicBezTo>
                <a:cubicBezTo>
                  <a:pt x="0" y="3012"/>
                  <a:pt x="262" y="7978"/>
                  <a:pt x="1601" y="9955"/>
                </a:cubicBezTo>
                <a:cubicBezTo>
                  <a:pt x="2488" y="11289"/>
                  <a:pt x="5215" y="12476"/>
                  <a:pt x="6029" y="12778"/>
                </a:cubicBezTo>
                <a:cubicBezTo>
                  <a:pt x="6029" y="12778"/>
                  <a:pt x="6080" y="12824"/>
                  <a:pt x="6188" y="12783"/>
                </a:cubicBezTo>
                <a:cubicBezTo>
                  <a:pt x="7240" y="12388"/>
                  <a:pt x="9593" y="11450"/>
                  <a:pt x="10660" y="9955"/>
                </a:cubicBezTo>
                <a:cubicBezTo>
                  <a:pt x="12136" y="7702"/>
                  <a:pt x="12259" y="3031"/>
                  <a:pt x="12103" y="2207"/>
                </a:cubicBezTo>
                <a:close/>
                <a:moveTo>
                  <a:pt x="8515" y="5990"/>
                </a:moveTo>
                <a:lnTo>
                  <a:pt x="6586" y="5990"/>
                </a:lnTo>
                <a:lnTo>
                  <a:pt x="6586" y="6893"/>
                </a:lnTo>
                <a:lnTo>
                  <a:pt x="8515" y="6893"/>
                </a:lnTo>
                <a:lnTo>
                  <a:pt x="8515" y="7642"/>
                </a:lnTo>
                <a:lnTo>
                  <a:pt x="6586" y="7642"/>
                </a:lnTo>
                <a:lnTo>
                  <a:pt x="6586" y="9364"/>
                </a:lnTo>
                <a:lnTo>
                  <a:pt x="5670" y="9364"/>
                </a:lnTo>
                <a:lnTo>
                  <a:pt x="5670" y="7642"/>
                </a:lnTo>
                <a:lnTo>
                  <a:pt x="3757" y="7642"/>
                </a:lnTo>
                <a:lnTo>
                  <a:pt x="3757" y="6893"/>
                </a:lnTo>
                <a:lnTo>
                  <a:pt x="5670" y="6893"/>
                </a:lnTo>
                <a:lnTo>
                  <a:pt x="5670" y="5990"/>
                </a:lnTo>
                <a:lnTo>
                  <a:pt x="3757" y="5990"/>
                </a:lnTo>
                <a:lnTo>
                  <a:pt x="3757" y="5233"/>
                </a:lnTo>
                <a:lnTo>
                  <a:pt x="5312" y="5233"/>
                </a:lnTo>
                <a:lnTo>
                  <a:pt x="4299" y="3429"/>
                </a:lnTo>
                <a:lnTo>
                  <a:pt x="5302" y="3429"/>
                </a:lnTo>
                <a:cubicBezTo>
                  <a:pt x="5302" y="3429"/>
                  <a:pt x="6095" y="4892"/>
                  <a:pt x="6130" y="5025"/>
                </a:cubicBezTo>
                <a:cubicBezTo>
                  <a:pt x="6171" y="4881"/>
                  <a:pt x="6970" y="3429"/>
                  <a:pt x="6970" y="3429"/>
                </a:cubicBezTo>
                <a:lnTo>
                  <a:pt x="7974" y="3429"/>
                </a:lnTo>
                <a:lnTo>
                  <a:pt x="6947" y="5233"/>
                </a:lnTo>
                <a:lnTo>
                  <a:pt x="8515" y="5233"/>
                </a:lnTo>
                <a:lnTo>
                  <a:pt x="8515" y="5990"/>
                </a:lnTo>
                <a:close/>
                <a:moveTo>
                  <a:pt x="8515" y="5990"/>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40000"/>
              </a:lnSpc>
            </a:pPr>
            <a:endParaRPr lang="en-US">
              <a:solidFill>
                <a:schemeClr val="bg1"/>
              </a:solidFill>
              <a:latin typeface="思源黑体 CN Regular" panose="020B0500000000000000" pitchFamily="34" charset="-122"/>
            </a:endParaRPr>
          </a:p>
        </p:txBody>
      </p:sp>
      <p:sp>
        <p:nvSpPr>
          <p:cNvPr id="34" name="iconfont-1043-249785"/>
          <p:cNvSpPr/>
          <p:nvPr/>
        </p:nvSpPr>
        <p:spPr>
          <a:xfrm>
            <a:off x="3999819" y="2646422"/>
            <a:ext cx="498806" cy="498113"/>
          </a:xfrm>
          <a:custGeom>
            <a:avLst/>
            <a:gdLst>
              <a:gd name="connsiteX0" fmla="*/ 302713 w 581025"/>
              <a:gd name="connsiteY0" fmla="*/ 301562 h 580219"/>
              <a:gd name="connsiteX1" fmla="*/ 347900 w 581025"/>
              <a:gd name="connsiteY1" fmla="*/ 319465 h 580219"/>
              <a:gd name="connsiteX2" fmla="*/ 370852 w 581025"/>
              <a:gd name="connsiteY2" fmla="*/ 367444 h 580219"/>
              <a:gd name="connsiteX3" fmla="*/ 362245 w 581025"/>
              <a:gd name="connsiteY3" fmla="*/ 402533 h 580219"/>
              <a:gd name="connsiteX4" fmla="*/ 302713 w 581025"/>
              <a:gd name="connsiteY4" fmla="*/ 434042 h 580219"/>
              <a:gd name="connsiteX5" fmla="*/ 279003 w 581025"/>
              <a:gd name="connsiteY5" fmla="*/ 131099 h 580219"/>
              <a:gd name="connsiteX6" fmla="*/ 279003 w 581025"/>
              <a:gd name="connsiteY6" fmla="*/ 249307 h 580219"/>
              <a:gd name="connsiteX7" fmla="*/ 233809 w 581025"/>
              <a:gd name="connsiteY7" fmla="*/ 229964 h 580219"/>
              <a:gd name="connsiteX8" fmla="*/ 217309 w 581025"/>
              <a:gd name="connsiteY8" fmla="*/ 190561 h 580219"/>
              <a:gd name="connsiteX9" fmla="*/ 230939 w 581025"/>
              <a:gd name="connsiteY9" fmla="*/ 151159 h 580219"/>
              <a:gd name="connsiteX10" fmla="*/ 279003 w 581025"/>
              <a:gd name="connsiteY10" fmla="*/ 131099 h 580219"/>
              <a:gd name="connsiteX11" fmla="*/ 279035 w 581025"/>
              <a:gd name="connsiteY11" fmla="*/ 60171 h 580219"/>
              <a:gd name="connsiteX12" fmla="*/ 279035 w 581025"/>
              <a:gd name="connsiteY12" fmla="*/ 93122 h 580219"/>
              <a:gd name="connsiteX13" fmla="*/ 199414 w 581025"/>
              <a:gd name="connsiteY13" fmla="*/ 124640 h 580219"/>
              <a:gd name="connsiteX14" fmla="*/ 171438 w 581025"/>
              <a:gd name="connsiteY14" fmla="*/ 194123 h 580219"/>
              <a:gd name="connsiteX15" fmla="*/ 197979 w 581025"/>
              <a:gd name="connsiteY15" fmla="*/ 260740 h 580219"/>
              <a:gd name="connsiteX16" fmla="*/ 279035 w 581025"/>
              <a:gd name="connsiteY16" fmla="*/ 295840 h 580219"/>
              <a:gd name="connsiteX17" fmla="*/ 279035 w 581025"/>
              <a:gd name="connsiteY17" fmla="*/ 432657 h 580219"/>
              <a:gd name="connsiteX18" fmla="*/ 220216 w 581025"/>
              <a:gd name="connsiteY18" fmla="*/ 401139 h 580219"/>
              <a:gd name="connsiteX19" fmla="*/ 209456 w 581025"/>
              <a:gd name="connsiteY19" fmla="*/ 350280 h 580219"/>
              <a:gd name="connsiteX20" fmla="*/ 164265 w 581025"/>
              <a:gd name="connsiteY20" fmla="*/ 350280 h 580219"/>
              <a:gd name="connsiteX21" fmla="*/ 178611 w 581025"/>
              <a:gd name="connsiteY21" fmla="*/ 419047 h 580219"/>
              <a:gd name="connsiteX22" fmla="*/ 279035 w 581025"/>
              <a:gd name="connsiteY22" fmla="*/ 471338 h 580219"/>
              <a:gd name="connsiteX23" fmla="*/ 279035 w 581025"/>
              <a:gd name="connsiteY23" fmla="*/ 520048 h 580219"/>
              <a:gd name="connsiteX24" fmla="*/ 302707 w 581025"/>
              <a:gd name="connsiteY24" fmla="*/ 520048 h 580219"/>
              <a:gd name="connsiteX25" fmla="*/ 302707 w 581025"/>
              <a:gd name="connsiteY25" fmla="*/ 471338 h 580219"/>
              <a:gd name="connsiteX26" fmla="*/ 373004 w 581025"/>
              <a:gd name="connsiteY26" fmla="*/ 450565 h 580219"/>
              <a:gd name="connsiteX27" fmla="*/ 416760 w 581025"/>
              <a:gd name="connsiteY27" fmla="*/ 355295 h 580219"/>
              <a:gd name="connsiteX28" fmla="*/ 382329 w 581025"/>
              <a:gd name="connsiteY28" fmla="*/ 285095 h 580219"/>
              <a:gd name="connsiteX29" fmla="*/ 302707 w 581025"/>
              <a:gd name="connsiteY29" fmla="*/ 254294 h 580219"/>
              <a:gd name="connsiteX30" fmla="*/ 302707 w 581025"/>
              <a:gd name="connsiteY30" fmla="*/ 131803 h 580219"/>
              <a:gd name="connsiteX31" fmla="*/ 353636 w 581025"/>
              <a:gd name="connsiteY31" fmla="*/ 158307 h 580219"/>
              <a:gd name="connsiteX32" fmla="*/ 363679 w 581025"/>
              <a:gd name="connsiteY32" fmla="*/ 191257 h 580219"/>
              <a:gd name="connsiteX33" fmla="*/ 408152 w 581025"/>
              <a:gd name="connsiteY33" fmla="*/ 191257 h 580219"/>
              <a:gd name="connsiteX34" fmla="*/ 380177 w 581025"/>
              <a:gd name="connsiteY34" fmla="*/ 122491 h 580219"/>
              <a:gd name="connsiteX35" fmla="*/ 302707 w 581025"/>
              <a:gd name="connsiteY35" fmla="*/ 93122 h 580219"/>
              <a:gd name="connsiteX36" fmla="*/ 302707 w 581025"/>
              <a:gd name="connsiteY36" fmla="*/ 60171 h 580219"/>
              <a:gd name="connsiteX37" fmla="*/ 290512 w 581025"/>
              <a:gd name="connsiteY37" fmla="*/ 0 h 580219"/>
              <a:gd name="connsiteX38" fmla="*/ 581025 w 581025"/>
              <a:gd name="connsiteY38" fmla="*/ 290110 h 580219"/>
              <a:gd name="connsiteX39" fmla="*/ 290512 w 581025"/>
              <a:gd name="connsiteY39" fmla="*/ 580219 h 580219"/>
              <a:gd name="connsiteX40" fmla="*/ 0 w 581025"/>
              <a:gd name="connsiteY40" fmla="*/ 290110 h 580219"/>
              <a:gd name="connsiteX41" fmla="*/ 290512 w 581025"/>
              <a:gd name="connsiteY41" fmla="*/ 0 h 58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1025" h="580219">
                <a:moveTo>
                  <a:pt x="302713" y="301562"/>
                </a:moveTo>
                <a:cubicBezTo>
                  <a:pt x="323513" y="307291"/>
                  <a:pt x="338576" y="313020"/>
                  <a:pt x="347900" y="319465"/>
                </a:cubicBezTo>
                <a:cubicBezTo>
                  <a:pt x="362962" y="330922"/>
                  <a:pt x="370852" y="346677"/>
                  <a:pt x="370852" y="367444"/>
                </a:cubicBezTo>
                <a:cubicBezTo>
                  <a:pt x="370852" y="381050"/>
                  <a:pt x="367983" y="392508"/>
                  <a:pt x="362245" y="402533"/>
                </a:cubicBezTo>
                <a:cubicBezTo>
                  <a:pt x="351486" y="422584"/>
                  <a:pt x="331403" y="432610"/>
                  <a:pt x="302713" y="434042"/>
                </a:cubicBezTo>
                <a:close/>
                <a:moveTo>
                  <a:pt x="279003" y="131099"/>
                </a:moveTo>
                <a:lnTo>
                  <a:pt x="279003" y="249307"/>
                </a:lnTo>
                <a:cubicBezTo>
                  <a:pt x="259634" y="245725"/>
                  <a:pt x="244569" y="239277"/>
                  <a:pt x="233809" y="229964"/>
                </a:cubicBezTo>
                <a:cubicBezTo>
                  <a:pt x="222331" y="220651"/>
                  <a:pt x="217309" y="207755"/>
                  <a:pt x="217309" y="190561"/>
                </a:cubicBezTo>
                <a:cubicBezTo>
                  <a:pt x="217309" y="176949"/>
                  <a:pt x="221613" y="164054"/>
                  <a:pt x="230939" y="151159"/>
                </a:cubicBezTo>
                <a:cubicBezTo>
                  <a:pt x="240265" y="138263"/>
                  <a:pt x="256764" y="131815"/>
                  <a:pt x="279003" y="131099"/>
                </a:cubicBezTo>
                <a:close/>
                <a:moveTo>
                  <a:pt x="279035" y="60171"/>
                </a:moveTo>
                <a:lnTo>
                  <a:pt x="279035" y="93122"/>
                </a:lnTo>
                <a:cubicBezTo>
                  <a:pt x="244604" y="93838"/>
                  <a:pt x="218781" y="103866"/>
                  <a:pt x="199414" y="124640"/>
                </a:cubicBezTo>
                <a:cubicBezTo>
                  <a:pt x="180763" y="145413"/>
                  <a:pt x="171438" y="168335"/>
                  <a:pt x="171438" y="194123"/>
                </a:cubicBezTo>
                <a:cubicBezTo>
                  <a:pt x="171438" y="222059"/>
                  <a:pt x="180046" y="244981"/>
                  <a:pt x="197979" y="260740"/>
                </a:cubicBezTo>
                <a:cubicBezTo>
                  <a:pt x="215194" y="277216"/>
                  <a:pt x="242452" y="288677"/>
                  <a:pt x="279035" y="295840"/>
                </a:cubicBezTo>
                <a:lnTo>
                  <a:pt x="279035" y="432657"/>
                </a:lnTo>
                <a:cubicBezTo>
                  <a:pt x="250343" y="430508"/>
                  <a:pt x="230975" y="419763"/>
                  <a:pt x="220216" y="401139"/>
                </a:cubicBezTo>
                <a:cubicBezTo>
                  <a:pt x="214477" y="390394"/>
                  <a:pt x="210891" y="373203"/>
                  <a:pt x="209456" y="350280"/>
                </a:cubicBezTo>
                <a:lnTo>
                  <a:pt x="164265" y="350280"/>
                </a:lnTo>
                <a:cubicBezTo>
                  <a:pt x="164265" y="379650"/>
                  <a:pt x="169286" y="402572"/>
                  <a:pt x="178611" y="419047"/>
                </a:cubicBezTo>
                <a:cubicBezTo>
                  <a:pt x="196544" y="450565"/>
                  <a:pt x="229541" y="467757"/>
                  <a:pt x="279035" y="471338"/>
                </a:cubicBezTo>
                <a:lnTo>
                  <a:pt x="279035" y="520048"/>
                </a:lnTo>
                <a:lnTo>
                  <a:pt x="302707" y="520048"/>
                </a:lnTo>
                <a:lnTo>
                  <a:pt x="302707" y="471338"/>
                </a:lnTo>
                <a:cubicBezTo>
                  <a:pt x="332834" y="467757"/>
                  <a:pt x="356505" y="461310"/>
                  <a:pt x="373004" y="450565"/>
                </a:cubicBezTo>
                <a:cubicBezTo>
                  <a:pt x="401696" y="431941"/>
                  <a:pt x="416043" y="399707"/>
                  <a:pt x="416760" y="355295"/>
                </a:cubicBezTo>
                <a:cubicBezTo>
                  <a:pt x="416760" y="324493"/>
                  <a:pt x="405283" y="300854"/>
                  <a:pt x="382329" y="285095"/>
                </a:cubicBezTo>
                <a:cubicBezTo>
                  <a:pt x="368700" y="275783"/>
                  <a:pt x="342159" y="265038"/>
                  <a:pt x="302707" y="254294"/>
                </a:cubicBezTo>
                <a:lnTo>
                  <a:pt x="302707" y="131803"/>
                </a:lnTo>
                <a:cubicBezTo>
                  <a:pt x="325661" y="132519"/>
                  <a:pt x="342876" y="141115"/>
                  <a:pt x="353636" y="158307"/>
                </a:cubicBezTo>
                <a:cubicBezTo>
                  <a:pt x="359375" y="167619"/>
                  <a:pt x="362961" y="178364"/>
                  <a:pt x="363679" y="191257"/>
                </a:cubicBezTo>
                <a:lnTo>
                  <a:pt x="408152" y="191257"/>
                </a:lnTo>
                <a:cubicBezTo>
                  <a:pt x="407435" y="162605"/>
                  <a:pt x="398110" y="139682"/>
                  <a:pt x="380177" y="122491"/>
                </a:cubicBezTo>
                <a:cubicBezTo>
                  <a:pt x="362244" y="105299"/>
                  <a:pt x="336421" y="95271"/>
                  <a:pt x="302707" y="93122"/>
                </a:cubicBezTo>
                <a:lnTo>
                  <a:pt x="302707" y="60171"/>
                </a:lnTo>
                <a:close/>
                <a:moveTo>
                  <a:pt x="290512" y="0"/>
                </a:moveTo>
                <a:cubicBezTo>
                  <a:pt x="450474" y="0"/>
                  <a:pt x="581025" y="129654"/>
                  <a:pt x="581025" y="290110"/>
                </a:cubicBezTo>
                <a:cubicBezTo>
                  <a:pt x="581025" y="449849"/>
                  <a:pt x="450474" y="580219"/>
                  <a:pt x="290512" y="580219"/>
                </a:cubicBezTo>
                <a:cubicBezTo>
                  <a:pt x="129834" y="580219"/>
                  <a:pt x="0" y="449849"/>
                  <a:pt x="0" y="290110"/>
                </a:cubicBezTo>
                <a:cubicBezTo>
                  <a:pt x="0" y="129654"/>
                  <a:pt x="129834" y="0"/>
                  <a:pt x="290512" y="0"/>
                </a:cubicBezTo>
                <a:close/>
              </a:path>
            </a:pathLst>
          </a:custGeom>
          <a:solidFill>
            <a:srgbClr val="33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40000"/>
              </a:lnSpc>
            </a:pPr>
            <a:endParaRPr lang="en-US">
              <a:solidFill>
                <a:schemeClr val="bg1"/>
              </a:solidFill>
              <a:latin typeface="思源黑体 CN Regular" panose="020B0500000000000000" pitchFamily="34" charset="-122"/>
            </a:endParaRPr>
          </a:p>
        </p:txBody>
      </p:sp>
      <p:sp>
        <p:nvSpPr>
          <p:cNvPr id="35" name="iconfont-1043-249785"/>
          <p:cNvSpPr/>
          <p:nvPr/>
        </p:nvSpPr>
        <p:spPr>
          <a:xfrm>
            <a:off x="4021008" y="3749600"/>
            <a:ext cx="498806" cy="491750"/>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334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40000"/>
              </a:lnSpc>
            </a:pPr>
            <a:endParaRPr lang="en-US">
              <a:solidFill>
                <a:schemeClr val="bg1"/>
              </a:solidFill>
              <a:latin typeface="思源黑体 CN Regular" panose="020B0500000000000000" pitchFamily="34" charset="-122"/>
            </a:endParaRPr>
          </a:p>
        </p:txBody>
      </p:sp>
      <p:sp>
        <p:nvSpPr>
          <p:cNvPr id="36" name="iconfont-1043-249785"/>
          <p:cNvSpPr/>
          <p:nvPr/>
        </p:nvSpPr>
        <p:spPr>
          <a:xfrm>
            <a:off x="4031620" y="4866389"/>
            <a:ext cx="498806" cy="419605"/>
          </a:xfrm>
          <a:custGeom>
            <a:avLst/>
            <a:gdLst>
              <a:gd name="connsiteX0" fmla="*/ 290036 w 604110"/>
              <a:gd name="connsiteY0" fmla="*/ 307546 h 508190"/>
              <a:gd name="connsiteX1" fmla="*/ 271554 w 604110"/>
              <a:gd name="connsiteY1" fmla="*/ 309063 h 508190"/>
              <a:gd name="connsiteX2" fmla="*/ 271554 w 604110"/>
              <a:gd name="connsiteY2" fmla="*/ 363649 h 508190"/>
              <a:gd name="connsiteX3" fmla="*/ 296112 w 604110"/>
              <a:gd name="connsiteY3" fmla="*/ 338883 h 508190"/>
              <a:gd name="connsiteX4" fmla="*/ 299656 w 604110"/>
              <a:gd name="connsiteY4" fmla="*/ 322709 h 508190"/>
              <a:gd name="connsiteX5" fmla="*/ 290036 w 604110"/>
              <a:gd name="connsiteY5" fmla="*/ 307546 h 508190"/>
              <a:gd name="connsiteX6" fmla="*/ 261680 w 604110"/>
              <a:gd name="connsiteY6" fmla="*/ 243357 h 508190"/>
              <a:gd name="connsiteX7" fmla="*/ 241932 w 604110"/>
              <a:gd name="connsiteY7" fmla="*/ 260541 h 508190"/>
              <a:gd name="connsiteX8" fmla="*/ 236109 w 604110"/>
              <a:gd name="connsiteY8" fmla="*/ 279242 h 508190"/>
              <a:gd name="connsiteX9" fmla="*/ 243198 w 604110"/>
              <a:gd name="connsiteY9" fmla="*/ 292383 h 508190"/>
              <a:gd name="connsiteX10" fmla="*/ 261680 w 604110"/>
              <a:gd name="connsiteY10" fmla="*/ 292383 h 508190"/>
              <a:gd name="connsiteX11" fmla="*/ 271554 w 604110"/>
              <a:gd name="connsiteY11" fmla="*/ 209493 h 508190"/>
              <a:gd name="connsiteX12" fmla="*/ 271554 w 604110"/>
              <a:gd name="connsiteY12" fmla="*/ 223140 h 508190"/>
              <a:gd name="connsiteX13" fmla="*/ 303201 w 604110"/>
              <a:gd name="connsiteY13" fmla="*/ 219855 h 508190"/>
              <a:gd name="connsiteX14" fmla="*/ 314847 w 604110"/>
              <a:gd name="connsiteY14" fmla="*/ 242599 h 508190"/>
              <a:gd name="connsiteX15" fmla="*/ 296618 w 604110"/>
              <a:gd name="connsiteY15" fmla="*/ 251444 h 508190"/>
              <a:gd name="connsiteX16" fmla="*/ 292567 w 604110"/>
              <a:gd name="connsiteY16" fmla="*/ 239819 h 508190"/>
              <a:gd name="connsiteX17" fmla="*/ 271554 w 604110"/>
              <a:gd name="connsiteY17" fmla="*/ 238808 h 508190"/>
              <a:gd name="connsiteX18" fmla="*/ 271554 w 604110"/>
              <a:gd name="connsiteY18" fmla="*/ 289604 h 508190"/>
              <a:gd name="connsiteX19" fmla="*/ 304467 w 604110"/>
              <a:gd name="connsiteY19" fmla="*/ 286318 h 508190"/>
              <a:gd name="connsiteX20" fmla="*/ 318391 w 604110"/>
              <a:gd name="connsiteY20" fmla="*/ 308304 h 508190"/>
              <a:gd name="connsiteX21" fmla="*/ 300416 w 604110"/>
              <a:gd name="connsiteY21" fmla="*/ 356573 h 508190"/>
              <a:gd name="connsiteX22" fmla="*/ 271554 w 604110"/>
              <a:gd name="connsiteY22" fmla="*/ 379064 h 508190"/>
              <a:gd name="connsiteX23" fmla="*/ 271554 w 604110"/>
              <a:gd name="connsiteY23" fmla="*/ 399029 h 508190"/>
              <a:gd name="connsiteX24" fmla="*/ 261680 w 604110"/>
              <a:gd name="connsiteY24" fmla="*/ 403830 h 508190"/>
              <a:gd name="connsiteX25" fmla="*/ 261680 w 604110"/>
              <a:gd name="connsiteY25" fmla="*/ 383613 h 508190"/>
              <a:gd name="connsiteX26" fmla="*/ 220412 w 604110"/>
              <a:gd name="connsiteY26" fmla="*/ 379822 h 508190"/>
              <a:gd name="connsiteX27" fmla="*/ 214589 w 604110"/>
              <a:gd name="connsiteY27" fmla="*/ 353540 h 508190"/>
              <a:gd name="connsiteX28" fmla="*/ 233071 w 604110"/>
              <a:gd name="connsiteY28" fmla="*/ 346464 h 508190"/>
              <a:gd name="connsiteX29" fmla="*/ 237628 w 604110"/>
              <a:gd name="connsiteY29" fmla="*/ 365418 h 508190"/>
              <a:gd name="connsiteX30" fmla="*/ 261680 w 604110"/>
              <a:gd name="connsiteY30" fmla="*/ 367692 h 508190"/>
              <a:gd name="connsiteX31" fmla="*/ 261680 w 604110"/>
              <a:gd name="connsiteY31" fmla="*/ 311084 h 508190"/>
              <a:gd name="connsiteX32" fmla="*/ 228261 w 604110"/>
              <a:gd name="connsiteY32" fmla="*/ 311337 h 508190"/>
              <a:gd name="connsiteX33" fmla="*/ 217374 w 604110"/>
              <a:gd name="connsiteY33" fmla="*/ 288087 h 508190"/>
              <a:gd name="connsiteX34" fmla="*/ 229020 w 604110"/>
              <a:gd name="connsiteY34" fmla="*/ 254982 h 508190"/>
              <a:gd name="connsiteX35" fmla="*/ 261680 w 604110"/>
              <a:gd name="connsiteY35" fmla="*/ 227941 h 508190"/>
              <a:gd name="connsiteX36" fmla="*/ 261680 w 604110"/>
              <a:gd name="connsiteY36" fmla="*/ 214042 h 508190"/>
              <a:gd name="connsiteX37" fmla="*/ 271554 w 604110"/>
              <a:gd name="connsiteY37" fmla="*/ 209493 h 508190"/>
              <a:gd name="connsiteX38" fmla="*/ 313060 w 604110"/>
              <a:gd name="connsiteY38" fmla="*/ 173882 h 508190"/>
              <a:gd name="connsiteX39" fmla="*/ 266490 w 604110"/>
              <a:gd name="connsiteY39" fmla="*/ 187271 h 508190"/>
              <a:gd name="connsiteX40" fmla="*/ 146784 w 604110"/>
              <a:gd name="connsiteY40" fmla="*/ 345460 h 508190"/>
              <a:gd name="connsiteX41" fmla="*/ 266490 w 604110"/>
              <a:gd name="connsiteY41" fmla="*/ 426322 h 508190"/>
              <a:gd name="connsiteX42" fmla="*/ 386196 w 604110"/>
              <a:gd name="connsiteY42" fmla="*/ 251457 h 508190"/>
              <a:gd name="connsiteX43" fmla="*/ 313060 w 604110"/>
              <a:gd name="connsiteY43" fmla="*/ 173882 h 508190"/>
              <a:gd name="connsiteX44" fmla="*/ 466358 w 604110"/>
              <a:gd name="connsiteY44" fmla="*/ 71246 h 508190"/>
              <a:gd name="connsiteX45" fmla="*/ 532980 w 604110"/>
              <a:gd name="connsiteY45" fmla="*/ 80886 h 508190"/>
              <a:gd name="connsiteX46" fmla="*/ 532980 w 604110"/>
              <a:gd name="connsiteY46" fmla="*/ 404338 h 508190"/>
              <a:gd name="connsiteX47" fmla="*/ 0 w 604110"/>
              <a:gd name="connsiteY47" fmla="*/ 451339 h 508190"/>
              <a:gd name="connsiteX48" fmla="*/ 0 w 604110"/>
              <a:gd name="connsiteY48" fmla="*/ 127888 h 508190"/>
              <a:gd name="connsiteX49" fmla="*/ 466358 w 604110"/>
              <a:gd name="connsiteY49" fmla="*/ 71246 h 508190"/>
              <a:gd name="connsiteX50" fmla="*/ 501782 w 604110"/>
              <a:gd name="connsiteY50" fmla="*/ 37362 h 508190"/>
              <a:gd name="connsiteX51" fmla="*/ 568404 w 604110"/>
              <a:gd name="connsiteY51" fmla="*/ 63411 h 508190"/>
              <a:gd name="connsiteX52" fmla="*/ 568404 w 604110"/>
              <a:gd name="connsiteY52" fmla="*/ 386894 h 508190"/>
              <a:gd name="connsiteX53" fmla="*/ 550689 w 604110"/>
              <a:gd name="connsiteY53" fmla="*/ 376533 h 508190"/>
              <a:gd name="connsiteX54" fmla="*/ 550689 w 604110"/>
              <a:gd name="connsiteY54" fmla="*/ 70993 h 508190"/>
              <a:gd name="connsiteX55" fmla="*/ 35424 w 604110"/>
              <a:gd name="connsiteY55" fmla="*/ 138975 h 508190"/>
              <a:gd name="connsiteX56" fmla="*/ 35424 w 604110"/>
              <a:gd name="connsiteY56" fmla="*/ 121284 h 508190"/>
              <a:gd name="connsiteX57" fmla="*/ 501782 w 604110"/>
              <a:gd name="connsiteY57" fmla="*/ 37362 h 508190"/>
              <a:gd name="connsiteX58" fmla="*/ 470865 w 604110"/>
              <a:gd name="connsiteY58" fmla="*/ 89 h 508190"/>
              <a:gd name="connsiteX59" fmla="*/ 604110 w 604110"/>
              <a:gd name="connsiteY59" fmla="*/ 56855 h 508190"/>
              <a:gd name="connsiteX60" fmla="*/ 604110 w 604110"/>
              <a:gd name="connsiteY60" fmla="*/ 380332 h 508190"/>
              <a:gd name="connsiteX61" fmla="*/ 586395 w 604110"/>
              <a:gd name="connsiteY61" fmla="*/ 364411 h 508190"/>
              <a:gd name="connsiteX62" fmla="*/ 586395 w 604110"/>
              <a:gd name="connsiteY62" fmla="*/ 58877 h 508190"/>
              <a:gd name="connsiteX63" fmla="*/ 71130 w 604110"/>
              <a:gd name="connsiteY63" fmla="*/ 121551 h 508190"/>
              <a:gd name="connsiteX64" fmla="*/ 71130 w 604110"/>
              <a:gd name="connsiteY64" fmla="*/ 103861 h 508190"/>
              <a:gd name="connsiteX65" fmla="*/ 470865 w 604110"/>
              <a:gd name="connsiteY65" fmla="*/ 89 h 50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4110" h="508190">
                <a:moveTo>
                  <a:pt x="290036" y="307546"/>
                </a:moveTo>
                <a:cubicBezTo>
                  <a:pt x="286238" y="306788"/>
                  <a:pt x="280162" y="307294"/>
                  <a:pt x="271554" y="309063"/>
                </a:cubicBezTo>
                <a:lnTo>
                  <a:pt x="271554" y="363649"/>
                </a:lnTo>
                <a:cubicBezTo>
                  <a:pt x="283453" y="357584"/>
                  <a:pt x="291555" y="349244"/>
                  <a:pt x="296112" y="338883"/>
                </a:cubicBezTo>
                <a:cubicBezTo>
                  <a:pt x="298390" y="333576"/>
                  <a:pt x="299656" y="328269"/>
                  <a:pt x="299656" y="322709"/>
                </a:cubicBezTo>
                <a:cubicBezTo>
                  <a:pt x="299656" y="314117"/>
                  <a:pt x="296365" y="309063"/>
                  <a:pt x="290036" y="307546"/>
                </a:cubicBezTo>
                <a:close/>
                <a:moveTo>
                  <a:pt x="261680" y="243357"/>
                </a:moveTo>
                <a:cubicBezTo>
                  <a:pt x="252566" y="247906"/>
                  <a:pt x="245983" y="253718"/>
                  <a:pt x="241932" y="260541"/>
                </a:cubicBezTo>
                <a:cubicBezTo>
                  <a:pt x="238135" y="267365"/>
                  <a:pt x="236109" y="273683"/>
                  <a:pt x="236109" y="279242"/>
                </a:cubicBezTo>
                <a:cubicBezTo>
                  <a:pt x="236109" y="286066"/>
                  <a:pt x="238388" y="290614"/>
                  <a:pt x="243198" y="292383"/>
                </a:cubicBezTo>
                <a:cubicBezTo>
                  <a:pt x="247755" y="294405"/>
                  <a:pt x="253831" y="294405"/>
                  <a:pt x="261680" y="292383"/>
                </a:cubicBezTo>
                <a:close/>
                <a:moveTo>
                  <a:pt x="271554" y="209493"/>
                </a:moveTo>
                <a:lnTo>
                  <a:pt x="271554" y="223140"/>
                </a:lnTo>
                <a:cubicBezTo>
                  <a:pt x="285225" y="217327"/>
                  <a:pt x="295859" y="216317"/>
                  <a:pt x="303201" y="219855"/>
                </a:cubicBezTo>
                <a:cubicBezTo>
                  <a:pt x="310796" y="223393"/>
                  <a:pt x="314594" y="230974"/>
                  <a:pt x="314847" y="242599"/>
                </a:cubicBezTo>
                <a:cubicBezTo>
                  <a:pt x="308771" y="245379"/>
                  <a:pt x="302694" y="248411"/>
                  <a:pt x="296618" y="251444"/>
                </a:cubicBezTo>
                <a:cubicBezTo>
                  <a:pt x="296365" y="246389"/>
                  <a:pt x="294846" y="242599"/>
                  <a:pt x="292567" y="239819"/>
                </a:cubicBezTo>
                <a:cubicBezTo>
                  <a:pt x="288010" y="235017"/>
                  <a:pt x="281174" y="234765"/>
                  <a:pt x="271554" y="238808"/>
                </a:cubicBezTo>
                <a:lnTo>
                  <a:pt x="271554" y="289604"/>
                </a:lnTo>
                <a:cubicBezTo>
                  <a:pt x="287757" y="286318"/>
                  <a:pt x="298644" y="285307"/>
                  <a:pt x="304467" y="286318"/>
                </a:cubicBezTo>
                <a:cubicBezTo>
                  <a:pt x="313834" y="288340"/>
                  <a:pt x="318391" y="295669"/>
                  <a:pt x="318391" y="308304"/>
                </a:cubicBezTo>
                <a:cubicBezTo>
                  <a:pt x="318391" y="326753"/>
                  <a:pt x="312315" y="342926"/>
                  <a:pt x="300416" y="356573"/>
                </a:cubicBezTo>
                <a:cubicBezTo>
                  <a:pt x="293833" y="364154"/>
                  <a:pt x="283959" y="371736"/>
                  <a:pt x="271554" y="379064"/>
                </a:cubicBezTo>
                <a:lnTo>
                  <a:pt x="271554" y="399029"/>
                </a:lnTo>
                <a:cubicBezTo>
                  <a:pt x="268262" y="400798"/>
                  <a:pt x="264971" y="402314"/>
                  <a:pt x="261680" y="403830"/>
                </a:cubicBezTo>
                <a:lnTo>
                  <a:pt x="261680" y="383613"/>
                </a:lnTo>
                <a:cubicBezTo>
                  <a:pt x="241426" y="391700"/>
                  <a:pt x="227754" y="389931"/>
                  <a:pt x="220412" y="379822"/>
                </a:cubicBezTo>
                <a:cubicBezTo>
                  <a:pt x="216615" y="374263"/>
                  <a:pt x="214589" y="365670"/>
                  <a:pt x="214589" y="353540"/>
                </a:cubicBezTo>
                <a:cubicBezTo>
                  <a:pt x="220665" y="351266"/>
                  <a:pt x="226742" y="348991"/>
                  <a:pt x="233071" y="346464"/>
                </a:cubicBezTo>
                <a:cubicBezTo>
                  <a:pt x="233577" y="355815"/>
                  <a:pt x="235096" y="361880"/>
                  <a:pt x="237628" y="365418"/>
                </a:cubicBezTo>
                <a:cubicBezTo>
                  <a:pt x="241932" y="371230"/>
                  <a:pt x="249781" y="372241"/>
                  <a:pt x="261680" y="367692"/>
                </a:cubicBezTo>
                <a:lnTo>
                  <a:pt x="261680" y="311084"/>
                </a:lnTo>
                <a:cubicBezTo>
                  <a:pt x="246489" y="315380"/>
                  <a:pt x="235350" y="315128"/>
                  <a:pt x="228261" y="311337"/>
                </a:cubicBezTo>
                <a:cubicBezTo>
                  <a:pt x="221172" y="307799"/>
                  <a:pt x="217374" y="299712"/>
                  <a:pt x="217374" y="288087"/>
                </a:cubicBezTo>
                <a:cubicBezTo>
                  <a:pt x="217374" y="277473"/>
                  <a:pt x="221425" y="266607"/>
                  <a:pt x="229020" y="254982"/>
                </a:cubicBezTo>
                <a:cubicBezTo>
                  <a:pt x="236869" y="243357"/>
                  <a:pt x="247755" y="234512"/>
                  <a:pt x="261680" y="227941"/>
                </a:cubicBezTo>
                <a:lnTo>
                  <a:pt x="261680" y="214042"/>
                </a:lnTo>
                <a:cubicBezTo>
                  <a:pt x="264971" y="212526"/>
                  <a:pt x="268262" y="211010"/>
                  <a:pt x="271554" y="209493"/>
                </a:cubicBezTo>
                <a:close/>
                <a:moveTo>
                  <a:pt x="313060" y="173882"/>
                </a:moveTo>
                <a:cubicBezTo>
                  <a:pt x="298742" y="174668"/>
                  <a:pt x="283004" y="178995"/>
                  <a:pt x="266490" y="187271"/>
                </a:cubicBezTo>
                <a:cubicBezTo>
                  <a:pt x="200437" y="220628"/>
                  <a:pt x="146784" y="280264"/>
                  <a:pt x="146784" y="345460"/>
                </a:cubicBezTo>
                <a:cubicBezTo>
                  <a:pt x="146784" y="412424"/>
                  <a:pt x="200437" y="459426"/>
                  <a:pt x="266490" y="426322"/>
                </a:cubicBezTo>
                <a:cubicBezTo>
                  <a:pt x="332543" y="393219"/>
                  <a:pt x="386196" y="316399"/>
                  <a:pt x="386196" y="251457"/>
                </a:cubicBezTo>
                <a:cubicBezTo>
                  <a:pt x="386196" y="201043"/>
                  <a:pt x="356016" y="171525"/>
                  <a:pt x="313060" y="173882"/>
                </a:cubicBezTo>
                <a:close/>
                <a:moveTo>
                  <a:pt x="466358" y="71246"/>
                </a:moveTo>
                <a:cubicBezTo>
                  <a:pt x="488565" y="70020"/>
                  <a:pt x="510773" y="72705"/>
                  <a:pt x="532980" y="80886"/>
                </a:cubicBezTo>
                <a:lnTo>
                  <a:pt x="532980" y="404338"/>
                </a:lnTo>
                <a:cubicBezTo>
                  <a:pt x="355320" y="338637"/>
                  <a:pt x="177660" y="625194"/>
                  <a:pt x="0" y="451339"/>
                </a:cubicBezTo>
                <a:lnTo>
                  <a:pt x="0" y="127888"/>
                </a:lnTo>
                <a:cubicBezTo>
                  <a:pt x="155452" y="280011"/>
                  <a:pt x="310905" y="79824"/>
                  <a:pt x="466358" y="71246"/>
                </a:cubicBezTo>
                <a:close/>
                <a:moveTo>
                  <a:pt x="501782" y="37362"/>
                </a:moveTo>
                <a:cubicBezTo>
                  <a:pt x="523989" y="40757"/>
                  <a:pt x="546197" y="48911"/>
                  <a:pt x="568404" y="63411"/>
                </a:cubicBezTo>
                <a:lnTo>
                  <a:pt x="568404" y="386894"/>
                </a:lnTo>
                <a:cubicBezTo>
                  <a:pt x="562583" y="382851"/>
                  <a:pt x="556763" y="379565"/>
                  <a:pt x="550689" y="376533"/>
                </a:cubicBezTo>
                <a:lnTo>
                  <a:pt x="550689" y="70993"/>
                </a:lnTo>
                <a:cubicBezTo>
                  <a:pt x="379103" y="-15943"/>
                  <a:pt x="207263" y="251183"/>
                  <a:pt x="35424" y="138975"/>
                </a:cubicBezTo>
                <a:lnTo>
                  <a:pt x="35424" y="121284"/>
                </a:lnTo>
                <a:cubicBezTo>
                  <a:pt x="190876" y="223005"/>
                  <a:pt x="346329" y="13594"/>
                  <a:pt x="501782" y="37362"/>
                </a:cubicBezTo>
                <a:close/>
                <a:moveTo>
                  <a:pt x="470865" y="89"/>
                </a:moveTo>
                <a:cubicBezTo>
                  <a:pt x="515280" y="-1301"/>
                  <a:pt x="559695" y="13388"/>
                  <a:pt x="604110" y="56855"/>
                </a:cubicBezTo>
                <a:lnTo>
                  <a:pt x="604110" y="380332"/>
                </a:lnTo>
                <a:cubicBezTo>
                  <a:pt x="598036" y="374520"/>
                  <a:pt x="592216" y="369213"/>
                  <a:pt x="586395" y="364411"/>
                </a:cubicBezTo>
                <a:lnTo>
                  <a:pt x="586395" y="58877"/>
                </a:lnTo>
                <a:cubicBezTo>
                  <a:pt x="414556" y="-80622"/>
                  <a:pt x="242716" y="184982"/>
                  <a:pt x="71130" y="121551"/>
                </a:cubicBezTo>
                <a:lnTo>
                  <a:pt x="71130" y="103861"/>
                </a:lnTo>
                <a:cubicBezTo>
                  <a:pt x="204375" y="153140"/>
                  <a:pt x="337620" y="4259"/>
                  <a:pt x="470865" y="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40000"/>
              </a:lnSpc>
            </a:pPr>
            <a:endParaRPr lang="en-US">
              <a:solidFill>
                <a:schemeClr val="bg1"/>
              </a:solidFill>
              <a:latin typeface="思源黑体 CN Regular" panose="020B0500000000000000" pitchFamily="34" charset="-122"/>
            </a:endParaRPr>
          </a:p>
        </p:txBody>
      </p:sp>
      <p:grpSp>
        <p:nvGrpSpPr>
          <p:cNvPr id="46" name="组合 45"/>
          <p:cNvGrpSpPr/>
          <p:nvPr/>
        </p:nvGrpSpPr>
        <p:grpSpPr>
          <a:xfrm>
            <a:off x="3499708" y="442254"/>
            <a:ext cx="5192584" cy="523220"/>
            <a:chOff x="3556000" y="1665906"/>
            <a:chExt cx="5192584" cy="523220"/>
          </a:xfrm>
        </p:grpSpPr>
        <p:sp>
          <p:nvSpPr>
            <p:cNvPr id="47" name="文本框 46"/>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展望未来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8" name="直接连接符 47"/>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400"/>
                                        <p:tgtEl>
                                          <p:spTgt spid="1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6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900"/>
                                        <p:tgtEl>
                                          <p:spTgt spid="1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50"/>
                                        <p:tgtEl>
                                          <p:spTgt spid="2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250"/>
                                        <p:tgtEl>
                                          <p:spTgt spid="2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250"/>
                                        <p:tgtEl>
                                          <p:spTgt spid="2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50"/>
                                        <p:tgtEl>
                                          <p:spTgt spid="2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24"/>
                                        </p:tgtEl>
                                      </p:cBhvr>
                                    </p:animEffect>
                                    <p:animScale>
                                      <p:cBhvr>
                                        <p:cTn id="32" dur="250" autoRev="1" fill="hold"/>
                                        <p:tgtEl>
                                          <p:spTgt spid="2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right)">
                                      <p:cBhvr>
                                        <p:cTn id="36" dur="250"/>
                                        <p:tgtEl>
                                          <p:spTgt spid="15"/>
                                        </p:tgtEl>
                                      </p:cBhvr>
                                    </p:animEffect>
                                  </p:childTnLst>
                                </p:cTn>
                              </p:par>
                            </p:childTnLst>
                          </p:cTn>
                        </p:par>
                        <p:par>
                          <p:cTn id="37" fill="hold">
                            <p:stCondLst>
                              <p:cond delay="1500"/>
                            </p:stCondLst>
                            <p:childTnLst>
                              <p:par>
                                <p:cTn id="38" presetID="14" presetClass="entr" presetSubtype="1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randombar(horizontal)">
                                      <p:cBhvr>
                                        <p:cTn id="40" dur="500"/>
                                        <p:tgtEl>
                                          <p:spTgt spid="3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randombar(horizontal)">
                                      <p:cBhvr>
                                        <p:cTn id="43" dur="500"/>
                                        <p:tgtEl>
                                          <p:spTgt spid="32"/>
                                        </p:tgtEl>
                                      </p:cBhvr>
                                    </p:animEffect>
                                  </p:childTnLst>
                                </p:cTn>
                              </p:par>
                            </p:childTnLst>
                          </p:cTn>
                        </p:par>
                        <p:par>
                          <p:cTn id="44" fill="hold">
                            <p:stCondLst>
                              <p:cond delay="2000"/>
                            </p:stCondLst>
                            <p:childTnLst>
                              <p:par>
                                <p:cTn id="45" presetID="26" presetClass="emph" presetSubtype="0" fill="hold" grpId="1" nodeType="afterEffect">
                                  <p:stCondLst>
                                    <p:cond delay="0"/>
                                  </p:stCondLst>
                                  <p:childTnLst>
                                    <p:animEffect transition="out" filter="fade">
                                      <p:cBhvr>
                                        <p:cTn id="46" dur="500" tmFilter="0, 0; .2, .5; .8, .5; 1, 0"/>
                                        <p:tgtEl>
                                          <p:spTgt spid="23"/>
                                        </p:tgtEl>
                                      </p:cBhvr>
                                    </p:animEffect>
                                    <p:animScale>
                                      <p:cBhvr>
                                        <p:cTn id="47" dur="250" autoRev="1" fill="hold"/>
                                        <p:tgtEl>
                                          <p:spTgt spid="23"/>
                                        </p:tgtEl>
                                      </p:cBhvr>
                                      <p:by x="105000" y="105000"/>
                                    </p:animScale>
                                  </p:childTnLst>
                                </p:cTn>
                              </p:par>
                            </p:childTnLst>
                          </p:cTn>
                        </p:par>
                        <p:par>
                          <p:cTn id="48" fill="hold">
                            <p:stCondLst>
                              <p:cond delay="2500"/>
                            </p:stCondLst>
                            <p:childTnLst>
                              <p:par>
                                <p:cTn id="49" presetID="22" presetClass="entr" presetSubtype="2"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500"/>
                                        <p:tgtEl>
                                          <p:spTgt spid="11"/>
                                        </p:tgtEl>
                                      </p:cBhvr>
                                    </p:animEffect>
                                  </p:childTnLst>
                                </p:cTn>
                              </p:par>
                            </p:childTnLst>
                          </p:cTn>
                        </p:par>
                        <p:par>
                          <p:cTn id="52" fill="hold">
                            <p:stCondLst>
                              <p:cond delay="3000"/>
                            </p:stCondLst>
                            <p:childTnLst>
                              <p:par>
                                <p:cTn id="53" presetID="14" presetClass="entr" presetSubtype="1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randombar(horizontal)">
                                      <p:cBhvr>
                                        <p:cTn id="55" dur="500"/>
                                        <p:tgtEl>
                                          <p:spTgt spid="3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randombar(horizontal)">
                                      <p:cBhvr>
                                        <p:cTn id="58" dur="500"/>
                                        <p:tgtEl>
                                          <p:spTgt spid="29"/>
                                        </p:tgtEl>
                                      </p:cBhvr>
                                    </p:animEffect>
                                  </p:childTnLst>
                                </p:cTn>
                              </p:par>
                            </p:childTnLst>
                          </p:cTn>
                        </p:par>
                        <p:par>
                          <p:cTn id="59" fill="hold">
                            <p:stCondLst>
                              <p:cond delay="3500"/>
                            </p:stCondLst>
                            <p:childTnLst>
                              <p:par>
                                <p:cTn id="60" presetID="26" presetClass="emph" presetSubtype="0" fill="hold" grpId="1" nodeType="afterEffect">
                                  <p:stCondLst>
                                    <p:cond delay="0"/>
                                  </p:stCondLst>
                                  <p:childTnLst>
                                    <p:animEffect transition="out" filter="fade">
                                      <p:cBhvr>
                                        <p:cTn id="61" dur="500" tmFilter="0, 0; .2, .5; .8, .5; 1, 0"/>
                                        <p:tgtEl>
                                          <p:spTgt spid="22"/>
                                        </p:tgtEl>
                                      </p:cBhvr>
                                    </p:animEffect>
                                    <p:animScale>
                                      <p:cBhvr>
                                        <p:cTn id="62" dur="250" autoRev="1" fill="hold"/>
                                        <p:tgtEl>
                                          <p:spTgt spid="22"/>
                                        </p:tgtEl>
                                      </p:cBhvr>
                                      <p:by x="105000" y="105000"/>
                                    </p:animScale>
                                  </p:childTnLst>
                                </p:cTn>
                              </p:par>
                            </p:childTnLst>
                          </p:cTn>
                        </p:par>
                        <p:par>
                          <p:cTn id="63" fill="hold">
                            <p:stCondLst>
                              <p:cond delay="4000"/>
                            </p:stCondLst>
                            <p:childTnLst>
                              <p:par>
                                <p:cTn id="64" presetID="22" presetClass="entr" presetSubtype="2"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right)">
                                      <p:cBhvr>
                                        <p:cTn id="66" dur="600"/>
                                        <p:tgtEl>
                                          <p:spTgt spid="13"/>
                                        </p:tgtEl>
                                      </p:cBhvr>
                                    </p:animEffect>
                                  </p:childTnLst>
                                </p:cTn>
                              </p:par>
                            </p:childTnLst>
                          </p:cTn>
                        </p:par>
                        <p:par>
                          <p:cTn id="67" fill="hold">
                            <p:stCondLst>
                              <p:cond delay="5000"/>
                            </p:stCondLst>
                            <p:childTnLst>
                              <p:par>
                                <p:cTn id="68" presetID="14" presetClass="entr" presetSubtype="1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randombar(horizontal)">
                                      <p:cBhvr>
                                        <p:cTn id="70" dur="500"/>
                                        <p:tgtEl>
                                          <p:spTgt spid="27"/>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randombar(horizontal)">
                                      <p:cBhvr>
                                        <p:cTn id="73" dur="500"/>
                                        <p:tgtEl>
                                          <p:spTgt spid="28"/>
                                        </p:tgtEl>
                                      </p:cBhvr>
                                    </p:animEffect>
                                  </p:childTnLst>
                                </p:cTn>
                              </p:par>
                            </p:childTnLst>
                          </p:cTn>
                        </p:par>
                        <p:par>
                          <p:cTn id="74" fill="hold">
                            <p:stCondLst>
                              <p:cond delay="5500"/>
                            </p:stCondLst>
                            <p:childTnLst>
                              <p:par>
                                <p:cTn id="75" presetID="26" presetClass="emph" presetSubtype="0" fill="hold" grpId="1" nodeType="afterEffect">
                                  <p:stCondLst>
                                    <p:cond delay="0"/>
                                  </p:stCondLst>
                                  <p:childTnLst>
                                    <p:animEffect transition="out" filter="fade">
                                      <p:cBhvr>
                                        <p:cTn id="76" dur="500" tmFilter="0, 0; .2, .5; .8, .5; 1, 0"/>
                                        <p:tgtEl>
                                          <p:spTgt spid="21"/>
                                        </p:tgtEl>
                                      </p:cBhvr>
                                    </p:animEffect>
                                    <p:animScale>
                                      <p:cBhvr>
                                        <p:cTn id="77" dur="250" autoRev="1" fill="hold"/>
                                        <p:tgtEl>
                                          <p:spTgt spid="21"/>
                                        </p:tgtEl>
                                      </p:cBhvr>
                                      <p:by x="105000" y="105000"/>
                                    </p:animScale>
                                  </p:childTnLst>
                                </p:cTn>
                              </p:par>
                            </p:childTnLst>
                          </p:cTn>
                        </p:par>
                        <p:par>
                          <p:cTn id="78" fill="hold">
                            <p:stCondLst>
                              <p:cond delay="6000"/>
                            </p:stCondLst>
                            <p:childTnLst>
                              <p:par>
                                <p:cTn id="79" presetID="22" presetClass="entr" presetSubtype="2"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right)">
                                      <p:cBhvr>
                                        <p:cTn id="81" dur="750"/>
                                        <p:tgtEl>
                                          <p:spTgt spid="7"/>
                                        </p:tgtEl>
                                      </p:cBhvr>
                                    </p:animEffect>
                                  </p:childTnLst>
                                </p:cTn>
                              </p:par>
                            </p:childTnLst>
                          </p:cTn>
                        </p:par>
                        <p:par>
                          <p:cTn id="82" fill="hold">
                            <p:stCondLst>
                              <p:cond delay="7000"/>
                            </p:stCondLst>
                            <p:childTnLst>
                              <p:par>
                                <p:cTn id="83" presetID="14" presetClass="entr" presetSubtype="1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randombar(horizontal)">
                                      <p:cBhvr>
                                        <p:cTn id="85" dur="500"/>
                                        <p:tgtEl>
                                          <p:spTgt spid="25"/>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randombar(horizontal)">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1" grpId="1" animBg="1"/>
      <p:bldP spid="22" grpId="0" animBg="1"/>
      <p:bldP spid="22" grpId="1" animBg="1"/>
      <p:bldP spid="23" grpId="0" animBg="1"/>
      <p:bldP spid="23" grpId="1" animBg="1"/>
      <p:bldP spid="24" grpId="0" animBg="1"/>
      <p:bldP spid="24" grpId="1" animBg="1"/>
      <p:bldP spid="25" grpId="0"/>
      <p:bldP spid="26" grpId="0"/>
      <p:bldP spid="27" grpId="0"/>
      <p:bldP spid="28" grpId="0"/>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3"/>
          <p:cNvSpPr/>
          <p:nvPr/>
        </p:nvSpPr>
        <p:spPr>
          <a:xfrm>
            <a:off x="2214559" y="2007349"/>
            <a:ext cx="1625721" cy="2746614"/>
          </a:xfrm>
          <a:custGeom>
            <a:avLst/>
            <a:gdLst>
              <a:gd name="connsiteX0" fmla="*/ 0 w 1473924"/>
              <a:gd name="connsiteY0" fmla="*/ 0 h 2374106"/>
              <a:gd name="connsiteX1" fmla="*/ 1473924 w 1473924"/>
              <a:gd name="connsiteY1" fmla="*/ 0 h 2374106"/>
              <a:gd name="connsiteX2" fmla="*/ 1473924 w 1473924"/>
              <a:gd name="connsiteY2" fmla="*/ 2374106 h 2374106"/>
              <a:gd name="connsiteX3" fmla="*/ 0 w 1473924"/>
              <a:gd name="connsiteY3" fmla="*/ 2374106 h 2374106"/>
              <a:gd name="connsiteX4" fmla="*/ 0 w 1473924"/>
              <a:gd name="connsiteY4" fmla="*/ 0 h 2374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924" h="2374106">
                <a:moveTo>
                  <a:pt x="0" y="0"/>
                </a:moveTo>
                <a:lnTo>
                  <a:pt x="1473924" y="0"/>
                </a:lnTo>
                <a:lnTo>
                  <a:pt x="1473924" y="2374106"/>
                </a:lnTo>
                <a:lnTo>
                  <a:pt x="0" y="23741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171450" rIns="0" bIns="0" numCol="1" spcCol="1270" anchor="t" anchorCtr="0">
            <a:noAutofit/>
          </a:bodyPr>
          <a:lstStyle/>
          <a:p>
            <a:pPr marL="0" lvl="0" indent="0" algn="l" defTabSz="2222500">
              <a:lnSpc>
                <a:spcPct val="90000"/>
              </a:lnSpc>
              <a:spcBef>
                <a:spcPct val="0"/>
              </a:spcBef>
              <a:spcAft>
                <a:spcPct val="35000"/>
              </a:spcAft>
              <a:buNone/>
            </a:pPr>
            <a:endParaRPr lang="zh-CN" altLang="en-US" sz="5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2" name="流程图: 摘录 11"/>
          <p:cNvSpPr/>
          <p:nvPr/>
        </p:nvSpPr>
        <p:spPr>
          <a:xfrm rot="5400000">
            <a:off x="3642951" y="3081430"/>
            <a:ext cx="403608" cy="327326"/>
          </a:xfrm>
          <a:prstGeom prst="flowChartExtract">
            <a:avLst/>
          </a:prstGeom>
          <a:solidFill>
            <a:srgbClr val="FFBB45"/>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5" name="流程图: 摘录 14"/>
          <p:cNvSpPr/>
          <p:nvPr/>
        </p:nvSpPr>
        <p:spPr>
          <a:xfrm rot="5400000">
            <a:off x="5901503" y="3081430"/>
            <a:ext cx="403608" cy="327326"/>
          </a:xfrm>
          <a:prstGeom prst="flowChartExtract">
            <a:avLst/>
          </a:prstGeom>
          <a:solidFill>
            <a:srgbClr val="FFBB45"/>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8" name="流程图: 摘录 17"/>
          <p:cNvSpPr/>
          <p:nvPr/>
        </p:nvSpPr>
        <p:spPr>
          <a:xfrm rot="5400000">
            <a:off x="8160055" y="3081430"/>
            <a:ext cx="403608" cy="327326"/>
          </a:xfrm>
          <a:prstGeom prst="flowChartExtract">
            <a:avLst/>
          </a:prstGeom>
          <a:solidFill>
            <a:srgbClr val="FFBB45"/>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zh-CN" altLang="en-US">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3" name="文本框 22"/>
          <p:cNvSpPr txBox="1"/>
          <p:nvPr/>
        </p:nvSpPr>
        <p:spPr>
          <a:xfrm>
            <a:off x="1565669" y="2753725"/>
            <a:ext cx="2270083" cy="369332"/>
          </a:xfrm>
          <a:prstGeom prst="rect">
            <a:avLst/>
          </a:prstGeom>
          <a:noFill/>
        </p:spPr>
        <p:txBody>
          <a:bodyPr wrap="square" rtlCol="0">
            <a:spAutoFit/>
          </a:bodyPr>
          <a:lstStyle/>
          <a:p>
            <a:pPr algn="ctr"/>
            <a:r>
              <a:rPr lang="zh-CN" altLang="en-US"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 输入标题</a:t>
            </a:r>
            <a:endParaRPr lang="zh-CN" altLang="en-US"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nvGrpSpPr>
          <p:cNvPr id="2" name="组合 1"/>
          <p:cNvGrpSpPr/>
          <p:nvPr/>
        </p:nvGrpSpPr>
        <p:grpSpPr>
          <a:xfrm>
            <a:off x="1778124" y="1752822"/>
            <a:ext cx="1860091" cy="3001141"/>
            <a:chOff x="1778124" y="1520059"/>
            <a:chExt cx="1860091" cy="3001141"/>
          </a:xfrm>
          <a:solidFill>
            <a:srgbClr val="9DDBF4"/>
          </a:solidFill>
        </p:grpSpPr>
        <p:sp>
          <p:nvSpPr>
            <p:cNvPr id="7" name="任意多边形: 形状 2"/>
            <p:cNvSpPr/>
            <p:nvPr/>
          </p:nvSpPr>
          <p:spPr>
            <a:xfrm rot="16200000">
              <a:off x="1334862" y="2217847"/>
              <a:ext cx="2746615" cy="1860091"/>
            </a:xfrm>
            <a:custGeom>
              <a:avLst/>
              <a:gdLst>
                <a:gd name="connsiteX0" fmla="*/ 0 w 1978421"/>
                <a:gd name="connsiteY0" fmla="*/ 98921 h 2374106"/>
                <a:gd name="connsiteX1" fmla="*/ 98921 w 1978421"/>
                <a:gd name="connsiteY1" fmla="*/ 0 h 2374106"/>
                <a:gd name="connsiteX2" fmla="*/ 1879500 w 1978421"/>
                <a:gd name="connsiteY2" fmla="*/ 0 h 2374106"/>
                <a:gd name="connsiteX3" fmla="*/ 1978421 w 1978421"/>
                <a:gd name="connsiteY3" fmla="*/ 98921 h 2374106"/>
                <a:gd name="connsiteX4" fmla="*/ 1978421 w 1978421"/>
                <a:gd name="connsiteY4" fmla="*/ 2275185 h 2374106"/>
                <a:gd name="connsiteX5" fmla="*/ 1879500 w 1978421"/>
                <a:gd name="connsiteY5" fmla="*/ 2374106 h 2374106"/>
                <a:gd name="connsiteX6" fmla="*/ 98921 w 1978421"/>
                <a:gd name="connsiteY6" fmla="*/ 2374106 h 2374106"/>
                <a:gd name="connsiteX7" fmla="*/ 0 w 1978421"/>
                <a:gd name="connsiteY7" fmla="*/ 2275185 h 2374106"/>
                <a:gd name="connsiteX8" fmla="*/ 0 w 1978421"/>
                <a:gd name="connsiteY8" fmla="*/ 98921 h 237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8421" h="2374106">
                  <a:moveTo>
                    <a:pt x="1895986" y="1"/>
                  </a:moveTo>
                  <a:cubicBezTo>
                    <a:pt x="1941514" y="1"/>
                    <a:pt x="1978421" y="53146"/>
                    <a:pt x="1978421" y="118706"/>
                  </a:cubicBezTo>
                  <a:lnTo>
                    <a:pt x="1978421" y="2255400"/>
                  </a:lnTo>
                  <a:cubicBezTo>
                    <a:pt x="1978421" y="2320960"/>
                    <a:pt x="1941514" y="2374105"/>
                    <a:pt x="1895986" y="2374105"/>
                  </a:cubicBezTo>
                  <a:lnTo>
                    <a:pt x="82435" y="2374105"/>
                  </a:lnTo>
                  <a:cubicBezTo>
                    <a:pt x="36907" y="2374105"/>
                    <a:pt x="0" y="2320960"/>
                    <a:pt x="0" y="2255400"/>
                  </a:cubicBezTo>
                  <a:lnTo>
                    <a:pt x="0" y="118706"/>
                  </a:lnTo>
                  <a:cubicBezTo>
                    <a:pt x="0" y="53146"/>
                    <a:pt x="36907" y="1"/>
                    <a:pt x="82435" y="1"/>
                  </a:cubicBezTo>
                  <a:lnTo>
                    <a:pt x="1895986" y="1"/>
                  </a:lnTo>
                  <a:close/>
                </a:path>
              </a:pathLst>
            </a:custGeom>
            <a:solidFill>
              <a:srgbClr val="FDFBB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339" tIns="68581" rIns="88900" bIns="1582736" numCol="1" spcCol="1270" anchor="t" anchorCtr="0">
              <a:noAutofit/>
            </a:bodyPr>
            <a:lstStyle/>
            <a:p>
              <a:pPr marL="0" lvl="0" indent="0" algn="r" defTabSz="889000">
                <a:lnSpc>
                  <a:spcPct val="90000"/>
                </a:lnSpc>
                <a:spcBef>
                  <a:spcPct val="0"/>
                </a:spcBef>
                <a:spcAft>
                  <a:spcPct val="35000"/>
                </a:spcAft>
                <a:buNone/>
              </a:pPr>
              <a:endParaRPr lang="zh-CN" altLang="en-US" sz="2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9" name="椭圆 18"/>
            <p:cNvSpPr/>
            <p:nvPr/>
          </p:nvSpPr>
          <p:spPr>
            <a:xfrm>
              <a:off x="2288464" y="1520059"/>
              <a:ext cx="776275" cy="776275"/>
            </a:xfrm>
            <a:prstGeom prst="ellipse">
              <a:avLst/>
            </a:prstGeom>
            <a:solidFill>
              <a:srgbClr val="FDFBBB"/>
            </a:solidFill>
            <a:ln>
              <a:solidFill>
                <a:srgbClr val="1465C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C00000"/>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01</a:t>
              </a:r>
              <a:endParaRPr lang="zh-CN" altLang="en-US" sz="2400" b="1" dirty="0">
                <a:solidFill>
                  <a:srgbClr val="C00000"/>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4" name="文本框 23"/>
            <p:cNvSpPr txBox="1"/>
            <p:nvPr/>
          </p:nvSpPr>
          <p:spPr>
            <a:xfrm>
              <a:off x="1946282" y="2890239"/>
              <a:ext cx="1492977" cy="1492716"/>
            </a:xfrm>
            <a:prstGeom prst="rect">
              <a:avLst/>
            </a:prstGeom>
            <a:noFill/>
          </p:spPr>
          <p:txBody>
            <a:bodyPr wrap="square">
              <a:spAutoFit/>
            </a:bodyPr>
            <a:lstStyle/>
            <a:p>
              <a:pPr algn="ctr">
                <a:lnSpc>
                  <a:spcPct val="130000"/>
                </a:lnSpc>
                <a:defRPr/>
              </a:pPr>
              <a:r>
                <a:rPr kumimoji="0" lang="zh-CN" altLang="en-US" sz="14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rPr>
                <a:t>在此处添加内容在此次添加内容在此处添加内容在此次添加内容 </a:t>
              </a:r>
              <a:endParaRPr kumimoji="0" lang="zh-CN" altLang="en-US" sz="14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
        <p:nvSpPr>
          <p:cNvPr id="25" name="文本框 24"/>
          <p:cNvSpPr txBox="1"/>
          <p:nvPr/>
        </p:nvSpPr>
        <p:spPr>
          <a:xfrm>
            <a:off x="3840280" y="2733512"/>
            <a:ext cx="2270083" cy="369332"/>
          </a:xfrm>
          <a:prstGeom prst="rect">
            <a:avLst/>
          </a:prstGeom>
          <a:noFill/>
          <a:ln>
            <a:noFill/>
          </a:ln>
        </p:spPr>
        <p:txBody>
          <a:bodyPr wrap="square" rtlCol="0">
            <a:spAutoFit/>
          </a:bodyPr>
          <a:lstStyle/>
          <a:p>
            <a:pPr algn="ctr"/>
            <a:r>
              <a:rPr lang="zh-CN" altLang="en-US"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 输入标题</a:t>
            </a:r>
            <a:endParaRPr lang="zh-CN" altLang="en-US"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nvGrpSpPr>
          <p:cNvPr id="3" name="组合 2"/>
          <p:cNvGrpSpPr/>
          <p:nvPr/>
        </p:nvGrpSpPr>
        <p:grpSpPr>
          <a:xfrm>
            <a:off x="4036675" y="1752822"/>
            <a:ext cx="2062157" cy="3001141"/>
            <a:chOff x="4036675" y="1520059"/>
            <a:chExt cx="2062157" cy="3001141"/>
          </a:xfrm>
          <a:solidFill>
            <a:srgbClr val="C94636"/>
          </a:solidFill>
        </p:grpSpPr>
        <p:sp>
          <p:nvSpPr>
            <p:cNvPr id="11" name="任意多边形: 形状 4"/>
            <p:cNvSpPr/>
            <p:nvPr/>
          </p:nvSpPr>
          <p:spPr>
            <a:xfrm rot="16200000">
              <a:off x="3593414" y="2217846"/>
              <a:ext cx="2746615" cy="1860094"/>
            </a:xfrm>
            <a:custGeom>
              <a:avLst/>
              <a:gdLst>
                <a:gd name="connsiteX0" fmla="*/ 0 w 1978421"/>
                <a:gd name="connsiteY0" fmla="*/ 98921 h 2374106"/>
                <a:gd name="connsiteX1" fmla="*/ 98921 w 1978421"/>
                <a:gd name="connsiteY1" fmla="*/ 0 h 2374106"/>
                <a:gd name="connsiteX2" fmla="*/ 1879500 w 1978421"/>
                <a:gd name="connsiteY2" fmla="*/ 0 h 2374106"/>
                <a:gd name="connsiteX3" fmla="*/ 1978421 w 1978421"/>
                <a:gd name="connsiteY3" fmla="*/ 98921 h 2374106"/>
                <a:gd name="connsiteX4" fmla="*/ 1978421 w 1978421"/>
                <a:gd name="connsiteY4" fmla="*/ 2275185 h 2374106"/>
                <a:gd name="connsiteX5" fmla="*/ 1879500 w 1978421"/>
                <a:gd name="connsiteY5" fmla="*/ 2374106 h 2374106"/>
                <a:gd name="connsiteX6" fmla="*/ 98921 w 1978421"/>
                <a:gd name="connsiteY6" fmla="*/ 2374106 h 2374106"/>
                <a:gd name="connsiteX7" fmla="*/ 0 w 1978421"/>
                <a:gd name="connsiteY7" fmla="*/ 2275185 h 2374106"/>
                <a:gd name="connsiteX8" fmla="*/ 0 w 1978421"/>
                <a:gd name="connsiteY8" fmla="*/ 98921 h 237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8421" h="2374106">
                  <a:moveTo>
                    <a:pt x="1895986" y="1"/>
                  </a:moveTo>
                  <a:cubicBezTo>
                    <a:pt x="1941514" y="1"/>
                    <a:pt x="1978421" y="53146"/>
                    <a:pt x="1978421" y="118706"/>
                  </a:cubicBezTo>
                  <a:lnTo>
                    <a:pt x="1978421" y="2255400"/>
                  </a:lnTo>
                  <a:cubicBezTo>
                    <a:pt x="1978421" y="2320960"/>
                    <a:pt x="1941514" y="2374105"/>
                    <a:pt x="1895986" y="2374105"/>
                  </a:cubicBezTo>
                  <a:lnTo>
                    <a:pt x="82435" y="2374105"/>
                  </a:lnTo>
                  <a:cubicBezTo>
                    <a:pt x="36907" y="2374105"/>
                    <a:pt x="0" y="2320960"/>
                    <a:pt x="0" y="2255400"/>
                  </a:cubicBezTo>
                  <a:lnTo>
                    <a:pt x="0" y="118706"/>
                  </a:lnTo>
                  <a:cubicBezTo>
                    <a:pt x="0" y="53146"/>
                    <a:pt x="36907" y="1"/>
                    <a:pt x="82435" y="1"/>
                  </a:cubicBezTo>
                  <a:lnTo>
                    <a:pt x="1895986" y="1"/>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339" tIns="68581" rIns="88900" bIns="1582736" numCol="1" spcCol="1270" anchor="t" anchorCtr="0">
              <a:noAutofit/>
            </a:bodyPr>
            <a:lstStyle/>
            <a:p>
              <a:pPr marL="0" lvl="0" indent="0" algn="r" defTabSz="889000">
                <a:lnSpc>
                  <a:spcPct val="90000"/>
                </a:lnSpc>
                <a:spcBef>
                  <a:spcPct val="0"/>
                </a:spcBef>
                <a:spcAft>
                  <a:spcPct val="35000"/>
                </a:spcAft>
                <a:buNone/>
              </a:pPr>
              <a:endParaRPr lang="zh-CN" altLang="en-US" sz="2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3" name="任意多边形: 形状 6"/>
            <p:cNvSpPr/>
            <p:nvPr/>
          </p:nvSpPr>
          <p:spPr>
            <a:xfrm>
              <a:off x="4473111" y="1774586"/>
              <a:ext cx="1625721" cy="2746614"/>
            </a:xfrm>
            <a:custGeom>
              <a:avLst/>
              <a:gdLst>
                <a:gd name="connsiteX0" fmla="*/ 0 w 1473924"/>
                <a:gd name="connsiteY0" fmla="*/ 0 h 2374106"/>
                <a:gd name="connsiteX1" fmla="*/ 1473924 w 1473924"/>
                <a:gd name="connsiteY1" fmla="*/ 0 h 2374106"/>
                <a:gd name="connsiteX2" fmla="*/ 1473924 w 1473924"/>
                <a:gd name="connsiteY2" fmla="*/ 2374106 h 2374106"/>
                <a:gd name="connsiteX3" fmla="*/ 0 w 1473924"/>
                <a:gd name="connsiteY3" fmla="*/ 2374106 h 2374106"/>
                <a:gd name="connsiteX4" fmla="*/ 0 w 1473924"/>
                <a:gd name="connsiteY4" fmla="*/ 0 h 2374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924" h="2374106">
                  <a:moveTo>
                    <a:pt x="0" y="0"/>
                  </a:moveTo>
                  <a:lnTo>
                    <a:pt x="1473924" y="0"/>
                  </a:lnTo>
                  <a:lnTo>
                    <a:pt x="1473924" y="2374106"/>
                  </a:lnTo>
                  <a:lnTo>
                    <a:pt x="0" y="2374106"/>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171450" rIns="0" bIns="0" numCol="1" spcCol="1270" anchor="t" anchorCtr="0">
              <a:noAutofit/>
            </a:bodyPr>
            <a:lstStyle/>
            <a:p>
              <a:pPr marL="0" lvl="0" indent="0" algn="l" defTabSz="2222500">
                <a:lnSpc>
                  <a:spcPct val="90000"/>
                </a:lnSpc>
                <a:spcBef>
                  <a:spcPct val="0"/>
                </a:spcBef>
                <a:spcAft>
                  <a:spcPct val="35000"/>
                </a:spcAft>
                <a:buNone/>
              </a:pPr>
              <a:endParaRPr lang="zh-CN" altLang="en-US" sz="5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0" name="椭圆 19"/>
            <p:cNvSpPr/>
            <p:nvPr/>
          </p:nvSpPr>
          <p:spPr>
            <a:xfrm>
              <a:off x="4578894" y="1520059"/>
              <a:ext cx="776275" cy="776275"/>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02</a:t>
              </a:r>
              <a:endParaRPr lang="zh-CN" altLang="en-US" sz="2400"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6" name="文本框 25"/>
            <p:cNvSpPr txBox="1"/>
            <p:nvPr/>
          </p:nvSpPr>
          <p:spPr>
            <a:xfrm>
              <a:off x="4220893" y="2870026"/>
              <a:ext cx="1492977" cy="1492716"/>
            </a:xfrm>
            <a:prstGeom prst="rect">
              <a:avLst/>
            </a:prstGeom>
            <a:grpFill/>
            <a:ln>
              <a:noFill/>
            </a:ln>
          </p:spPr>
          <p:txBody>
            <a:bodyPr wrap="square">
              <a:spAutoFit/>
            </a:bodyPr>
            <a:lstStyle/>
            <a:p>
              <a:pPr algn="ctr">
                <a:lnSpc>
                  <a:spcPct val="130000"/>
                </a:lnSpc>
                <a:defRPr/>
              </a:pPr>
              <a:r>
                <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rPr>
                <a:t>在此处添加内容在此次添加内容在此处添加内容在此次添加内容 </a:t>
              </a:r>
              <a:endPar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4" name="组合 3"/>
          <p:cNvGrpSpPr/>
          <p:nvPr/>
        </p:nvGrpSpPr>
        <p:grpSpPr>
          <a:xfrm>
            <a:off x="6295227" y="1752822"/>
            <a:ext cx="2062156" cy="3001141"/>
            <a:chOff x="6295227" y="1520059"/>
            <a:chExt cx="2062156" cy="3001141"/>
          </a:xfrm>
          <a:solidFill>
            <a:srgbClr val="FDFBBB"/>
          </a:solidFill>
        </p:grpSpPr>
        <p:sp>
          <p:nvSpPr>
            <p:cNvPr id="14" name="任意多边形: 形状 7"/>
            <p:cNvSpPr/>
            <p:nvPr/>
          </p:nvSpPr>
          <p:spPr>
            <a:xfrm rot="16200000">
              <a:off x="5851965" y="2217847"/>
              <a:ext cx="2746615" cy="1860092"/>
            </a:xfrm>
            <a:custGeom>
              <a:avLst/>
              <a:gdLst>
                <a:gd name="connsiteX0" fmla="*/ 0 w 1978421"/>
                <a:gd name="connsiteY0" fmla="*/ 98921 h 2374106"/>
                <a:gd name="connsiteX1" fmla="*/ 98921 w 1978421"/>
                <a:gd name="connsiteY1" fmla="*/ 0 h 2374106"/>
                <a:gd name="connsiteX2" fmla="*/ 1879500 w 1978421"/>
                <a:gd name="connsiteY2" fmla="*/ 0 h 2374106"/>
                <a:gd name="connsiteX3" fmla="*/ 1978421 w 1978421"/>
                <a:gd name="connsiteY3" fmla="*/ 98921 h 2374106"/>
                <a:gd name="connsiteX4" fmla="*/ 1978421 w 1978421"/>
                <a:gd name="connsiteY4" fmla="*/ 2275185 h 2374106"/>
                <a:gd name="connsiteX5" fmla="*/ 1879500 w 1978421"/>
                <a:gd name="connsiteY5" fmla="*/ 2374106 h 2374106"/>
                <a:gd name="connsiteX6" fmla="*/ 98921 w 1978421"/>
                <a:gd name="connsiteY6" fmla="*/ 2374106 h 2374106"/>
                <a:gd name="connsiteX7" fmla="*/ 0 w 1978421"/>
                <a:gd name="connsiteY7" fmla="*/ 2275185 h 2374106"/>
                <a:gd name="connsiteX8" fmla="*/ 0 w 1978421"/>
                <a:gd name="connsiteY8" fmla="*/ 98921 h 237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8421" h="2374106">
                  <a:moveTo>
                    <a:pt x="1895986" y="1"/>
                  </a:moveTo>
                  <a:cubicBezTo>
                    <a:pt x="1941514" y="1"/>
                    <a:pt x="1978421" y="53146"/>
                    <a:pt x="1978421" y="118706"/>
                  </a:cubicBezTo>
                  <a:lnTo>
                    <a:pt x="1978421" y="2255400"/>
                  </a:lnTo>
                  <a:cubicBezTo>
                    <a:pt x="1978421" y="2320960"/>
                    <a:pt x="1941514" y="2374105"/>
                    <a:pt x="1895986" y="2374105"/>
                  </a:cubicBezTo>
                  <a:lnTo>
                    <a:pt x="82435" y="2374105"/>
                  </a:lnTo>
                  <a:cubicBezTo>
                    <a:pt x="36907" y="2374105"/>
                    <a:pt x="0" y="2320960"/>
                    <a:pt x="0" y="2255400"/>
                  </a:cubicBezTo>
                  <a:lnTo>
                    <a:pt x="0" y="118706"/>
                  </a:lnTo>
                  <a:cubicBezTo>
                    <a:pt x="0" y="53146"/>
                    <a:pt x="36907" y="1"/>
                    <a:pt x="82435" y="1"/>
                  </a:cubicBezTo>
                  <a:lnTo>
                    <a:pt x="1895986" y="1"/>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339" tIns="68581" rIns="88900" bIns="1582736" numCol="1" spcCol="1270" anchor="t" anchorCtr="0">
              <a:noAutofit/>
            </a:bodyPr>
            <a:lstStyle/>
            <a:p>
              <a:pPr marL="0" lvl="0" indent="0" algn="r" defTabSz="889000">
                <a:lnSpc>
                  <a:spcPct val="90000"/>
                </a:lnSpc>
                <a:spcBef>
                  <a:spcPct val="0"/>
                </a:spcBef>
                <a:spcAft>
                  <a:spcPct val="35000"/>
                </a:spcAft>
                <a:buNone/>
              </a:pPr>
              <a:endParaRPr lang="zh-CN" altLang="en-US" sz="2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6" name="任意多边形: 形状 9"/>
            <p:cNvSpPr/>
            <p:nvPr/>
          </p:nvSpPr>
          <p:spPr>
            <a:xfrm>
              <a:off x="6731662" y="1774586"/>
              <a:ext cx="1625721" cy="2746614"/>
            </a:xfrm>
            <a:custGeom>
              <a:avLst/>
              <a:gdLst>
                <a:gd name="connsiteX0" fmla="*/ 0 w 1473924"/>
                <a:gd name="connsiteY0" fmla="*/ 0 h 2374106"/>
                <a:gd name="connsiteX1" fmla="*/ 1473924 w 1473924"/>
                <a:gd name="connsiteY1" fmla="*/ 0 h 2374106"/>
                <a:gd name="connsiteX2" fmla="*/ 1473924 w 1473924"/>
                <a:gd name="connsiteY2" fmla="*/ 2374106 h 2374106"/>
                <a:gd name="connsiteX3" fmla="*/ 0 w 1473924"/>
                <a:gd name="connsiteY3" fmla="*/ 2374106 h 2374106"/>
                <a:gd name="connsiteX4" fmla="*/ 0 w 1473924"/>
                <a:gd name="connsiteY4" fmla="*/ 0 h 2374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924" h="2374106">
                  <a:moveTo>
                    <a:pt x="0" y="0"/>
                  </a:moveTo>
                  <a:lnTo>
                    <a:pt x="1473924" y="0"/>
                  </a:lnTo>
                  <a:lnTo>
                    <a:pt x="1473924" y="2374106"/>
                  </a:lnTo>
                  <a:lnTo>
                    <a:pt x="0" y="2374106"/>
                  </a:lnTo>
                  <a:lnTo>
                    <a:pt x="0" y="0"/>
                  </a:lnTo>
                  <a:close/>
                </a:path>
              </a:pathLst>
            </a:custGeom>
            <a:grp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171450" rIns="0" bIns="0" numCol="1" spcCol="1270" anchor="t" anchorCtr="0">
              <a:noAutofit/>
            </a:bodyPr>
            <a:lstStyle/>
            <a:p>
              <a:pPr marL="0" lvl="0" indent="0" algn="l" defTabSz="2222500">
                <a:lnSpc>
                  <a:spcPct val="90000"/>
                </a:lnSpc>
                <a:spcBef>
                  <a:spcPct val="0"/>
                </a:spcBef>
                <a:spcAft>
                  <a:spcPct val="35000"/>
                </a:spcAft>
                <a:buNone/>
              </a:pPr>
              <a:endParaRPr lang="zh-CN" altLang="en-US" sz="5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1" name="椭圆 20"/>
            <p:cNvSpPr/>
            <p:nvPr/>
          </p:nvSpPr>
          <p:spPr>
            <a:xfrm>
              <a:off x="6868964" y="1520059"/>
              <a:ext cx="776275" cy="776275"/>
            </a:xfrm>
            <a:prstGeom prst="ellipse">
              <a:avLst/>
            </a:prstGeom>
            <a:grpFill/>
            <a:ln>
              <a:solidFill>
                <a:srgbClr val="1465C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C00000"/>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03</a:t>
              </a:r>
              <a:endParaRPr lang="zh-CN" altLang="en-US" sz="2400" b="1" dirty="0">
                <a:solidFill>
                  <a:srgbClr val="C00000"/>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8" name="文本框 27"/>
            <p:cNvSpPr txBox="1"/>
            <p:nvPr/>
          </p:nvSpPr>
          <p:spPr>
            <a:xfrm>
              <a:off x="6463385" y="2890239"/>
              <a:ext cx="1492977" cy="1492716"/>
            </a:xfrm>
            <a:prstGeom prst="rect">
              <a:avLst/>
            </a:prstGeom>
            <a:grpFill/>
          </p:spPr>
          <p:txBody>
            <a:bodyPr wrap="square">
              <a:spAutoFit/>
            </a:bodyPr>
            <a:lstStyle/>
            <a:p>
              <a:pPr algn="ctr">
                <a:lnSpc>
                  <a:spcPct val="130000"/>
                </a:lnSpc>
                <a:defRPr/>
              </a:pPr>
              <a:r>
                <a:rPr kumimoji="0" lang="zh-CN" altLang="en-US" sz="14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rPr>
                <a:t>在此处添加内容在此次添加内容在此处添加内容在此次添加内容 </a:t>
              </a:r>
              <a:endParaRPr kumimoji="0" lang="zh-CN" altLang="en-US" sz="14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C00000"/>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5" name="组合 4"/>
          <p:cNvGrpSpPr/>
          <p:nvPr/>
        </p:nvGrpSpPr>
        <p:grpSpPr>
          <a:xfrm>
            <a:off x="8553780" y="1752822"/>
            <a:ext cx="1860096" cy="3001141"/>
            <a:chOff x="8553780" y="1520059"/>
            <a:chExt cx="1860096" cy="3001141"/>
          </a:xfrm>
          <a:solidFill>
            <a:srgbClr val="C94636"/>
          </a:solidFill>
        </p:grpSpPr>
        <p:sp>
          <p:nvSpPr>
            <p:cNvPr id="17" name="任意多边形: 形状 10"/>
            <p:cNvSpPr/>
            <p:nvPr/>
          </p:nvSpPr>
          <p:spPr>
            <a:xfrm rot="16200000">
              <a:off x="8110520" y="2217845"/>
              <a:ext cx="2746615" cy="1860096"/>
            </a:xfrm>
            <a:custGeom>
              <a:avLst/>
              <a:gdLst>
                <a:gd name="connsiteX0" fmla="*/ 0 w 1978421"/>
                <a:gd name="connsiteY0" fmla="*/ 98921 h 2374106"/>
                <a:gd name="connsiteX1" fmla="*/ 98921 w 1978421"/>
                <a:gd name="connsiteY1" fmla="*/ 0 h 2374106"/>
                <a:gd name="connsiteX2" fmla="*/ 1879500 w 1978421"/>
                <a:gd name="connsiteY2" fmla="*/ 0 h 2374106"/>
                <a:gd name="connsiteX3" fmla="*/ 1978421 w 1978421"/>
                <a:gd name="connsiteY3" fmla="*/ 98921 h 2374106"/>
                <a:gd name="connsiteX4" fmla="*/ 1978421 w 1978421"/>
                <a:gd name="connsiteY4" fmla="*/ 2275185 h 2374106"/>
                <a:gd name="connsiteX5" fmla="*/ 1879500 w 1978421"/>
                <a:gd name="connsiteY5" fmla="*/ 2374106 h 2374106"/>
                <a:gd name="connsiteX6" fmla="*/ 98921 w 1978421"/>
                <a:gd name="connsiteY6" fmla="*/ 2374106 h 2374106"/>
                <a:gd name="connsiteX7" fmla="*/ 0 w 1978421"/>
                <a:gd name="connsiteY7" fmla="*/ 2275185 h 2374106"/>
                <a:gd name="connsiteX8" fmla="*/ 0 w 1978421"/>
                <a:gd name="connsiteY8" fmla="*/ 98921 h 2374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8421" h="2374106">
                  <a:moveTo>
                    <a:pt x="1895986" y="1"/>
                  </a:moveTo>
                  <a:cubicBezTo>
                    <a:pt x="1941514" y="1"/>
                    <a:pt x="1978421" y="53146"/>
                    <a:pt x="1978421" y="118706"/>
                  </a:cubicBezTo>
                  <a:lnTo>
                    <a:pt x="1978421" y="2255400"/>
                  </a:lnTo>
                  <a:cubicBezTo>
                    <a:pt x="1978421" y="2320960"/>
                    <a:pt x="1941514" y="2374105"/>
                    <a:pt x="1895986" y="2374105"/>
                  </a:cubicBezTo>
                  <a:lnTo>
                    <a:pt x="82435" y="2374105"/>
                  </a:lnTo>
                  <a:cubicBezTo>
                    <a:pt x="36907" y="2374105"/>
                    <a:pt x="0" y="2320960"/>
                    <a:pt x="0" y="2255400"/>
                  </a:cubicBezTo>
                  <a:lnTo>
                    <a:pt x="0" y="118706"/>
                  </a:lnTo>
                  <a:cubicBezTo>
                    <a:pt x="0" y="53146"/>
                    <a:pt x="36907" y="1"/>
                    <a:pt x="82435" y="1"/>
                  </a:cubicBezTo>
                  <a:lnTo>
                    <a:pt x="1895986" y="1"/>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7339" tIns="68580" rIns="88900" bIns="1582737" numCol="1" spcCol="1270" anchor="t" anchorCtr="0">
              <a:noAutofit/>
            </a:bodyPr>
            <a:lstStyle/>
            <a:p>
              <a:pPr marL="0" lvl="0" indent="0" algn="r" defTabSz="889000">
                <a:lnSpc>
                  <a:spcPct val="90000"/>
                </a:lnSpc>
                <a:spcBef>
                  <a:spcPct val="0"/>
                </a:spcBef>
                <a:spcAft>
                  <a:spcPct val="35000"/>
                </a:spcAft>
                <a:buNone/>
              </a:pPr>
              <a:endParaRPr lang="zh-CN" altLang="en-US" sz="2000" kern="120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2" name="椭圆 21"/>
            <p:cNvSpPr/>
            <p:nvPr/>
          </p:nvSpPr>
          <p:spPr>
            <a:xfrm>
              <a:off x="9127256" y="1520059"/>
              <a:ext cx="776275" cy="776275"/>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04</a:t>
              </a:r>
              <a:endParaRPr lang="zh-CN" altLang="en-US" sz="2400" b="1" dirty="0">
                <a:solidFill>
                  <a:schemeClr val="bg1"/>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30" name="文本框 29"/>
            <p:cNvSpPr txBox="1"/>
            <p:nvPr/>
          </p:nvSpPr>
          <p:spPr>
            <a:xfrm>
              <a:off x="8737996" y="2870026"/>
              <a:ext cx="1492977" cy="1492716"/>
            </a:xfrm>
            <a:prstGeom prst="rect">
              <a:avLst/>
            </a:prstGeom>
            <a:grpFill/>
            <a:ln>
              <a:noFill/>
            </a:ln>
          </p:spPr>
          <p:txBody>
            <a:bodyPr wrap="square">
              <a:spAutoFit/>
            </a:bodyPr>
            <a:lstStyle/>
            <a:p>
              <a:pPr algn="ctr">
                <a:lnSpc>
                  <a:spcPct val="130000"/>
                </a:lnSpc>
                <a:defRPr/>
              </a:pPr>
              <a:r>
                <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rPr>
                <a:t>在此处添加内容在此次添加内容在此处添加内容在此次添加内容 </a:t>
              </a:r>
              <a:endPar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
        <p:nvSpPr>
          <p:cNvPr id="31" name="文本框 30"/>
          <p:cNvSpPr txBox="1"/>
          <p:nvPr/>
        </p:nvSpPr>
        <p:spPr>
          <a:xfrm>
            <a:off x="1682052" y="4945679"/>
            <a:ext cx="8827896" cy="674993"/>
          </a:xfrm>
          <a:prstGeom prst="rect">
            <a:avLst/>
          </a:prstGeom>
          <a:noFill/>
        </p:spPr>
        <p:txBody>
          <a:bodyPr wrap="square">
            <a:spAutoFit/>
          </a:bodyPr>
          <a:lstStyle/>
          <a:p>
            <a:pPr marL="0" marR="0" lvl="0" indent="0" algn="ctr" defTabSz="914400" rtl="0" eaLnBrk="1" fontAlgn="auto" latinLnBrk="0" hangingPunct="1">
              <a:lnSpc>
                <a:spcPct val="142000"/>
              </a:lnSpc>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rPr>
              <a:t>请在此输入内容请在此输入内容请在此输入内容在此输入内容请在此输入内容请在此输入内容请在此输入内容请在此输入内请在此输入内容</a:t>
            </a:r>
            <a:endParaRPr kumimoji="0" lang="zh-CN" altLang="en-US" sz="1400" b="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nvGrpSpPr>
          <p:cNvPr id="40" name="组合 39"/>
          <p:cNvGrpSpPr/>
          <p:nvPr/>
        </p:nvGrpSpPr>
        <p:grpSpPr>
          <a:xfrm>
            <a:off x="3499708" y="442254"/>
            <a:ext cx="5192584" cy="523220"/>
            <a:chOff x="3556000" y="1665906"/>
            <a:chExt cx="5192584" cy="523220"/>
          </a:xfrm>
        </p:grpSpPr>
        <p:sp>
          <p:nvSpPr>
            <p:cNvPr id="41" name="文本框 40"/>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展望未来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2" name="直接连接符 41"/>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9" presetClass="entr" presetSubtype="0" decel="10000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360"/>
                                          </p:val>
                                        </p:tav>
                                        <p:tav tm="100000">
                                          <p:val>
                                            <p:fltVal val="0"/>
                                          </p:val>
                                        </p:tav>
                                      </p:tavLst>
                                    </p:anim>
                                    <p:animEffect transition="in" filter="fade">
                                      <p:cBhvr>
                                        <p:cTn id="23" dur="500"/>
                                        <p:tgtEl>
                                          <p:spTgt spid="3"/>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9" presetClass="entr" presetSubtype="0" decel="10000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 calcmode="lin" valueType="num">
                                      <p:cBhvr>
                                        <p:cTn id="35" dur="500" fill="hold"/>
                                        <p:tgtEl>
                                          <p:spTgt spid="4"/>
                                        </p:tgtEl>
                                        <p:attrNameLst>
                                          <p:attrName>style.rotation</p:attrName>
                                        </p:attrNameLst>
                                      </p:cBhvr>
                                      <p:tavLst>
                                        <p:tav tm="0">
                                          <p:val>
                                            <p:fltVal val="360"/>
                                          </p:val>
                                        </p:tav>
                                        <p:tav tm="100000">
                                          <p:val>
                                            <p:fltVal val="0"/>
                                          </p:val>
                                        </p:tav>
                                      </p:tavLst>
                                    </p:anim>
                                    <p:animEffect transition="in" filter="fade">
                                      <p:cBhvr>
                                        <p:cTn id="36" dur="500"/>
                                        <p:tgtEl>
                                          <p:spTgt spid="4"/>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49" presetClass="entr" presetSubtype="0" decel="10000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fill="hold"/>
                                        <p:tgtEl>
                                          <p:spTgt spid="5"/>
                                        </p:tgtEl>
                                        <p:attrNameLst>
                                          <p:attrName>ppt_w</p:attrName>
                                        </p:attrNameLst>
                                      </p:cBhvr>
                                      <p:tavLst>
                                        <p:tav tm="0">
                                          <p:val>
                                            <p:fltVal val="0"/>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anim calcmode="lin" valueType="num">
                                      <p:cBhvr>
                                        <p:cTn id="48" dur="500" fill="hold"/>
                                        <p:tgtEl>
                                          <p:spTgt spid="5"/>
                                        </p:tgtEl>
                                        <p:attrNameLst>
                                          <p:attrName>style.rotation</p:attrName>
                                        </p:attrNameLst>
                                      </p:cBhvr>
                                      <p:tavLst>
                                        <p:tav tm="0">
                                          <p:val>
                                            <p:fltVal val="360"/>
                                          </p:val>
                                        </p:tav>
                                        <p:tav tm="100000">
                                          <p:val>
                                            <p:fltVal val="0"/>
                                          </p:val>
                                        </p:tav>
                                      </p:tavLst>
                                    </p:anim>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53260" y="1627612"/>
            <a:ext cx="8545929" cy="2646878"/>
          </a:xfrm>
          <a:prstGeom prst="rect">
            <a:avLst/>
          </a:prstGeom>
          <a:noFill/>
        </p:spPr>
        <p:txBody>
          <a:bodyPr wrap="none" rtlCol="0">
            <a:spAutoFit/>
          </a:bodyPr>
          <a:lstStyle/>
          <a:p>
            <a:r>
              <a:rPr lang="zh-CN" altLang="en-US" sz="16600" spc="-300">
                <a:gradFill flip="none" rotWithShape="1">
                  <a:gsLst>
                    <a:gs pos="14000">
                      <a:srgbClr val="FDFBBB"/>
                    </a:gs>
                    <a:gs pos="84000">
                      <a:srgbClr val="FDFBBB"/>
                    </a:gs>
                    <a:gs pos="51000">
                      <a:srgbClr val="BF7D4A">
                        <a:lumMod val="73000"/>
                        <a:lumOff val="27000"/>
                      </a:srgbClr>
                    </a:gs>
                  </a:gsLst>
                  <a:lin ang="5400000" scaled="1"/>
                  <a:tileRect/>
                </a:gradFill>
                <a:effectLst>
                  <a:glow rad="101600">
                    <a:srgbClr val="FCE186">
                      <a:alpha val="33000"/>
                    </a:srgbClr>
                  </a:glow>
                </a:effectLst>
                <a:latin typeface="字魂50号-白鸽天行体" panose="00000500000000000000" pitchFamily="2" charset="-122"/>
                <a:ea typeface="字魂50号-白鸽天行体" panose="00000500000000000000" pitchFamily="2" charset="-122"/>
              </a:rPr>
              <a:t>谢谢观看</a:t>
            </a:r>
            <a:endParaRPr lang="zh-CN" altLang="en-US" sz="16600" spc="-300">
              <a:gradFill flip="none" rotWithShape="1">
                <a:gsLst>
                  <a:gs pos="14000">
                    <a:srgbClr val="FDFBBB"/>
                  </a:gs>
                  <a:gs pos="84000">
                    <a:srgbClr val="FDFBBB"/>
                  </a:gs>
                  <a:gs pos="51000">
                    <a:srgbClr val="BF7D4A">
                      <a:lumMod val="73000"/>
                      <a:lumOff val="27000"/>
                    </a:srgbClr>
                  </a:gs>
                </a:gsLst>
                <a:lin ang="5400000" scaled="1"/>
                <a:tileRect/>
              </a:gradFill>
              <a:effectLst>
                <a:glow rad="101600">
                  <a:srgbClr val="FCE186">
                    <a:alpha val="33000"/>
                  </a:srgbClr>
                </a:glow>
              </a:effectLst>
              <a:latin typeface="字魂50号-白鸽天行体" panose="00000500000000000000" pitchFamily="2" charset="-122"/>
              <a:ea typeface="字魂50号-白鸽天行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028767" y="589641"/>
            <a:ext cx="4134466" cy="1602790"/>
            <a:chOff x="4028767" y="473527"/>
            <a:chExt cx="4134466" cy="1602790"/>
          </a:xfrm>
        </p:grpSpPr>
        <p:sp>
          <p:nvSpPr>
            <p:cNvPr id="2" name="文本框 1"/>
            <p:cNvSpPr txBox="1"/>
            <p:nvPr/>
          </p:nvSpPr>
          <p:spPr>
            <a:xfrm>
              <a:off x="4028768" y="473527"/>
              <a:ext cx="4134465" cy="1323439"/>
            </a:xfrm>
            <a:prstGeom prst="rect">
              <a:avLst/>
            </a:prstGeom>
            <a:noFill/>
          </p:spPr>
          <p:txBody>
            <a:bodyPr wrap="none" rtlCol="0">
              <a:spAutoFit/>
            </a:bodyPr>
            <a:lstStyle/>
            <a:p>
              <a:r>
                <a:rPr lang="zh-CN" altLang="en-US" sz="8000" spc="-300">
                  <a:gradFill flip="none" rotWithShape="1">
                    <a:gsLst>
                      <a:gs pos="14000">
                        <a:srgbClr val="FFFFBE"/>
                      </a:gs>
                      <a:gs pos="84000">
                        <a:srgbClr val="FFFFBE"/>
                      </a:gs>
                      <a:gs pos="51000">
                        <a:srgbClr val="BF7D4A">
                          <a:lumMod val="73000"/>
                          <a:lumOff val="27000"/>
                        </a:srgbClr>
                      </a:gs>
                    </a:gsLst>
                    <a:lin ang="5400000" scaled="1"/>
                    <a:tileRect/>
                  </a:gradFill>
                  <a:effectLst>
                    <a:glow rad="101600">
                      <a:srgbClr val="FCE186">
                        <a:alpha val="33000"/>
                      </a:srgbClr>
                    </a:glow>
                  </a:effectLst>
                  <a:latin typeface="字魂50号-白鸽天行体" panose="00000500000000000000" pitchFamily="2" charset="-122"/>
                  <a:ea typeface="字魂50号-白鸽天行体" panose="00000500000000000000" pitchFamily="2" charset="-122"/>
                </a:rPr>
                <a:t>活动目录</a:t>
              </a:r>
              <a:endParaRPr lang="zh-CN" altLang="en-US" sz="8000" spc="-300">
                <a:gradFill flip="none" rotWithShape="1">
                  <a:gsLst>
                    <a:gs pos="14000">
                      <a:srgbClr val="FFFFBE"/>
                    </a:gs>
                    <a:gs pos="84000">
                      <a:srgbClr val="FFFFBE"/>
                    </a:gs>
                    <a:gs pos="51000">
                      <a:srgbClr val="BF7D4A">
                        <a:lumMod val="73000"/>
                        <a:lumOff val="27000"/>
                      </a:srgbClr>
                    </a:gs>
                  </a:gsLst>
                  <a:lin ang="5400000" scaled="1"/>
                  <a:tileRect/>
                </a:gradFill>
                <a:effectLst>
                  <a:glow rad="101600">
                    <a:srgbClr val="FCE186">
                      <a:alpha val="33000"/>
                    </a:srgbClr>
                  </a:glow>
                </a:effectLst>
                <a:latin typeface="字魂50号-白鸽天行体" panose="00000500000000000000" pitchFamily="2" charset="-122"/>
                <a:ea typeface="字魂50号-白鸽天行体" panose="00000500000000000000" pitchFamily="2" charset="-122"/>
              </a:endParaRPr>
            </a:p>
          </p:txBody>
        </p:sp>
        <p:sp>
          <p:nvSpPr>
            <p:cNvPr id="3" name="文本框 2"/>
            <p:cNvSpPr txBox="1"/>
            <p:nvPr/>
          </p:nvSpPr>
          <p:spPr>
            <a:xfrm>
              <a:off x="4028767" y="1676207"/>
              <a:ext cx="4134466" cy="400110"/>
            </a:xfrm>
            <a:prstGeom prst="rect">
              <a:avLst/>
            </a:prstGeom>
            <a:noFill/>
          </p:spPr>
          <p:txBody>
            <a:bodyPr wrap="square">
              <a:spAutoFit/>
            </a:bodyPr>
            <a:lstStyle/>
            <a:p>
              <a:pPr algn="dist"/>
              <a:r>
                <a:rPr lang="en-US" altLang="zh-CN" sz="2000" b="1" i="0" u="none" strike="noStrike">
                  <a:solidFill>
                    <a:srgbClr val="FFFFBE"/>
                  </a:solidFill>
                  <a:effectLst/>
                  <a:latin typeface="思源黑体 CN Regular" panose="020B0500000000000000" pitchFamily="34" charset="-122"/>
                  <a:ea typeface="思源黑体 CN Regular" panose="020B0500000000000000" pitchFamily="34" charset="-122"/>
                </a:rPr>
                <a:t>CONTENT</a:t>
              </a:r>
              <a:endParaRPr lang="zh-CN" altLang="en-US" sz="2000">
                <a:solidFill>
                  <a:srgbClr val="FFFFBE"/>
                </a:solidFill>
                <a:latin typeface="思源黑体 CN Regular" panose="020B0500000000000000" pitchFamily="34" charset="-122"/>
                <a:ea typeface="思源黑体 CN Regular" panose="020B0500000000000000" pitchFamily="34" charset="-122"/>
              </a:endParaRPr>
            </a:p>
          </p:txBody>
        </p:sp>
      </p:grpSp>
      <p:grpSp>
        <p:nvGrpSpPr>
          <p:cNvPr id="8" name="组合 7"/>
          <p:cNvGrpSpPr/>
          <p:nvPr/>
        </p:nvGrpSpPr>
        <p:grpSpPr>
          <a:xfrm>
            <a:off x="1459716" y="2775502"/>
            <a:ext cx="1659429" cy="2061737"/>
            <a:chOff x="1546802" y="2148112"/>
            <a:chExt cx="1659429" cy="2061737"/>
          </a:xfrm>
        </p:grpSpPr>
        <p:sp>
          <p:nvSpPr>
            <p:cNvPr id="9" name="椭圆 8"/>
            <p:cNvSpPr/>
            <p:nvPr/>
          </p:nvSpPr>
          <p:spPr>
            <a:xfrm>
              <a:off x="1670760" y="2148112"/>
              <a:ext cx="1411514" cy="1411514"/>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50800" dist="38100" dir="8100000"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solidFill>
                    <a:srgbClr val="C00000"/>
                  </a:solidFill>
                  <a:latin typeface="思源黑体 CN Bold" panose="020B0800000000000000" pitchFamily="34" charset="-122"/>
                  <a:ea typeface="思源黑体 CN Bold" panose="020B0800000000000000" pitchFamily="34" charset="-122"/>
                </a:rPr>
                <a:t>01</a:t>
              </a:r>
              <a:endParaRPr lang="zh-CN" altLang="en-US" sz="5400">
                <a:solidFill>
                  <a:srgbClr val="C00000"/>
                </a:solidFill>
                <a:latin typeface="思源黑体 CN Bold" panose="020B0800000000000000" pitchFamily="34" charset="-122"/>
                <a:ea typeface="思源黑体 CN Bold" panose="020B0800000000000000" pitchFamily="34" charset="-122"/>
              </a:endParaRPr>
            </a:p>
          </p:txBody>
        </p:sp>
        <p:sp>
          <p:nvSpPr>
            <p:cNvPr id="10" name="文本框 9"/>
            <p:cNvSpPr txBox="1"/>
            <p:nvPr/>
          </p:nvSpPr>
          <p:spPr>
            <a:xfrm>
              <a:off x="1546802" y="3686629"/>
              <a:ext cx="1659429" cy="523220"/>
            </a:xfrm>
            <a:prstGeom prst="rect">
              <a:avLst/>
            </a:prstGeom>
            <a:noFill/>
          </p:spPr>
          <p:txBody>
            <a:bodyPr wrap="none" rtlCol="0">
              <a:spAutoFit/>
            </a:bodyPr>
            <a:lstStyle/>
            <a:p>
              <a:pPr algn="l"/>
              <a:r>
                <a:rPr lang="zh-CN" altLang="en-US" sz="2800" b="1">
                  <a:solidFill>
                    <a:srgbClr val="FFFFBE"/>
                  </a:solidFill>
                  <a:latin typeface="思源黑体 CN Regular" panose="020B0500000000000000" pitchFamily="34" charset="-122"/>
                  <a:ea typeface="思源黑体 CN Regular" panose="020B0500000000000000" pitchFamily="34" charset="-122"/>
                </a:rPr>
                <a:t>工作汇报</a:t>
              </a:r>
              <a:endParaRPr lang="zh-CN" altLang="en-US" sz="2800" b="1" i="0" u="none" strike="noStrike">
                <a:solidFill>
                  <a:srgbClr val="FFFFBE"/>
                </a:solidFill>
                <a:effectLst/>
                <a:latin typeface="思源黑体 CN Regular" panose="020B0500000000000000" pitchFamily="34" charset="-122"/>
                <a:ea typeface="思源黑体 CN Regular" panose="020B0500000000000000" pitchFamily="34" charset="-122"/>
              </a:endParaRPr>
            </a:p>
          </p:txBody>
        </p:sp>
      </p:grpSp>
      <p:grpSp>
        <p:nvGrpSpPr>
          <p:cNvPr id="11" name="组合 10"/>
          <p:cNvGrpSpPr/>
          <p:nvPr/>
        </p:nvGrpSpPr>
        <p:grpSpPr>
          <a:xfrm>
            <a:off x="3997430" y="2775502"/>
            <a:ext cx="1659429" cy="2061737"/>
            <a:chOff x="1546804" y="2148112"/>
            <a:chExt cx="1659429" cy="2061737"/>
          </a:xfrm>
        </p:grpSpPr>
        <p:sp>
          <p:nvSpPr>
            <p:cNvPr id="12" name="椭圆 11"/>
            <p:cNvSpPr/>
            <p:nvPr/>
          </p:nvSpPr>
          <p:spPr>
            <a:xfrm>
              <a:off x="1670760" y="2148112"/>
              <a:ext cx="1411514" cy="1411514"/>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50800" dist="38100" dir="8100000"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solidFill>
                    <a:srgbClr val="C00000"/>
                  </a:solidFill>
                  <a:latin typeface="思源黑体 CN Bold" panose="020B0800000000000000" pitchFamily="34" charset="-122"/>
                  <a:ea typeface="思源黑体 CN Bold" panose="020B0800000000000000" pitchFamily="34" charset="-122"/>
                </a:rPr>
                <a:t>02</a:t>
              </a:r>
              <a:endParaRPr lang="zh-CN" altLang="en-US" sz="5400">
                <a:solidFill>
                  <a:srgbClr val="C00000"/>
                </a:solidFill>
                <a:latin typeface="思源黑体 CN Bold" panose="020B0800000000000000" pitchFamily="34" charset="-122"/>
                <a:ea typeface="思源黑体 CN Bold" panose="020B0800000000000000" pitchFamily="34" charset="-122"/>
              </a:endParaRPr>
            </a:p>
          </p:txBody>
        </p:sp>
        <p:sp>
          <p:nvSpPr>
            <p:cNvPr id="13" name="文本框 12"/>
            <p:cNvSpPr txBox="1"/>
            <p:nvPr/>
          </p:nvSpPr>
          <p:spPr>
            <a:xfrm>
              <a:off x="1546804" y="3686629"/>
              <a:ext cx="1659429" cy="523220"/>
            </a:xfrm>
            <a:prstGeom prst="rect">
              <a:avLst/>
            </a:prstGeom>
            <a:noFill/>
          </p:spPr>
          <p:txBody>
            <a:bodyPr wrap="none" rtlCol="0">
              <a:spAutoFit/>
            </a:bodyPr>
            <a:lstStyle/>
            <a:p>
              <a:pPr algn="ctr"/>
              <a:r>
                <a:rPr lang="zh-CN" altLang="en-US" sz="2800" b="1">
                  <a:solidFill>
                    <a:srgbClr val="FFFFBE"/>
                  </a:solidFill>
                  <a:latin typeface="思源黑体 CN Regular" panose="020B0500000000000000" pitchFamily="34" charset="-122"/>
                  <a:ea typeface="思源黑体 CN Regular" panose="020B0500000000000000" pitchFamily="34" charset="-122"/>
                </a:rPr>
                <a:t>颁奖典礼</a:t>
              </a:r>
              <a:endParaRPr lang="zh-CN" altLang="en-US" sz="2800" b="1" i="0" u="none" strike="noStrike">
                <a:solidFill>
                  <a:srgbClr val="FFFFBE"/>
                </a:solidFill>
                <a:effectLst/>
                <a:latin typeface="思源黑体 CN Regular" panose="020B0500000000000000" pitchFamily="34" charset="-122"/>
                <a:ea typeface="思源黑体 CN Regular" panose="020B0500000000000000" pitchFamily="34" charset="-122"/>
              </a:endParaRPr>
            </a:p>
          </p:txBody>
        </p:sp>
      </p:grpSp>
      <p:grpSp>
        <p:nvGrpSpPr>
          <p:cNvPr id="14" name="组合 13"/>
          <p:cNvGrpSpPr/>
          <p:nvPr/>
        </p:nvGrpSpPr>
        <p:grpSpPr>
          <a:xfrm>
            <a:off x="6535143" y="2775502"/>
            <a:ext cx="1659429" cy="2061737"/>
            <a:chOff x="1546805" y="2148112"/>
            <a:chExt cx="1659429" cy="2061737"/>
          </a:xfrm>
        </p:grpSpPr>
        <p:sp>
          <p:nvSpPr>
            <p:cNvPr id="15" name="椭圆 14"/>
            <p:cNvSpPr/>
            <p:nvPr/>
          </p:nvSpPr>
          <p:spPr>
            <a:xfrm>
              <a:off x="1670760" y="2148112"/>
              <a:ext cx="1411514" cy="1411514"/>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50800" dist="38100" dir="8100000"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solidFill>
                    <a:srgbClr val="C00000"/>
                  </a:solidFill>
                  <a:latin typeface="思源黑体 CN Bold" panose="020B0800000000000000" pitchFamily="34" charset="-122"/>
                  <a:ea typeface="思源黑体 CN Bold" panose="020B0800000000000000" pitchFamily="34" charset="-122"/>
                </a:rPr>
                <a:t>03</a:t>
              </a:r>
              <a:endParaRPr lang="zh-CN" altLang="en-US" sz="5400">
                <a:solidFill>
                  <a:srgbClr val="C00000"/>
                </a:solidFill>
                <a:latin typeface="思源黑体 CN Bold" panose="020B0800000000000000" pitchFamily="34" charset="-122"/>
                <a:ea typeface="思源黑体 CN Bold" panose="020B0800000000000000" pitchFamily="34" charset="-122"/>
              </a:endParaRPr>
            </a:p>
          </p:txBody>
        </p:sp>
        <p:sp>
          <p:nvSpPr>
            <p:cNvPr id="16" name="文本框 15"/>
            <p:cNvSpPr txBox="1"/>
            <p:nvPr/>
          </p:nvSpPr>
          <p:spPr>
            <a:xfrm>
              <a:off x="1546805" y="3686629"/>
              <a:ext cx="1659429" cy="523220"/>
            </a:xfrm>
            <a:prstGeom prst="rect">
              <a:avLst/>
            </a:prstGeom>
            <a:noFill/>
          </p:spPr>
          <p:txBody>
            <a:bodyPr wrap="none" rtlCol="0">
              <a:spAutoFit/>
            </a:bodyPr>
            <a:lstStyle/>
            <a:p>
              <a:pPr algn="ctr"/>
              <a:r>
                <a:rPr lang="zh-CN" altLang="en-US" sz="2800" b="1">
                  <a:solidFill>
                    <a:srgbClr val="FFFFBE"/>
                  </a:solidFill>
                  <a:latin typeface="思源黑体 CN Regular" panose="020B0500000000000000" pitchFamily="34" charset="-122"/>
                  <a:ea typeface="思源黑体 CN Regular" panose="020B0500000000000000" pitchFamily="34" charset="-122"/>
                </a:rPr>
                <a:t>节目汇演</a:t>
              </a:r>
              <a:endParaRPr lang="zh-CN" altLang="en-US" sz="2800" b="1" i="0" u="none" strike="noStrike">
                <a:solidFill>
                  <a:srgbClr val="FFFFBE"/>
                </a:solidFill>
                <a:effectLst/>
                <a:latin typeface="思源黑体 CN Regular" panose="020B0500000000000000" pitchFamily="34" charset="-122"/>
                <a:ea typeface="思源黑体 CN Regular" panose="020B0500000000000000" pitchFamily="34" charset="-122"/>
              </a:endParaRPr>
            </a:p>
          </p:txBody>
        </p:sp>
      </p:grpSp>
      <p:grpSp>
        <p:nvGrpSpPr>
          <p:cNvPr id="17" name="组合 16"/>
          <p:cNvGrpSpPr/>
          <p:nvPr/>
        </p:nvGrpSpPr>
        <p:grpSpPr>
          <a:xfrm>
            <a:off x="9072857" y="2775502"/>
            <a:ext cx="1659429" cy="2061737"/>
            <a:chOff x="1546806" y="2148112"/>
            <a:chExt cx="1659429" cy="2061737"/>
          </a:xfrm>
        </p:grpSpPr>
        <p:sp>
          <p:nvSpPr>
            <p:cNvPr id="18" name="椭圆 17"/>
            <p:cNvSpPr/>
            <p:nvPr/>
          </p:nvSpPr>
          <p:spPr>
            <a:xfrm>
              <a:off x="1670760" y="2148112"/>
              <a:ext cx="1411514" cy="1411514"/>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50800" dist="38100" dir="8100000"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a:solidFill>
                    <a:srgbClr val="C00000"/>
                  </a:solidFill>
                  <a:latin typeface="思源黑体 CN Bold" panose="020B0800000000000000" pitchFamily="34" charset="-122"/>
                  <a:ea typeface="思源黑体 CN Bold" panose="020B0800000000000000" pitchFamily="34" charset="-122"/>
                </a:rPr>
                <a:t>04</a:t>
              </a:r>
              <a:endParaRPr lang="zh-CN" altLang="en-US" sz="5400">
                <a:solidFill>
                  <a:srgbClr val="C00000"/>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1546806" y="3686629"/>
              <a:ext cx="1659429" cy="523220"/>
            </a:xfrm>
            <a:prstGeom prst="rect">
              <a:avLst/>
            </a:prstGeom>
            <a:noFill/>
          </p:spPr>
          <p:txBody>
            <a:bodyPr wrap="none" rtlCol="0">
              <a:spAutoFit/>
            </a:bodyPr>
            <a:lstStyle/>
            <a:p>
              <a:pPr algn="ctr"/>
              <a:r>
                <a:rPr lang="zh-CN" altLang="en-US" sz="2800" b="1">
                  <a:solidFill>
                    <a:srgbClr val="FFFFBE"/>
                  </a:solidFill>
                  <a:latin typeface="思源黑体 CN Regular" panose="020B0500000000000000" pitchFamily="34" charset="-122"/>
                  <a:ea typeface="思源黑体 CN Regular" panose="020B0500000000000000" pitchFamily="34" charset="-122"/>
                </a:rPr>
                <a:t>展望未来</a:t>
              </a:r>
              <a:endParaRPr lang="zh-CN" altLang="en-US" sz="2800" b="1" i="0" u="none" strike="noStrike">
                <a:solidFill>
                  <a:srgbClr val="FFFFBE"/>
                </a:solidFill>
                <a:effectLst/>
                <a:latin typeface="思源黑体 CN Regular" panose="020B0500000000000000" pitchFamily="34" charset="-122"/>
                <a:ea typeface="思源黑体 CN Regular"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291767" y="2071008"/>
            <a:ext cx="7608467" cy="2117270"/>
            <a:chOff x="2291767" y="2071008"/>
            <a:chExt cx="7608467" cy="2117270"/>
          </a:xfrm>
        </p:grpSpPr>
        <p:sp>
          <p:nvSpPr>
            <p:cNvPr id="3" name="椭圆 2"/>
            <p:cNvSpPr/>
            <p:nvPr>
              <p:custDataLst>
                <p:tags r:id="rId1"/>
              </p:custDataLst>
            </p:nvPr>
          </p:nvSpPr>
          <p:spPr>
            <a:xfrm>
              <a:off x="2291767" y="2071008"/>
              <a:ext cx="2117270" cy="2117270"/>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76200" dist="57150" dir="8099998"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r>
                <a:rPr lang="en-US" altLang="zh-CN" sz="8100">
                  <a:solidFill>
                    <a:srgbClr val="C00000"/>
                  </a:solidFill>
                  <a:latin typeface="思源黑体 CN Bold" panose="020B0800000000000000" pitchFamily="34" charset="-122"/>
                  <a:ea typeface="思源黑体 CN Bold" panose="020B0800000000000000" pitchFamily="34" charset="-122"/>
                </a:rPr>
                <a:t>01</a:t>
              </a:r>
              <a:endParaRPr lang="zh-CN" altLang="en-US" sz="8100">
                <a:solidFill>
                  <a:srgbClr val="C00000"/>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4791143" y="2344813"/>
              <a:ext cx="5109091" cy="1569660"/>
            </a:xfrm>
            <a:prstGeom prst="rect">
              <a:avLst/>
            </a:prstGeom>
            <a:noFill/>
          </p:spPr>
          <p:txBody>
            <a:bodyPr wrap="none" rtlCol="0">
              <a:spAutoFit/>
            </a:bodyPr>
            <a:lstStyle/>
            <a:p>
              <a:pPr algn="l"/>
              <a:r>
                <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rPr>
                <a:t>工作汇报</a:t>
              </a:r>
              <a:endParaRPr lang="zh-CN" altLang="en-US" sz="9600" b="1" i="0" u="none" strike="noStrike">
                <a:gradFill flip="none" rotWithShape="1">
                  <a:gsLst>
                    <a:gs pos="100000">
                      <a:srgbClr val="FFFFBE"/>
                    </a:gs>
                    <a:gs pos="3540">
                      <a:srgbClr val="FFFFBE"/>
                    </a:gs>
                    <a:gs pos="54000">
                      <a:srgbClr val="BF7D4A">
                        <a:lumMod val="73000"/>
                        <a:lumOff val="27000"/>
                      </a:srgbClr>
                    </a:gs>
                  </a:gsLst>
                  <a:lin ang="5400000" scaled="1"/>
                  <a:tileRect/>
                </a:gradFill>
                <a:effectLst/>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40920" y="1574616"/>
            <a:ext cx="9016555" cy="4335870"/>
            <a:chOff x="1834368" y="1866254"/>
            <a:chExt cx="9018642" cy="4336874"/>
          </a:xfrm>
        </p:grpSpPr>
        <p:sp>
          <p:nvSpPr>
            <p:cNvPr id="10" name="TextBox 33"/>
            <p:cNvSpPr txBox="1"/>
            <p:nvPr/>
          </p:nvSpPr>
          <p:spPr>
            <a:xfrm>
              <a:off x="2442955" y="5279798"/>
              <a:ext cx="7910941" cy="923330"/>
            </a:xfrm>
            <a:prstGeom prst="rect">
              <a:avLst/>
            </a:prstGeom>
            <a:noFill/>
            <a:ln>
              <a:noFill/>
            </a:ln>
          </p:spPr>
          <p:txBody>
            <a:bodyPr>
              <a:spAutoFit/>
            </a:bodyPr>
            <a:lstStyle>
              <a:defPPr>
                <a:defRPr lang="zh-CN"/>
              </a:defPPr>
              <a:lvl1pPr lvl="0">
                <a:lnSpc>
                  <a:spcPct val="150000"/>
                </a:lnSpc>
                <a:defRPr sz="1000">
                  <a:solidFill>
                    <a:prstClr val="black"/>
                  </a:solidFill>
                  <a:latin typeface="Arial" panose="020B0604020202020204"/>
                  <a:ea typeface="微软雅黑" panose="020B0503020204020204" charset="-122"/>
                  <a:cs typeface="+mn-ea"/>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ctr"/>
              <a:r>
                <a:rPr lang="zh-CN" altLang="en-US" sz="1200" dirty="0">
                  <a:solidFill>
                    <a:schemeClr val="bg1"/>
                  </a:solidFill>
                  <a:ea typeface="思源黑体 CN Regular" panose="020B0500000000000000" pitchFamily="34" charset="-122"/>
                </a:rPr>
                <a:t>您的内容打在这里，或者通过复制您的文本后，在此框中选择粘贴，并选择只保留文字。</a:t>
              </a:r>
              <a:r>
                <a:rPr lang="zh-CN" altLang="en-US" sz="1200" dirty="0">
                  <a:solidFill>
                    <a:schemeClr val="bg1"/>
                  </a:solidFill>
                  <a:ea typeface="思源黑体 CN Regular" panose="020B0500000000000000" pitchFamily="34" charset="-122"/>
                  <a:sym typeface="+mn-lt"/>
                </a:rPr>
                <a:t>您的内容打在这里，或者通过复制您的文本后，在此框中选择粘贴，并选择只保留文字。</a:t>
              </a:r>
              <a:endParaRPr lang="en-US" altLang="zh-CN" sz="1200" dirty="0">
                <a:solidFill>
                  <a:schemeClr val="bg1"/>
                </a:solidFill>
                <a:ea typeface="思源黑体 CN Regular" panose="020B0500000000000000" pitchFamily="34" charset="-122"/>
                <a:sym typeface="+mn-lt"/>
              </a:endParaRPr>
            </a:p>
            <a:p>
              <a:pPr algn="ctr"/>
              <a:endParaRPr lang="zh-CN" altLang="en-US" sz="1200" dirty="0">
                <a:solidFill>
                  <a:schemeClr val="bg1"/>
                </a:solidFill>
                <a:ea typeface="思源黑体 CN Regular" panose="020B0500000000000000" pitchFamily="34" charset="-122"/>
              </a:endParaRPr>
            </a:p>
          </p:txBody>
        </p:sp>
        <p:sp>
          <p:nvSpPr>
            <p:cNvPr id="11" name="五角星 18"/>
            <p:cNvSpPr/>
            <p:nvPr/>
          </p:nvSpPr>
          <p:spPr>
            <a:xfrm rot="2134838">
              <a:off x="1834368" y="1875199"/>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7DD72"/>
                </a:solidFill>
                <a:latin typeface="思源黑体 CN Regular" panose="020B0500000000000000" pitchFamily="34" charset="-122"/>
                <a:ea typeface="思源黑体 CN Regular" panose="020B0500000000000000" pitchFamily="34" charset="-122"/>
              </a:endParaRPr>
            </a:p>
          </p:txBody>
        </p:sp>
        <p:grpSp>
          <p:nvGrpSpPr>
            <p:cNvPr id="12" name="7"/>
            <p:cNvGrpSpPr/>
            <p:nvPr/>
          </p:nvGrpSpPr>
          <p:grpSpPr>
            <a:xfrm>
              <a:off x="2855799" y="2551935"/>
              <a:ext cx="594439" cy="597338"/>
              <a:chOff x="1912141" y="1824035"/>
              <a:chExt cx="488159" cy="490540"/>
            </a:xfrm>
            <a:solidFill>
              <a:srgbClr val="FFFFFF"/>
            </a:solidFill>
          </p:grpSpPr>
          <p:sp>
            <p:nvSpPr>
              <p:cNvPr id="25" name="饼形 20"/>
              <p:cNvSpPr/>
              <p:nvPr/>
            </p:nvSpPr>
            <p:spPr>
              <a:xfrm>
                <a:off x="1912141" y="1847847"/>
                <a:ext cx="466728" cy="466728"/>
              </a:xfrm>
              <a:prstGeom prst="pie">
                <a:avLst>
                  <a:gd name="adj1" fmla="val 2668795"/>
                  <a:gd name="adj2" fmla="val 16200000"/>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sp>
            <p:nvSpPr>
              <p:cNvPr id="26" name="饼形 21"/>
              <p:cNvSpPr/>
              <p:nvPr/>
            </p:nvSpPr>
            <p:spPr>
              <a:xfrm>
                <a:off x="1933572" y="1824035"/>
                <a:ext cx="466728" cy="466728"/>
              </a:xfrm>
              <a:prstGeom prst="pie">
                <a:avLst>
                  <a:gd name="adj1" fmla="val 16168367"/>
                  <a:gd name="adj2" fmla="val 21599985"/>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grpSp>
        <p:sp>
          <p:nvSpPr>
            <p:cNvPr id="13" name="TextBox 39"/>
            <p:cNvSpPr txBox="1"/>
            <p:nvPr/>
          </p:nvSpPr>
          <p:spPr>
            <a:xfrm>
              <a:off x="2286507" y="3227787"/>
              <a:ext cx="1728212" cy="584775"/>
            </a:xfrm>
            <a:prstGeom prst="rect">
              <a:avLst/>
            </a:prstGeom>
            <a:noFill/>
            <a:ln>
              <a:noFill/>
            </a:ln>
          </p:spPr>
          <p:txBody>
            <a:bodyPr wrap="square" rtlCol="0">
              <a:spAutoFit/>
            </a:bodyPr>
            <a:lstStyle/>
            <a:p>
              <a:pPr algn="ctr"/>
              <a:r>
                <a:rPr lang="zh-CN" altLang="en-US" sz="1600" b="1" dirty="0">
                  <a:solidFill>
                    <a:srgbClr val="FDFBBB"/>
                  </a:solidFill>
                  <a:latin typeface="思源黑体 CN Regular" panose="020B0500000000000000" pitchFamily="34" charset="-122"/>
                  <a:ea typeface="思源黑体 CN Regular" panose="020B0500000000000000" pitchFamily="34" charset="-122"/>
                </a:rPr>
                <a:t>标题</a:t>
              </a:r>
              <a:endParaRPr lang="en-US" altLang="zh-CN" sz="1600" b="1" dirty="0">
                <a:solidFill>
                  <a:srgbClr val="FDFBBB"/>
                </a:solidFill>
                <a:latin typeface="思源黑体 CN Regular" panose="020B0500000000000000" pitchFamily="34" charset="-122"/>
                <a:ea typeface="思源黑体 CN Regular" panose="020B0500000000000000" pitchFamily="34" charset="-122"/>
              </a:endParaRPr>
            </a:p>
            <a:p>
              <a:pPr algn="ctr"/>
              <a:r>
                <a:rPr lang="zh-CN" altLang="en-US" sz="1600" b="1" dirty="0">
                  <a:solidFill>
                    <a:srgbClr val="FDFBBB"/>
                  </a:solidFill>
                  <a:latin typeface="思源黑体 CN Regular" panose="020B0500000000000000" pitchFamily="34" charset="-122"/>
                  <a:ea typeface="思源黑体 CN Regular" panose="020B0500000000000000" pitchFamily="34" charset="-122"/>
                </a:rPr>
                <a:t>输入内容</a:t>
              </a:r>
              <a:endParaRPr lang="zh-CN" altLang="en-US" sz="1600" b="1" dirty="0">
                <a:solidFill>
                  <a:srgbClr val="FDFBBB"/>
                </a:solidFill>
                <a:latin typeface="思源黑体 CN Regular" panose="020B0500000000000000" pitchFamily="34" charset="-122"/>
                <a:ea typeface="思源黑体 CN Regular" panose="020B0500000000000000" pitchFamily="34" charset="-122"/>
              </a:endParaRPr>
            </a:p>
          </p:txBody>
        </p:sp>
        <p:sp>
          <p:nvSpPr>
            <p:cNvPr id="15" name="五角星 18"/>
            <p:cNvSpPr/>
            <p:nvPr/>
          </p:nvSpPr>
          <p:spPr>
            <a:xfrm rot="2134838">
              <a:off x="4932854"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sp>
          <p:nvSpPr>
            <p:cNvPr id="16" name="TextBox 41"/>
            <p:cNvSpPr txBox="1"/>
            <p:nvPr/>
          </p:nvSpPr>
          <p:spPr>
            <a:xfrm>
              <a:off x="5443956" y="3225734"/>
              <a:ext cx="1578392" cy="584775"/>
            </a:xfrm>
            <a:prstGeom prst="rect">
              <a:avLst/>
            </a:prstGeom>
            <a:noFill/>
            <a:ln>
              <a:noFill/>
            </a:ln>
          </p:spPr>
          <p:txBody>
            <a:bodyPr wrap="square" rtlCol="0">
              <a:spAutoFit/>
            </a:bodyPr>
            <a:lstStyle/>
            <a:p>
              <a:pPr algn="ctr"/>
              <a:r>
                <a:rPr lang="zh-CN" altLang="en-US" sz="1600" b="1" dirty="0">
                  <a:solidFill>
                    <a:srgbClr val="FDFBBB"/>
                  </a:solidFill>
                  <a:latin typeface="思源黑体 CN Regular" panose="020B0500000000000000" pitchFamily="34" charset="-122"/>
                  <a:ea typeface="思源黑体 CN Regular" panose="020B0500000000000000" pitchFamily="34" charset="-122"/>
                </a:rPr>
                <a:t>标题</a:t>
              </a:r>
              <a:endParaRPr lang="en-US" altLang="zh-CN" sz="1600" b="1" dirty="0">
                <a:solidFill>
                  <a:srgbClr val="FDFBBB"/>
                </a:solidFill>
                <a:latin typeface="思源黑体 CN Regular" panose="020B0500000000000000" pitchFamily="34" charset="-122"/>
                <a:ea typeface="思源黑体 CN Regular" panose="020B0500000000000000" pitchFamily="34" charset="-122"/>
              </a:endParaRPr>
            </a:p>
            <a:p>
              <a:pPr algn="ctr"/>
              <a:r>
                <a:rPr lang="zh-CN" altLang="en-US" sz="1600" b="1" dirty="0">
                  <a:solidFill>
                    <a:srgbClr val="FDFBBB"/>
                  </a:solidFill>
                  <a:latin typeface="思源黑体 CN Regular" panose="020B0500000000000000" pitchFamily="34" charset="-122"/>
                  <a:ea typeface="思源黑体 CN Regular" panose="020B0500000000000000" pitchFamily="34" charset="-122"/>
                </a:rPr>
                <a:t>输入内容</a:t>
              </a:r>
              <a:endParaRPr lang="zh-CN" altLang="en-US" sz="1600" b="1" dirty="0">
                <a:solidFill>
                  <a:srgbClr val="FDFBBB"/>
                </a:solidFill>
                <a:latin typeface="思源黑体 CN Regular" panose="020B0500000000000000" pitchFamily="34" charset="-122"/>
                <a:ea typeface="思源黑体 CN Regular" panose="020B0500000000000000" pitchFamily="34" charset="-122"/>
              </a:endParaRPr>
            </a:p>
          </p:txBody>
        </p:sp>
        <p:grpSp>
          <p:nvGrpSpPr>
            <p:cNvPr id="17" name="14"/>
            <p:cNvGrpSpPr/>
            <p:nvPr/>
          </p:nvGrpSpPr>
          <p:grpSpPr>
            <a:xfrm>
              <a:off x="5838349" y="2552874"/>
              <a:ext cx="812829" cy="570696"/>
              <a:chOff x="2409665" y="939861"/>
              <a:chExt cx="5638961" cy="3959164"/>
            </a:xfrm>
            <a:solidFill>
              <a:schemeClr val="bg2">
                <a:lumMod val="50000"/>
              </a:schemeClr>
            </a:solidFill>
          </p:grpSpPr>
          <p:sp>
            <p:nvSpPr>
              <p:cNvPr id="22"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sp>
            <p:nvSpPr>
              <p:cNvPr id="23"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sp>
            <p:nvSpPr>
              <p:cNvPr id="24"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grpSp>
        <p:sp>
          <p:nvSpPr>
            <p:cNvPr id="18" name="五角星 18"/>
            <p:cNvSpPr/>
            <p:nvPr/>
          </p:nvSpPr>
          <p:spPr>
            <a:xfrm rot="2134838">
              <a:off x="8239167"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7DD72"/>
                </a:solidFill>
                <a:latin typeface="思源黑体 CN Regular" panose="020B0500000000000000" pitchFamily="34" charset="-122"/>
                <a:ea typeface="思源黑体 CN Regular" panose="020B0500000000000000" pitchFamily="34" charset="-122"/>
              </a:endParaRPr>
            </a:p>
          </p:txBody>
        </p:sp>
        <p:sp>
          <p:nvSpPr>
            <p:cNvPr id="19" name="TextBox 43"/>
            <p:cNvSpPr txBox="1"/>
            <p:nvPr/>
          </p:nvSpPr>
          <p:spPr>
            <a:xfrm>
              <a:off x="8731852" y="3225734"/>
              <a:ext cx="1728212" cy="584775"/>
            </a:xfrm>
            <a:prstGeom prst="rect">
              <a:avLst/>
            </a:prstGeom>
            <a:noFill/>
            <a:ln>
              <a:noFill/>
            </a:ln>
          </p:spPr>
          <p:txBody>
            <a:bodyPr wrap="square" rtlCol="0">
              <a:spAutoFit/>
            </a:bodyPr>
            <a:lstStyle/>
            <a:p>
              <a:pPr algn="ctr"/>
              <a:r>
                <a:rPr lang="zh-CN" altLang="en-US" sz="1600" b="1" dirty="0">
                  <a:solidFill>
                    <a:srgbClr val="FDFBBB"/>
                  </a:solidFill>
                  <a:latin typeface="思源黑体 CN Regular" panose="020B0500000000000000" pitchFamily="34" charset="-122"/>
                  <a:ea typeface="思源黑体 CN Regular" panose="020B0500000000000000" pitchFamily="34" charset="-122"/>
                </a:rPr>
                <a:t>标题</a:t>
              </a:r>
              <a:endParaRPr lang="en-US" altLang="zh-CN" sz="1600" b="1" dirty="0">
                <a:solidFill>
                  <a:srgbClr val="FDFBBB"/>
                </a:solidFill>
                <a:latin typeface="思源黑体 CN Regular" panose="020B0500000000000000" pitchFamily="34" charset="-122"/>
                <a:ea typeface="思源黑体 CN Regular" panose="020B0500000000000000" pitchFamily="34" charset="-122"/>
              </a:endParaRPr>
            </a:p>
            <a:p>
              <a:pPr algn="ctr"/>
              <a:r>
                <a:rPr lang="zh-CN" altLang="en-US" sz="1600" b="1" dirty="0">
                  <a:solidFill>
                    <a:srgbClr val="FDFBBB"/>
                  </a:solidFill>
                  <a:latin typeface="思源黑体 CN Regular" panose="020B0500000000000000" pitchFamily="34" charset="-122"/>
                  <a:ea typeface="思源黑体 CN Regular" panose="020B0500000000000000" pitchFamily="34" charset="-122"/>
                </a:rPr>
                <a:t>输入内容</a:t>
              </a:r>
              <a:endParaRPr lang="zh-CN" altLang="en-US" sz="1600" b="1" dirty="0">
                <a:solidFill>
                  <a:srgbClr val="FDFBBB"/>
                </a:solidFill>
                <a:latin typeface="思源黑体 CN Regular" panose="020B0500000000000000" pitchFamily="34" charset="-122"/>
                <a:ea typeface="思源黑体 CN Regular" panose="020B0500000000000000" pitchFamily="34" charset="-122"/>
              </a:endParaRPr>
            </a:p>
          </p:txBody>
        </p:sp>
        <p:sp>
          <p:nvSpPr>
            <p:cNvPr id="20" name="25"/>
            <p:cNvSpPr/>
            <p:nvPr/>
          </p:nvSpPr>
          <p:spPr>
            <a:xfrm>
              <a:off x="9304719" y="2521726"/>
              <a:ext cx="624752" cy="63219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7DD72"/>
                </a:solidFill>
                <a:latin typeface="思源黑体 CN Regular" panose="020B0500000000000000" pitchFamily="34" charset="-122"/>
                <a:ea typeface="思源黑体 CN Regular" panose="020B0500000000000000" pitchFamily="34" charset="-122"/>
              </a:endParaRPr>
            </a:p>
          </p:txBody>
        </p:sp>
        <p:sp>
          <p:nvSpPr>
            <p:cNvPr id="21" name="TextBox 24"/>
            <p:cNvSpPr txBox="1"/>
            <p:nvPr/>
          </p:nvSpPr>
          <p:spPr>
            <a:xfrm>
              <a:off x="5311064" y="4895864"/>
              <a:ext cx="2058727" cy="451189"/>
            </a:xfrm>
            <a:prstGeom prst="rect">
              <a:avLst/>
            </a:prstGeom>
            <a:noFill/>
            <a:ln>
              <a:noFill/>
            </a:ln>
          </p:spPr>
          <p:txBody>
            <a:bodyPr wrap="none" lIns="80960" tIns="40481" rIns="80960" bIns="40481" rtlCol="0">
              <a:spAutoFit/>
            </a:bodyPr>
            <a:lstStyle>
              <a:defPPr>
                <a:defRPr lang="zh-CN"/>
              </a:defPPr>
              <a:lvl1pPr>
                <a:defRPr sz="1600" b="1">
                  <a:solidFill>
                    <a:schemeClr val="tx1">
                      <a:lumMod val="85000"/>
                      <a:lumOff val="15000"/>
                    </a:schemeClr>
                  </a:solidFill>
                  <a:cs typeface="+mn-ea"/>
                </a:defRPr>
              </a:lvl1pPr>
            </a:lstStyle>
            <a:p>
              <a:pPr algn="ctr"/>
              <a:r>
                <a:rPr lang="zh-CN" altLang="en-US" sz="2400" dirty="0">
                  <a:solidFill>
                    <a:srgbClr val="FDFBBB"/>
                  </a:solidFill>
                  <a:latin typeface="思源黑体 CN Regular" panose="020B0500000000000000" pitchFamily="34" charset="-122"/>
                  <a:ea typeface="思源黑体 CN Regular" panose="020B0500000000000000" pitchFamily="34" charset="-122"/>
                </a:rPr>
                <a:t>标题文字内容</a:t>
              </a:r>
              <a:endParaRPr lang="zh-CN" altLang="en-US" sz="2400" dirty="0">
                <a:solidFill>
                  <a:srgbClr val="FDFBBB"/>
                </a:solidFill>
                <a:latin typeface="思源黑体 CN Regular" panose="020B0500000000000000" pitchFamily="34" charset="-122"/>
                <a:ea typeface="思源黑体 CN Regular" panose="020B0500000000000000" pitchFamily="34" charset="-122"/>
              </a:endParaRPr>
            </a:p>
          </p:txBody>
        </p:sp>
      </p:grpSp>
      <p:grpSp>
        <p:nvGrpSpPr>
          <p:cNvPr id="27" name="组合 26"/>
          <p:cNvGrpSpPr/>
          <p:nvPr/>
        </p:nvGrpSpPr>
        <p:grpSpPr>
          <a:xfrm>
            <a:off x="3499708" y="442254"/>
            <a:ext cx="5192584" cy="523220"/>
            <a:chOff x="3556000" y="1665906"/>
            <a:chExt cx="5192584" cy="523220"/>
          </a:xfrm>
        </p:grpSpPr>
        <p:sp>
          <p:nvSpPr>
            <p:cNvPr id="28" name="文本框 27"/>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29" name="直接连接符 28"/>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1"/>
          <p:cNvSpPr/>
          <p:nvPr/>
        </p:nvSpPr>
        <p:spPr>
          <a:xfrm>
            <a:off x="1342763" y="4893979"/>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0" name="Rounded Rectangle 59"/>
          <p:cNvSpPr/>
          <p:nvPr/>
        </p:nvSpPr>
        <p:spPr>
          <a:xfrm>
            <a:off x="1342763" y="4610111"/>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1" name="Rounded Rectangle 60"/>
          <p:cNvSpPr/>
          <p:nvPr/>
        </p:nvSpPr>
        <p:spPr>
          <a:xfrm>
            <a:off x="1342763" y="4333100"/>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2" name="Rounded Rectangle 61"/>
          <p:cNvSpPr/>
          <p:nvPr/>
        </p:nvSpPr>
        <p:spPr>
          <a:xfrm>
            <a:off x="1342763" y="4049232"/>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3" name="Rounded Rectangle 62"/>
          <p:cNvSpPr/>
          <p:nvPr/>
        </p:nvSpPr>
        <p:spPr>
          <a:xfrm>
            <a:off x="1342763" y="3764882"/>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4" name="Rounded Rectangle 78"/>
          <p:cNvSpPr/>
          <p:nvPr/>
        </p:nvSpPr>
        <p:spPr>
          <a:xfrm>
            <a:off x="1342763" y="3481015"/>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5" name="Rounded Rectangle 79"/>
          <p:cNvSpPr/>
          <p:nvPr/>
        </p:nvSpPr>
        <p:spPr>
          <a:xfrm>
            <a:off x="1342763" y="3204004"/>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6" name="Rounded Rectangle 80"/>
          <p:cNvSpPr/>
          <p:nvPr/>
        </p:nvSpPr>
        <p:spPr>
          <a:xfrm>
            <a:off x="1342763" y="2920138"/>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7" name="Rounded Rectangle 81"/>
          <p:cNvSpPr/>
          <p:nvPr/>
        </p:nvSpPr>
        <p:spPr>
          <a:xfrm>
            <a:off x="2791979" y="4893979"/>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8" name="Rounded Rectangle 82"/>
          <p:cNvSpPr/>
          <p:nvPr/>
        </p:nvSpPr>
        <p:spPr>
          <a:xfrm>
            <a:off x="2791979" y="4610111"/>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19" name="Rounded Rectangle 83"/>
          <p:cNvSpPr/>
          <p:nvPr/>
        </p:nvSpPr>
        <p:spPr>
          <a:xfrm>
            <a:off x="2791979" y="4333100"/>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0" name="Rounded Rectangle 84"/>
          <p:cNvSpPr/>
          <p:nvPr/>
        </p:nvSpPr>
        <p:spPr>
          <a:xfrm>
            <a:off x="2791979" y="4049232"/>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1" name="Rounded Rectangle 85"/>
          <p:cNvSpPr/>
          <p:nvPr/>
        </p:nvSpPr>
        <p:spPr>
          <a:xfrm>
            <a:off x="2791979" y="3764882"/>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2" name="Rounded Rectangle 86"/>
          <p:cNvSpPr/>
          <p:nvPr/>
        </p:nvSpPr>
        <p:spPr>
          <a:xfrm>
            <a:off x="2791979" y="3481015"/>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3" name="Rounded Rectangle 87"/>
          <p:cNvSpPr/>
          <p:nvPr/>
        </p:nvSpPr>
        <p:spPr>
          <a:xfrm>
            <a:off x="2791979" y="3204004"/>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4" name="Rounded Rectangle 88"/>
          <p:cNvSpPr/>
          <p:nvPr/>
        </p:nvSpPr>
        <p:spPr>
          <a:xfrm>
            <a:off x="2791979" y="2920138"/>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5" name="Rounded Rectangle 89"/>
          <p:cNvSpPr/>
          <p:nvPr/>
        </p:nvSpPr>
        <p:spPr>
          <a:xfrm>
            <a:off x="4286013" y="4893979"/>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6" name="Rounded Rectangle 90"/>
          <p:cNvSpPr/>
          <p:nvPr/>
        </p:nvSpPr>
        <p:spPr>
          <a:xfrm>
            <a:off x="4286013" y="4610111"/>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7" name="Rounded Rectangle 91"/>
          <p:cNvSpPr/>
          <p:nvPr/>
        </p:nvSpPr>
        <p:spPr>
          <a:xfrm>
            <a:off x="4286013" y="4333100"/>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8" name="Rounded Rectangle 92"/>
          <p:cNvSpPr/>
          <p:nvPr/>
        </p:nvSpPr>
        <p:spPr>
          <a:xfrm>
            <a:off x="4286013" y="4049232"/>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29" name="Rounded Rectangle 93"/>
          <p:cNvSpPr/>
          <p:nvPr/>
        </p:nvSpPr>
        <p:spPr>
          <a:xfrm>
            <a:off x="4286013" y="3764882"/>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0" name="Rounded Rectangle 94"/>
          <p:cNvSpPr/>
          <p:nvPr/>
        </p:nvSpPr>
        <p:spPr>
          <a:xfrm>
            <a:off x="4286013" y="3481015"/>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1" name="Rounded Rectangle 95"/>
          <p:cNvSpPr/>
          <p:nvPr/>
        </p:nvSpPr>
        <p:spPr>
          <a:xfrm>
            <a:off x="4286013" y="3204004"/>
            <a:ext cx="1036319" cy="204379"/>
          </a:xfrm>
          <a:prstGeom prst="roundRect">
            <a:avLst>
              <a:gd name="adj" fmla="val 50000"/>
            </a:avLst>
          </a:prstGeom>
          <a:solidFill>
            <a:srgbClr val="FDFB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2" name="Rounded Rectangle 96"/>
          <p:cNvSpPr/>
          <p:nvPr/>
        </p:nvSpPr>
        <p:spPr>
          <a:xfrm>
            <a:off x="4286013" y="2920138"/>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3" name="Rectangle 2"/>
          <p:cNvSpPr/>
          <p:nvPr/>
        </p:nvSpPr>
        <p:spPr>
          <a:xfrm>
            <a:off x="4327909" y="1950657"/>
            <a:ext cx="937280" cy="204223"/>
          </a:xfrm>
          <a:prstGeom prst="rect">
            <a:avLst/>
          </a:prstGeom>
        </p:spPr>
        <p:txBody>
          <a:bodyPr wrap="square" lIns="0" tIns="0" rIns="0" bIns="0">
            <a:spAutoFit/>
          </a:bodyPr>
          <a:lstStyle/>
          <a:p>
            <a:pPr algn="ctr"/>
            <a:r>
              <a:rPr lang="zh-CN" altLang="en-US" sz="1325" dirty="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rPr>
              <a:t>文字内容</a:t>
            </a:r>
            <a:endParaRPr lang="zh-CN" altLang="en-US" sz="1325" dirty="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4" name="Rounded Rectangle 97"/>
          <p:cNvSpPr/>
          <p:nvPr/>
        </p:nvSpPr>
        <p:spPr>
          <a:xfrm>
            <a:off x="1342763" y="2633339"/>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5" name="Rounded Rectangle 98"/>
          <p:cNvSpPr/>
          <p:nvPr/>
        </p:nvSpPr>
        <p:spPr>
          <a:xfrm>
            <a:off x="2791979" y="2633339"/>
            <a:ext cx="1036319" cy="204379"/>
          </a:xfrm>
          <a:prstGeom prst="roundRect">
            <a:avLst>
              <a:gd name="adj" fmla="val 50000"/>
            </a:avLst>
          </a:prstGeom>
          <a:solidFill>
            <a:srgbClr val="C55A1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6" name="Rounded Rectangle 99"/>
          <p:cNvSpPr/>
          <p:nvPr/>
        </p:nvSpPr>
        <p:spPr>
          <a:xfrm>
            <a:off x="4286013" y="2633339"/>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7" name="Rectangle 100"/>
          <p:cNvSpPr/>
          <p:nvPr/>
        </p:nvSpPr>
        <p:spPr>
          <a:xfrm>
            <a:off x="2839114" y="1950657"/>
            <a:ext cx="937280" cy="204223"/>
          </a:xfrm>
          <a:prstGeom prst="rect">
            <a:avLst/>
          </a:prstGeom>
        </p:spPr>
        <p:txBody>
          <a:bodyPr wrap="square" lIns="0" tIns="0" rIns="0" bIns="0">
            <a:spAutoFit/>
          </a:bodyPr>
          <a:lstStyle/>
          <a:p>
            <a:pPr algn="ctr"/>
            <a:r>
              <a:rPr lang="zh-CN" altLang="en-US" sz="1325" dirty="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rPr>
              <a:t>文字内容</a:t>
            </a:r>
            <a:endParaRPr lang="zh-CN" altLang="en-US" sz="1325" dirty="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8" name="Rectangle 101"/>
          <p:cNvSpPr/>
          <p:nvPr/>
        </p:nvSpPr>
        <p:spPr>
          <a:xfrm>
            <a:off x="1394106" y="1950657"/>
            <a:ext cx="937280" cy="204223"/>
          </a:xfrm>
          <a:prstGeom prst="rect">
            <a:avLst/>
          </a:prstGeom>
        </p:spPr>
        <p:txBody>
          <a:bodyPr wrap="square" lIns="0" tIns="0" rIns="0" bIns="0">
            <a:spAutoFit/>
          </a:bodyPr>
          <a:lstStyle/>
          <a:p>
            <a:pPr algn="ctr"/>
            <a:r>
              <a:rPr lang="zh-CN" altLang="en-US" sz="1325" dirty="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rPr>
              <a:t>文字内容</a:t>
            </a:r>
            <a:endParaRPr lang="zh-CN" altLang="en-US" sz="1325" dirty="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39" name="Rounded Rectangle 102"/>
          <p:cNvSpPr/>
          <p:nvPr/>
        </p:nvSpPr>
        <p:spPr>
          <a:xfrm>
            <a:off x="1342763" y="2352020"/>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40" name="Rounded Rectangle 103"/>
          <p:cNvSpPr/>
          <p:nvPr/>
        </p:nvSpPr>
        <p:spPr>
          <a:xfrm>
            <a:off x="2791979" y="2352020"/>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41" name="Rounded Rectangle 104"/>
          <p:cNvSpPr/>
          <p:nvPr/>
        </p:nvSpPr>
        <p:spPr>
          <a:xfrm>
            <a:off x="4286013" y="2352020"/>
            <a:ext cx="1036319" cy="20437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pPr>
            <a:endParaRPr lang="en-US" sz="760">
              <a:solidFill>
                <a:schemeClr val="bg1"/>
              </a:solidFill>
              <a:latin typeface="思源黑体 CN Light" panose="020B0300000000000000" pitchFamily="34" charset="-122"/>
              <a:ea typeface="思源黑体 CN Light" panose="020B0300000000000000" pitchFamily="34" charset="-122"/>
              <a:cs typeface="+mn-ea"/>
              <a:sym typeface="Arial" panose="020B0604020202020204" pitchFamily="34" charset="0"/>
            </a:endParaRPr>
          </a:p>
        </p:txBody>
      </p:sp>
      <p:sp>
        <p:nvSpPr>
          <p:cNvPr id="42" name="Donut 65"/>
          <p:cNvSpPr/>
          <p:nvPr/>
        </p:nvSpPr>
        <p:spPr>
          <a:xfrm>
            <a:off x="6003977" y="2209220"/>
            <a:ext cx="686928" cy="686928"/>
          </a:xfrm>
          <a:prstGeom prst="donut">
            <a:avLst>
              <a:gd name="adj" fmla="val 6804"/>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3" name="Freeform 66"/>
          <p:cNvSpPr>
            <a:spLocks noEditPoints="1"/>
          </p:cNvSpPr>
          <p:nvPr/>
        </p:nvSpPr>
        <p:spPr bwMode="auto">
          <a:xfrm>
            <a:off x="6199065" y="2396424"/>
            <a:ext cx="296749"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C55A11"/>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4" name="Freeform 67"/>
          <p:cNvSpPr>
            <a:spLocks noEditPoints="1"/>
          </p:cNvSpPr>
          <p:nvPr/>
        </p:nvSpPr>
        <p:spPr bwMode="auto">
          <a:xfrm>
            <a:off x="6172184" y="4014886"/>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DFBBB"/>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5" name="Freeform 68"/>
          <p:cNvSpPr>
            <a:spLocks noEditPoints="1"/>
          </p:cNvSpPr>
          <p:nvPr/>
        </p:nvSpPr>
        <p:spPr bwMode="auto">
          <a:xfrm>
            <a:off x="8769686" y="4012495"/>
            <a:ext cx="225072" cy="32972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C55A11"/>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6" name="Freeform 69"/>
          <p:cNvSpPr>
            <a:spLocks noEditPoints="1"/>
          </p:cNvSpPr>
          <p:nvPr/>
        </p:nvSpPr>
        <p:spPr bwMode="auto">
          <a:xfrm>
            <a:off x="8760081" y="2408610"/>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DFBBB"/>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7" name="Donut 70"/>
          <p:cNvSpPr/>
          <p:nvPr/>
        </p:nvSpPr>
        <p:spPr>
          <a:xfrm>
            <a:off x="8538761" y="3819998"/>
            <a:ext cx="686928" cy="686928"/>
          </a:xfrm>
          <a:prstGeom prst="donut">
            <a:avLst>
              <a:gd name="adj" fmla="val 6804"/>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8" name="Donut 71"/>
          <p:cNvSpPr/>
          <p:nvPr/>
        </p:nvSpPr>
        <p:spPr>
          <a:xfrm>
            <a:off x="5998838" y="3820142"/>
            <a:ext cx="686928" cy="686928"/>
          </a:xfrm>
          <a:prstGeom prst="donut">
            <a:avLst>
              <a:gd name="adj" fmla="val 6804"/>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49" name="Donut 72"/>
          <p:cNvSpPr/>
          <p:nvPr/>
        </p:nvSpPr>
        <p:spPr>
          <a:xfrm>
            <a:off x="8533350" y="2209220"/>
            <a:ext cx="686928" cy="686928"/>
          </a:xfrm>
          <a:prstGeom prst="donut">
            <a:avLst>
              <a:gd name="adj" fmla="val 6804"/>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0" name="TextBox 73"/>
          <p:cNvSpPr txBox="1"/>
          <p:nvPr/>
        </p:nvSpPr>
        <p:spPr>
          <a:xfrm>
            <a:off x="6708124" y="2501253"/>
            <a:ext cx="1338828" cy="402354"/>
          </a:xfrm>
          <a:prstGeom prst="rect">
            <a:avLst/>
          </a:prstGeom>
          <a:noFill/>
        </p:spPr>
        <p:txBody>
          <a:bodyPr wrap="none" rtlCol="0">
            <a:spAutoFit/>
          </a:bodyPr>
          <a:lstStyle/>
          <a:p>
            <a:pPr>
              <a:lnSpc>
                <a:spcPct val="120000"/>
              </a:lnSpc>
            </a:pPr>
            <a:r>
              <a:rPr lang="zh-CN" altLang="en-US"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请输入标题</a:t>
            </a:r>
            <a:endParaRPr lang="en-GB" altLang="zh-CN"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1" name="TextBox 74"/>
          <p:cNvSpPr txBox="1"/>
          <p:nvPr/>
        </p:nvSpPr>
        <p:spPr>
          <a:xfrm>
            <a:off x="6708123" y="2245990"/>
            <a:ext cx="530915" cy="321050"/>
          </a:xfrm>
          <a:prstGeom prst="rect">
            <a:avLst/>
          </a:prstGeom>
          <a:noFill/>
        </p:spPr>
        <p:txBody>
          <a:bodyPr wrap="none" rtlCol="0">
            <a:spAutoFit/>
          </a:bodyPr>
          <a:lstStyle/>
          <a:p>
            <a:pPr>
              <a:lnSpc>
                <a:spcPct val="120000"/>
              </a:lnSpc>
            </a:pPr>
            <a:r>
              <a:rPr lang="en-US"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80%</a:t>
            </a:r>
            <a:endParaRPr lang="en-GB"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2" name="TextBox 75"/>
          <p:cNvSpPr txBox="1"/>
          <p:nvPr/>
        </p:nvSpPr>
        <p:spPr>
          <a:xfrm>
            <a:off x="9266231" y="2501254"/>
            <a:ext cx="1338828" cy="402354"/>
          </a:xfrm>
          <a:prstGeom prst="rect">
            <a:avLst/>
          </a:prstGeom>
          <a:noFill/>
        </p:spPr>
        <p:txBody>
          <a:bodyPr wrap="none" rtlCol="0">
            <a:spAutoFit/>
          </a:bodyPr>
          <a:lstStyle/>
          <a:p>
            <a:pPr>
              <a:lnSpc>
                <a:spcPct val="120000"/>
              </a:lnSpc>
            </a:pPr>
            <a:r>
              <a:rPr lang="zh-CN" altLang="en-US"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请输入标题</a:t>
            </a:r>
            <a:endParaRPr lang="en-GB" altLang="zh-CN"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3" name="TextBox 76"/>
          <p:cNvSpPr txBox="1"/>
          <p:nvPr/>
        </p:nvSpPr>
        <p:spPr>
          <a:xfrm>
            <a:off x="9266231" y="2245990"/>
            <a:ext cx="530915" cy="321050"/>
          </a:xfrm>
          <a:prstGeom prst="rect">
            <a:avLst/>
          </a:prstGeom>
          <a:noFill/>
        </p:spPr>
        <p:txBody>
          <a:bodyPr wrap="none" rtlCol="0">
            <a:spAutoFit/>
          </a:bodyPr>
          <a:lstStyle/>
          <a:p>
            <a:pPr>
              <a:lnSpc>
                <a:spcPct val="120000"/>
              </a:lnSpc>
            </a:pPr>
            <a:r>
              <a:rPr lang="en-US"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60%</a:t>
            </a:r>
            <a:endParaRPr lang="en-GB"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4" name="TextBox 77"/>
          <p:cNvSpPr txBox="1"/>
          <p:nvPr/>
        </p:nvSpPr>
        <p:spPr>
          <a:xfrm>
            <a:off x="6708124" y="4120477"/>
            <a:ext cx="1338828" cy="402354"/>
          </a:xfrm>
          <a:prstGeom prst="rect">
            <a:avLst/>
          </a:prstGeom>
          <a:noFill/>
        </p:spPr>
        <p:txBody>
          <a:bodyPr wrap="none" rtlCol="0">
            <a:spAutoFit/>
          </a:bodyPr>
          <a:lstStyle/>
          <a:p>
            <a:pPr>
              <a:lnSpc>
                <a:spcPct val="120000"/>
              </a:lnSpc>
            </a:pPr>
            <a:r>
              <a:rPr lang="zh-CN" altLang="en-US"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请输入标题</a:t>
            </a:r>
            <a:endParaRPr lang="en-GB" altLang="zh-CN"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5" name="TextBox 78"/>
          <p:cNvSpPr txBox="1"/>
          <p:nvPr/>
        </p:nvSpPr>
        <p:spPr>
          <a:xfrm>
            <a:off x="6708123" y="3849497"/>
            <a:ext cx="530915" cy="321050"/>
          </a:xfrm>
          <a:prstGeom prst="rect">
            <a:avLst/>
          </a:prstGeom>
          <a:noFill/>
        </p:spPr>
        <p:txBody>
          <a:bodyPr wrap="none" rtlCol="0">
            <a:spAutoFit/>
          </a:bodyPr>
          <a:lstStyle/>
          <a:p>
            <a:pPr>
              <a:lnSpc>
                <a:spcPct val="120000"/>
              </a:lnSpc>
            </a:pPr>
            <a:r>
              <a:rPr lang="en-US"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93%</a:t>
            </a:r>
            <a:endParaRPr lang="en-GB"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6" name="TextBox 79"/>
          <p:cNvSpPr txBox="1"/>
          <p:nvPr/>
        </p:nvSpPr>
        <p:spPr>
          <a:xfrm>
            <a:off x="9266231" y="4120477"/>
            <a:ext cx="1338828" cy="402354"/>
          </a:xfrm>
          <a:prstGeom prst="rect">
            <a:avLst/>
          </a:prstGeom>
          <a:noFill/>
        </p:spPr>
        <p:txBody>
          <a:bodyPr wrap="none" rtlCol="0">
            <a:spAutoFit/>
          </a:bodyPr>
          <a:lstStyle/>
          <a:p>
            <a:pPr>
              <a:lnSpc>
                <a:spcPct val="120000"/>
              </a:lnSpc>
            </a:pPr>
            <a:r>
              <a:rPr lang="zh-CN" altLang="en-US"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请输入标题</a:t>
            </a:r>
            <a:endParaRPr lang="en-GB" altLang="zh-CN" dirty="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7" name="TextBox 80"/>
          <p:cNvSpPr txBox="1"/>
          <p:nvPr/>
        </p:nvSpPr>
        <p:spPr>
          <a:xfrm>
            <a:off x="9266231" y="3849497"/>
            <a:ext cx="530915" cy="321050"/>
          </a:xfrm>
          <a:prstGeom prst="rect">
            <a:avLst/>
          </a:prstGeom>
          <a:noFill/>
        </p:spPr>
        <p:txBody>
          <a:bodyPr wrap="none" rtlCol="0">
            <a:spAutoFit/>
          </a:bodyPr>
          <a:lstStyle/>
          <a:p>
            <a:pPr>
              <a:lnSpc>
                <a:spcPct val="120000"/>
              </a:lnSpc>
            </a:pPr>
            <a:r>
              <a:rPr lang="en-US"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rPr>
              <a:t>55%</a:t>
            </a:r>
            <a:endParaRPr lang="en-GB" sz="1330">
              <a:solidFill>
                <a:schemeClr val="bg1"/>
              </a:solidFill>
              <a:latin typeface="思源黑体 CN Regular" panose="020B0500000000000000" pitchFamily="34" charset="-122"/>
              <a:ea typeface="思源黑体 CN Regular" panose="020B0500000000000000" pitchFamily="34" charset="-122"/>
              <a:cs typeface="+mn-ea"/>
              <a:sym typeface="Arial" panose="020B0604020202020204" pitchFamily="34" charset="0"/>
            </a:endParaRPr>
          </a:p>
        </p:txBody>
      </p:sp>
      <p:sp>
        <p:nvSpPr>
          <p:cNvPr id="58" name="文本框 57"/>
          <p:cNvSpPr txBox="1"/>
          <p:nvPr/>
        </p:nvSpPr>
        <p:spPr>
          <a:xfrm>
            <a:off x="6704258" y="2832804"/>
            <a:ext cx="1805969" cy="652486"/>
          </a:xfrm>
          <a:prstGeom prst="rect">
            <a:avLst/>
          </a:prstGeom>
          <a:noFill/>
        </p:spPr>
        <p:txBody>
          <a:bodyPr wrap="square">
            <a:spAutoFit/>
          </a:bodyPr>
          <a:lstStyle/>
          <a:p>
            <a:pPr>
              <a:lnSpc>
                <a:spcPct val="130000"/>
              </a:lnSpc>
              <a:defRPr/>
            </a:pP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rPr>
              <a:t>在此处添加内容在此次添加内容在此处</a:t>
            </a:r>
            <a:endPar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endParaRPr>
          </a:p>
        </p:txBody>
      </p:sp>
      <p:sp>
        <p:nvSpPr>
          <p:cNvPr id="59" name="文本框 58"/>
          <p:cNvSpPr txBox="1"/>
          <p:nvPr/>
        </p:nvSpPr>
        <p:spPr>
          <a:xfrm>
            <a:off x="6685766" y="4458005"/>
            <a:ext cx="1805969" cy="652486"/>
          </a:xfrm>
          <a:prstGeom prst="rect">
            <a:avLst/>
          </a:prstGeom>
          <a:noFill/>
        </p:spPr>
        <p:txBody>
          <a:bodyPr wrap="square">
            <a:spAutoFit/>
          </a:bodyPr>
          <a:lstStyle/>
          <a:p>
            <a:pPr>
              <a:lnSpc>
                <a:spcPct val="130000"/>
              </a:lnSpc>
              <a:defRPr/>
            </a:pP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rPr>
              <a:t>在此处添加内容在此次添加内容在此处</a:t>
            </a:r>
            <a:endPar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endParaRPr>
          </a:p>
        </p:txBody>
      </p:sp>
      <p:sp>
        <p:nvSpPr>
          <p:cNvPr id="60" name="文本框 59"/>
          <p:cNvSpPr txBox="1"/>
          <p:nvPr/>
        </p:nvSpPr>
        <p:spPr>
          <a:xfrm>
            <a:off x="9256343" y="2815065"/>
            <a:ext cx="1805969" cy="652486"/>
          </a:xfrm>
          <a:prstGeom prst="rect">
            <a:avLst/>
          </a:prstGeom>
          <a:noFill/>
        </p:spPr>
        <p:txBody>
          <a:bodyPr wrap="square">
            <a:spAutoFit/>
          </a:bodyPr>
          <a:lstStyle/>
          <a:p>
            <a:pPr>
              <a:lnSpc>
                <a:spcPct val="130000"/>
              </a:lnSpc>
              <a:defRPr/>
            </a:pP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rPr>
              <a:t>在此处添加内容在此次添加内容在此处</a:t>
            </a:r>
            <a:endPar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endParaRPr>
          </a:p>
        </p:txBody>
      </p:sp>
      <p:sp>
        <p:nvSpPr>
          <p:cNvPr id="61" name="文本框 60"/>
          <p:cNvSpPr txBox="1"/>
          <p:nvPr/>
        </p:nvSpPr>
        <p:spPr>
          <a:xfrm>
            <a:off x="9309758" y="4458005"/>
            <a:ext cx="1805969" cy="652486"/>
          </a:xfrm>
          <a:prstGeom prst="rect">
            <a:avLst/>
          </a:prstGeom>
          <a:noFill/>
        </p:spPr>
        <p:txBody>
          <a:bodyPr wrap="square">
            <a:spAutoFit/>
          </a:bodyPr>
          <a:lstStyle/>
          <a:p>
            <a:pPr>
              <a:lnSpc>
                <a:spcPct val="130000"/>
              </a:lnSpc>
              <a:defRPr/>
            </a:pPr>
            <a:r>
              <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rPr>
              <a:t>在此处添加内容在此次添加内容在此处</a:t>
            </a:r>
            <a:endParaRPr kumimoji="0" lang="zh-CN" altLang="en-US" sz="1400" b="0"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endParaRPr>
          </a:p>
        </p:txBody>
      </p:sp>
      <p:grpSp>
        <p:nvGrpSpPr>
          <p:cNvPr id="71" name="组合 70"/>
          <p:cNvGrpSpPr/>
          <p:nvPr/>
        </p:nvGrpSpPr>
        <p:grpSpPr>
          <a:xfrm>
            <a:off x="3499708" y="442254"/>
            <a:ext cx="5192584" cy="523220"/>
            <a:chOff x="3556000" y="1665906"/>
            <a:chExt cx="5192584" cy="523220"/>
          </a:xfrm>
        </p:grpSpPr>
        <p:sp>
          <p:nvSpPr>
            <p:cNvPr id="72" name="文本框 71"/>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73" name="直接连接符 72"/>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3499708" y="442254"/>
            <a:ext cx="5192584" cy="523220"/>
            <a:chOff x="3556000" y="1665906"/>
            <a:chExt cx="5192584" cy="523220"/>
          </a:xfrm>
        </p:grpSpPr>
        <p:sp>
          <p:nvSpPr>
            <p:cNvPr id="76" name="文本框 75"/>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77" name="直接连接符 76"/>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childTnLst>
                          </p:cTn>
                        </p:par>
                        <p:par>
                          <p:cTn id="35" fill="hold">
                            <p:stCondLst>
                              <p:cond delay="500"/>
                            </p:stCondLst>
                            <p:childTnLst>
                              <p:par>
                                <p:cTn id="36" presetID="22" presetClass="entr" presetSubtype="4"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down)">
                                      <p:cBhvr>
                                        <p:cTn id="38" dur="500"/>
                                        <p:tgtEl>
                                          <p:spTgt spid="38"/>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childTnLst>
                          </p:cTn>
                        </p:par>
                        <p:par>
                          <p:cTn id="70" fill="hold">
                            <p:stCondLst>
                              <p:cond delay="1500"/>
                            </p:stCondLst>
                            <p:childTnLst>
                              <p:par>
                                <p:cTn id="71" presetID="22" presetClass="entr" presetSubtype="4"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wipe(down)">
                                      <p:cBhvr>
                                        <p:cTn id="73" dur="500"/>
                                        <p:tgtEl>
                                          <p:spTgt spid="37"/>
                                        </p:tgtEl>
                                      </p:cBhvr>
                                    </p:animEffec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500"/>
                                        <p:tgtEl>
                                          <p:spTgt spid="2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500"/>
                                        <p:tgtEl>
                                          <p:spTgt spid="2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500"/>
                                        <p:tgtEl>
                                          <p:spTgt spid="2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500"/>
                                        <p:tgtEl>
                                          <p:spTgt spid="3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500"/>
                                        <p:tgtEl>
                                          <p:spTgt spid="3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500"/>
                                        <p:tgtEl>
                                          <p:spTgt spid="41"/>
                                        </p:tgtEl>
                                      </p:cBhvr>
                                    </p:animEffect>
                                  </p:childTnLst>
                                </p:cTn>
                              </p:par>
                            </p:childTnLst>
                          </p:cTn>
                        </p:par>
                        <p:par>
                          <p:cTn id="105" fill="hold">
                            <p:stCondLst>
                              <p:cond delay="2500"/>
                            </p:stCondLst>
                            <p:childTnLst>
                              <p:par>
                                <p:cTn id="106" presetID="22" presetClass="entr" presetSubtype="4"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down)">
                                      <p:cBhvr>
                                        <p:cTn id="108" dur="500"/>
                                        <p:tgtEl>
                                          <p:spTgt spid="33"/>
                                        </p:tgtEl>
                                      </p:cBhvr>
                                    </p:animEffect>
                                  </p:childTnLst>
                                </p:cTn>
                              </p:par>
                            </p:childTnLst>
                          </p:cTn>
                        </p:par>
                        <p:par>
                          <p:cTn id="109" fill="hold">
                            <p:stCondLst>
                              <p:cond delay="3000"/>
                            </p:stCondLst>
                            <p:childTnLst>
                              <p:par>
                                <p:cTn id="110" presetID="49" presetClass="entr" presetSubtype="0" decel="100000" fill="hold" grpId="0" nodeType="after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p:cTn id="112" dur="500" fill="hold"/>
                                        <p:tgtEl>
                                          <p:spTgt spid="42"/>
                                        </p:tgtEl>
                                        <p:attrNameLst>
                                          <p:attrName>ppt_w</p:attrName>
                                        </p:attrNameLst>
                                      </p:cBhvr>
                                      <p:tavLst>
                                        <p:tav tm="0">
                                          <p:val>
                                            <p:fltVal val="0"/>
                                          </p:val>
                                        </p:tav>
                                        <p:tav tm="100000">
                                          <p:val>
                                            <p:strVal val="#ppt_w"/>
                                          </p:val>
                                        </p:tav>
                                      </p:tavLst>
                                    </p:anim>
                                    <p:anim calcmode="lin" valueType="num">
                                      <p:cBhvr>
                                        <p:cTn id="113" dur="500" fill="hold"/>
                                        <p:tgtEl>
                                          <p:spTgt spid="42"/>
                                        </p:tgtEl>
                                        <p:attrNameLst>
                                          <p:attrName>ppt_h</p:attrName>
                                        </p:attrNameLst>
                                      </p:cBhvr>
                                      <p:tavLst>
                                        <p:tav tm="0">
                                          <p:val>
                                            <p:fltVal val="0"/>
                                          </p:val>
                                        </p:tav>
                                        <p:tav tm="100000">
                                          <p:val>
                                            <p:strVal val="#ppt_h"/>
                                          </p:val>
                                        </p:tav>
                                      </p:tavLst>
                                    </p:anim>
                                    <p:anim calcmode="lin" valueType="num">
                                      <p:cBhvr>
                                        <p:cTn id="114" dur="500" fill="hold"/>
                                        <p:tgtEl>
                                          <p:spTgt spid="42"/>
                                        </p:tgtEl>
                                        <p:attrNameLst>
                                          <p:attrName>style.rotation</p:attrName>
                                        </p:attrNameLst>
                                      </p:cBhvr>
                                      <p:tavLst>
                                        <p:tav tm="0">
                                          <p:val>
                                            <p:fltVal val="360"/>
                                          </p:val>
                                        </p:tav>
                                        <p:tav tm="100000">
                                          <p:val>
                                            <p:fltVal val="0"/>
                                          </p:val>
                                        </p:tav>
                                      </p:tavLst>
                                    </p:anim>
                                    <p:animEffect transition="in" filter="fade">
                                      <p:cBhvr>
                                        <p:cTn id="115" dur="500"/>
                                        <p:tgtEl>
                                          <p:spTgt spid="42"/>
                                        </p:tgtEl>
                                      </p:cBhvr>
                                    </p:animEffect>
                                  </p:childTnLst>
                                </p:cTn>
                              </p:par>
                            </p:childTnLst>
                          </p:cTn>
                        </p:par>
                        <p:par>
                          <p:cTn id="116" fill="hold">
                            <p:stCondLst>
                              <p:cond delay="3500"/>
                            </p:stCondLst>
                            <p:childTnLst>
                              <p:par>
                                <p:cTn id="117" presetID="49" presetClass="entr" presetSubtype="0" decel="100000" fill="hold" grpId="0" nodeType="afterEffect">
                                  <p:stCondLst>
                                    <p:cond delay="0"/>
                                  </p:stCondLst>
                                  <p:childTnLst>
                                    <p:set>
                                      <p:cBhvr>
                                        <p:cTn id="118" dur="1" fill="hold">
                                          <p:stCondLst>
                                            <p:cond delay="0"/>
                                          </p:stCondLst>
                                        </p:cTn>
                                        <p:tgtEl>
                                          <p:spTgt spid="43"/>
                                        </p:tgtEl>
                                        <p:attrNameLst>
                                          <p:attrName>style.visibility</p:attrName>
                                        </p:attrNameLst>
                                      </p:cBhvr>
                                      <p:to>
                                        <p:strVal val="visible"/>
                                      </p:to>
                                    </p:set>
                                    <p:anim calcmode="lin" valueType="num">
                                      <p:cBhvr>
                                        <p:cTn id="119" dur="500" fill="hold"/>
                                        <p:tgtEl>
                                          <p:spTgt spid="43"/>
                                        </p:tgtEl>
                                        <p:attrNameLst>
                                          <p:attrName>ppt_w</p:attrName>
                                        </p:attrNameLst>
                                      </p:cBhvr>
                                      <p:tavLst>
                                        <p:tav tm="0">
                                          <p:val>
                                            <p:fltVal val="0"/>
                                          </p:val>
                                        </p:tav>
                                        <p:tav tm="100000">
                                          <p:val>
                                            <p:strVal val="#ppt_w"/>
                                          </p:val>
                                        </p:tav>
                                      </p:tavLst>
                                    </p:anim>
                                    <p:anim calcmode="lin" valueType="num">
                                      <p:cBhvr>
                                        <p:cTn id="120" dur="500" fill="hold"/>
                                        <p:tgtEl>
                                          <p:spTgt spid="43"/>
                                        </p:tgtEl>
                                        <p:attrNameLst>
                                          <p:attrName>ppt_h</p:attrName>
                                        </p:attrNameLst>
                                      </p:cBhvr>
                                      <p:tavLst>
                                        <p:tav tm="0">
                                          <p:val>
                                            <p:fltVal val="0"/>
                                          </p:val>
                                        </p:tav>
                                        <p:tav tm="100000">
                                          <p:val>
                                            <p:strVal val="#ppt_h"/>
                                          </p:val>
                                        </p:tav>
                                      </p:tavLst>
                                    </p:anim>
                                    <p:anim calcmode="lin" valueType="num">
                                      <p:cBhvr>
                                        <p:cTn id="121" dur="500" fill="hold"/>
                                        <p:tgtEl>
                                          <p:spTgt spid="43"/>
                                        </p:tgtEl>
                                        <p:attrNameLst>
                                          <p:attrName>style.rotation</p:attrName>
                                        </p:attrNameLst>
                                      </p:cBhvr>
                                      <p:tavLst>
                                        <p:tav tm="0">
                                          <p:val>
                                            <p:fltVal val="360"/>
                                          </p:val>
                                        </p:tav>
                                        <p:tav tm="100000">
                                          <p:val>
                                            <p:fltVal val="0"/>
                                          </p:val>
                                        </p:tav>
                                      </p:tavLst>
                                    </p:anim>
                                    <p:animEffect transition="in" filter="fade">
                                      <p:cBhvr>
                                        <p:cTn id="122" dur="500"/>
                                        <p:tgtEl>
                                          <p:spTgt spid="43"/>
                                        </p:tgtEl>
                                      </p:cBhvr>
                                    </p:animEffect>
                                  </p:childTnLst>
                                </p:cTn>
                              </p:par>
                            </p:childTnLst>
                          </p:cTn>
                        </p:par>
                        <p:par>
                          <p:cTn id="123" fill="hold">
                            <p:stCondLst>
                              <p:cond delay="4000"/>
                            </p:stCondLst>
                            <p:childTnLst>
                              <p:par>
                                <p:cTn id="124" presetID="10" presetClass="entr" presetSubtype="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childTnLst>
                          </p:cTn>
                        </p:par>
                        <p:par>
                          <p:cTn id="127" fill="hold">
                            <p:stCondLst>
                              <p:cond delay="4500"/>
                            </p:stCondLst>
                            <p:childTnLst>
                              <p:par>
                                <p:cTn id="128" presetID="10" presetClass="entr" presetSubtype="0" fill="hold" grpId="0" nodeType="afterEffect">
                                  <p:stCondLst>
                                    <p:cond delay="0"/>
                                  </p:stCondLst>
                                  <p:childTnLst>
                                    <p:set>
                                      <p:cBhvr>
                                        <p:cTn id="129" dur="1" fill="hold">
                                          <p:stCondLst>
                                            <p:cond delay="0"/>
                                          </p:stCondLst>
                                        </p:cTn>
                                        <p:tgtEl>
                                          <p:spTgt spid="50"/>
                                        </p:tgtEl>
                                        <p:attrNameLst>
                                          <p:attrName>style.visibility</p:attrName>
                                        </p:attrNameLst>
                                      </p:cBhvr>
                                      <p:to>
                                        <p:strVal val="visible"/>
                                      </p:to>
                                    </p:set>
                                    <p:animEffect transition="in" filter="fade">
                                      <p:cBhvr>
                                        <p:cTn id="130" dur="500"/>
                                        <p:tgtEl>
                                          <p:spTgt spid="50"/>
                                        </p:tgtEl>
                                      </p:cBhvr>
                                    </p:animEffect>
                                  </p:childTnLst>
                                </p:cTn>
                              </p:par>
                            </p:childTnLst>
                          </p:cTn>
                        </p:par>
                        <p:par>
                          <p:cTn id="131" fill="hold">
                            <p:stCondLst>
                              <p:cond delay="5000"/>
                            </p:stCondLst>
                            <p:childTnLst>
                              <p:par>
                                <p:cTn id="132" presetID="49" presetClass="entr" presetSubtype="0" decel="100000" fill="hold" grpId="0" nodeType="afterEffect">
                                  <p:stCondLst>
                                    <p:cond delay="0"/>
                                  </p:stCondLst>
                                  <p:childTnLst>
                                    <p:set>
                                      <p:cBhvr>
                                        <p:cTn id="133" dur="1" fill="hold">
                                          <p:stCondLst>
                                            <p:cond delay="0"/>
                                          </p:stCondLst>
                                        </p:cTn>
                                        <p:tgtEl>
                                          <p:spTgt spid="49"/>
                                        </p:tgtEl>
                                        <p:attrNameLst>
                                          <p:attrName>style.visibility</p:attrName>
                                        </p:attrNameLst>
                                      </p:cBhvr>
                                      <p:to>
                                        <p:strVal val="visible"/>
                                      </p:to>
                                    </p:set>
                                    <p:anim calcmode="lin" valueType="num">
                                      <p:cBhvr>
                                        <p:cTn id="134" dur="500" fill="hold"/>
                                        <p:tgtEl>
                                          <p:spTgt spid="49"/>
                                        </p:tgtEl>
                                        <p:attrNameLst>
                                          <p:attrName>ppt_w</p:attrName>
                                        </p:attrNameLst>
                                      </p:cBhvr>
                                      <p:tavLst>
                                        <p:tav tm="0">
                                          <p:val>
                                            <p:fltVal val="0"/>
                                          </p:val>
                                        </p:tav>
                                        <p:tav tm="100000">
                                          <p:val>
                                            <p:strVal val="#ppt_w"/>
                                          </p:val>
                                        </p:tav>
                                      </p:tavLst>
                                    </p:anim>
                                    <p:anim calcmode="lin" valueType="num">
                                      <p:cBhvr>
                                        <p:cTn id="135" dur="500" fill="hold"/>
                                        <p:tgtEl>
                                          <p:spTgt spid="49"/>
                                        </p:tgtEl>
                                        <p:attrNameLst>
                                          <p:attrName>ppt_h</p:attrName>
                                        </p:attrNameLst>
                                      </p:cBhvr>
                                      <p:tavLst>
                                        <p:tav tm="0">
                                          <p:val>
                                            <p:fltVal val="0"/>
                                          </p:val>
                                        </p:tav>
                                        <p:tav tm="100000">
                                          <p:val>
                                            <p:strVal val="#ppt_h"/>
                                          </p:val>
                                        </p:tav>
                                      </p:tavLst>
                                    </p:anim>
                                    <p:anim calcmode="lin" valueType="num">
                                      <p:cBhvr>
                                        <p:cTn id="136" dur="500" fill="hold"/>
                                        <p:tgtEl>
                                          <p:spTgt spid="49"/>
                                        </p:tgtEl>
                                        <p:attrNameLst>
                                          <p:attrName>style.rotation</p:attrName>
                                        </p:attrNameLst>
                                      </p:cBhvr>
                                      <p:tavLst>
                                        <p:tav tm="0">
                                          <p:val>
                                            <p:fltVal val="360"/>
                                          </p:val>
                                        </p:tav>
                                        <p:tav tm="100000">
                                          <p:val>
                                            <p:fltVal val="0"/>
                                          </p:val>
                                        </p:tav>
                                      </p:tavLst>
                                    </p:anim>
                                    <p:animEffect transition="in" filter="fade">
                                      <p:cBhvr>
                                        <p:cTn id="137" dur="500"/>
                                        <p:tgtEl>
                                          <p:spTgt spid="49"/>
                                        </p:tgtEl>
                                      </p:cBhvr>
                                    </p:animEffect>
                                  </p:childTnLst>
                                </p:cTn>
                              </p:par>
                            </p:childTnLst>
                          </p:cTn>
                        </p:par>
                        <p:par>
                          <p:cTn id="138" fill="hold">
                            <p:stCondLst>
                              <p:cond delay="5500"/>
                            </p:stCondLst>
                            <p:childTnLst>
                              <p:par>
                                <p:cTn id="139" presetID="49" presetClass="entr" presetSubtype="0" decel="100000" fill="hold" grpId="0" nodeType="afterEffect">
                                  <p:stCondLst>
                                    <p:cond delay="0"/>
                                  </p:stCondLst>
                                  <p:childTnLst>
                                    <p:set>
                                      <p:cBhvr>
                                        <p:cTn id="140" dur="1" fill="hold">
                                          <p:stCondLst>
                                            <p:cond delay="0"/>
                                          </p:stCondLst>
                                        </p:cTn>
                                        <p:tgtEl>
                                          <p:spTgt spid="46"/>
                                        </p:tgtEl>
                                        <p:attrNameLst>
                                          <p:attrName>style.visibility</p:attrName>
                                        </p:attrNameLst>
                                      </p:cBhvr>
                                      <p:to>
                                        <p:strVal val="visible"/>
                                      </p:to>
                                    </p:set>
                                    <p:anim calcmode="lin" valueType="num">
                                      <p:cBhvr>
                                        <p:cTn id="141" dur="500" fill="hold"/>
                                        <p:tgtEl>
                                          <p:spTgt spid="46"/>
                                        </p:tgtEl>
                                        <p:attrNameLst>
                                          <p:attrName>ppt_w</p:attrName>
                                        </p:attrNameLst>
                                      </p:cBhvr>
                                      <p:tavLst>
                                        <p:tav tm="0">
                                          <p:val>
                                            <p:fltVal val="0"/>
                                          </p:val>
                                        </p:tav>
                                        <p:tav tm="100000">
                                          <p:val>
                                            <p:strVal val="#ppt_w"/>
                                          </p:val>
                                        </p:tav>
                                      </p:tavLst>
                                    </p:anim>
                                    <p:anim calcmode="lin" valueType="num">
                                      <p:cBhvr>
                                        <p:cTn id="142" dur="500" fill="hold"/>
                                        <p:tgtEl>
                                          <p:spTgt spid="46"/>
                                        </p:tgtEl>
                                        <p:attrNameLst>
                                          <p:attrName>ppt_h</p:attrName>
                                        </p:attrNameLst>
                                      </p:cBhvr>
                                      <p:tavLst>
                                        <p:tav tm="0">
                                          <p:val>
                                            <p:fltVal val="0"/>
                                          </p:val>
                                        </p:tav>
                                        <p:tav tm="100000">
                                          <p:val>
                                            <p:strVal val="#ppt_h"/>
                                          </p:val>
                                        </p:tav>
                                      </p:tavLst>
                                    </p:anim>
                                    <p:anim calcmode="lin" valueType="num">
                                      <p:cBhvr>
                                        <p:cTn id="143" dur="500" fill="hold"/>
                                        <p:tgtEl>
                                          <p:spTgt spid="46"/>
                                        </p:tgtEl>
                                        <p:attrNameLst>
                                          <p:attrName>style.rotation</p:attrName>
                                        </p:attrNameLst>
                                      </p:cBhvr>
                                      <p:tavLst>
                                        <p:tav tm="0">
                                          <p:val>
                                            <p:fltVal val="360"/>
                                          </p:val>
                                        </p:tav>
                                        <p:tav tm="100000">
                                          <p:val>
                                            <p:fltVal val="0"/>
                                          </p:val>
                                        </p:tav>
                                      </p:tavLst>
                                    </p:anim>
                                    <p:animEffect transition="in" filter="fade">
                                      <p:cBhvr>
                                        <p:cTn id="144" dur="500"/>
                                        <p:tgtEl>
                                          <p:spTgt spid="46"/>
                                        </p:tgtEl>
                                      </p:cBhvr>
                                    </p:animEffect>
                                  </p:childTnLst>
                                </p:cTn>
                              </p:par>
                            </p:childTnLst>
                          </p:cTn>
                        </p:par>
                        <p:par>
                          <p:cTn id="145" fill="hold">
                            <p:stCondLst>
                              <p:cond delay="6000"/>
                            </p:stCondLst>
                            <p:childTnLst>
                              <p:par>
                                <p:cTn id="146" presetID="10" presetClass="entr" presetSubtype="0" fill="hold" grpId="0" nodeType="after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fade">
                                      <p:cBhvr>
                                        <p:cTn id="148" dur="500"/>
                                        <p:tgtEl>
                                          <p:spTgt spid="53"/>
                                        </p:tgtEl>
                                      </p:cBhvr>
                                    </p:animEffect>
                                  </p:childTnLst>
                                </p:cTn>
                              </p:par>
                            </p:childTnLst>
                          </p:cTn>
                        </p:par>
                        <p:par>
                          <p:cTn id="149" fill="hold">
                            <p:stCondLst>
                              <p:cond delay="6500"/>
                            </p:stCondLst>
                            <p:childTnLst>
                              <p:par>
                                <p:cTn id="150" presetID="10" presetClass="entr" presetSubtype="0" fill="hold" grpId="0" nodeType="afterEffect">
                                  <p:stCondLst>
                                    <p:cond delay="0"/>
                                  </p:stCondLst>
                                  <p:childTnLst>
                                    <p:set>
                                      <p:cBhvr>
                                        <p:cTn id="151" dur="1" fill="hold">
                                          <p:stCondLst>
                                            <p:cond delay="0"/>
                                          </p:stCondLst>
                                        </p:cTn>
                                        <p:tgtEl>
                                          <p:spTgt spid="52"/>
                                        </p:tgtEl>
                                        <p:attrNameLst>
                                          <p:attrName>style.visibility</p:attrName>
                                        </p:attrNameLst>
                                      </p:cBhvr>
                                      <p:to>
                                        <p:strVal val="visible"/>
                                      </p:to>
                                    </p:set>
                                    <p:animEffect transition="in" filter="fade">
                                      <p:cBhvr>
                                        <p:cTn id="152" dur="500"/>
                                        <p:tgtEl>
                                          <p:spTgt spid="52"/>
                                        </p:tgtEl>
                                      </p:cBhvr>
                                    </p:animEffect>
                                  </p:childTnLst>
                                </p:cTn>
                              </p:par>
                            </p:childTnLst>
                          </p:cTn>
                        </p:par>
                        <p:par>
                          <p:cTn id="153" fill="hold">
                            <p:stCondLst>
                              <p:cond delay="7000"/>
                            </p:stCondLst>
                            <p:childTnLst>
                              <p:par>
                                <p:cTn id="154" presetID="49" presetClass="entr" presetSubtype="0" decel="100000" fill="hold" grpId="0" nodeType="afterEffect">
                                  <p:stCondLst>
                                    <p:cond delay="0"/>
                                  </p:stCondLst>
                                  <p:childTnLst>
                                    <p:set>
                                      <p:cBhvr>
                                        <p:cTn id="155" dur="1" fill="hold">
                                          <p:stCondLst>
                                            <p:cond delay="0"/>
                                          </p:stCondLst>
                                        </p:cTn>
                                        <p:tgtEl>
                                          <p:spTgt spid="48"/>
                                        </p:tgtEl>
                                        <p:attrNameLst>
                                          <p:attrName>style.visibility</p:attrName>
                                        </p:attrNameLst>
                                      </p:cBhvr>
                                      <p:to>
                                        <p:strVal val="visible"/>
                                      </p:to>
                                    </p:set>
                                    <p:anim calcmode="lin" valueType="num">
                                      <p:cBhvr>
                                        <p:cTn id="156" dur="500" fill="hold"/>
                                        <p:tgtEl>
                                          <p:spTgt spid="48"/>
                                        </p:tgtEl>
                                        <p:attrNameLst>
                                          <p:attrName>ppt_w</p:attrName>
                                        </p:attrNameLst>
                                      </p:cBhvr>
                                      <p:tavLst>
                                        <p:tav tm="0">
                                          <p:val>
                                            <p:fltVal val="0"/>
                                          </p:val>
                                        </p:tav>
                                        <p:tav tm="100000">
                                          <p:val>
                                            <p:strVal val="#ppt_w"/>
                                          </p:val>
                                        </p:tav>
                                      </p:tavLst>
                                    </p:anim>
                                    <p:anim calcmode="lin" valueType="num">
                                      <p:cBhvr>
                                        <p:cTn id="157" dur="500" fill="hold"/>
                                        <p:tgtEl>
                                          <p:spTgt spid="48"/>
                                        </p:tgtEl>
                                        <p:attrNameLst>
                                          <p:attrName>ppt_h</p:attrName>
                                        </p:attrNameLst>
                                      </p:cBhvr>
                                      <p:tavLst>
                                        <p:tav tm="0">
                                          <p:val>
                                            <p:fltVal val="0"/>
                                          </p:val>
                                        </p:tav>
                                        <p:tav tm="100000">
                                          <p:val>
                                            <p:strVal val="#ppt_h"/>
                                          </p:val>
                                        </p:tav>
                                      </p:tavLst>
                                    </p:anim>
                                    <p:anim calcmode="lin" valueType="num">
                                      <p:cBhvr>
                                        <p:cTn id="158" dur="500" fill="hold"/>
                                        <p:tgtEl>
                                          <p:spTgt spid="48"/>
                                        </p:tgtEl>
                                        <p:attrNameLst>
                                          <p:attrName>style.rotation</p:attrName>
                                        </p:attrNameLst>
                                      </p:cBhvr>
                                      <p:tavLst>
                                        <p:tav tm="0">
                                          <p:val>
                                            <p:fltVal val="360"/>
                                          </p:val>
                                        </p:tav>
                                        <p:tav tm="100000">
                                          <p:val>
                                            <p:fltVal val="0"/>
                                          </p:val>
                                        </p:tav>
                                      </p:tavLst>
                                    </p:anim>
                                    <p:animEffect transition="in" filter="fade">
                                      <p:cBhvr>
                                        <p:cTn id="159" dur="500"/>
                                        <p:tgtEl>
                                          <p:spTgt spid="48"/>
                                        </p:tgtEl>
                                      </p:cBhvr>
                                    </p:animEffect>
                                  </p:childTnLst>
                                </p:cTn>
                              </p:par>
                            </p:childTnLst>
                          </p:cTn>
                        </p:par>
                        <p:par>
                          <p:cTn id="160" fill="hold">
                            <p:stCondLst>
                              <p:cond delay="7500"/>
                            </p:stCondLst>
                            <p:childTnLst>
                              <p:par>
                                <p:cTn id="161" presetID="49" presetClass="entr" presetSubtype="0" decel="10000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 calcmode="lin" valueType="num">
                                      <p:cBhvr>
                                        <p:cTn id="163" dur="500" fill="hold"/>
                                        <p:tgtEl>
                                          <p:spTgt spid="44"/>
                                        </p:tgtEl>
                                        <p:attrNameLst>
                                          <p:attrName>ppt_w</p:attrName>
                                        </p:attrNameLst>
                                      </p:cBhvr>
                                      <p:tavLst>
                                        <p:tav tm="0">
                                          <p:val>
                                            <p:fltVal val="0"/>
                                          </p:val>
                                        </p:tav>
                                        <p:tav tm="100000">
                                          <p:val>
                                            <p:strVal val="#ppt_w"/>
                                          </p:val>
                                        </p:tav>
                                      </p:tavLst>
                                    </p:anim>
                                    <p:anim calcmode="lin" valueType="num">
                                      <p:cBhvr>
                                        <p:cTn id="164" dur="500" fill="hold"/>
                                        <p:tgtEl>
                                          <p:spTgt spid="44"/>
                                        </p:tgtEl>
                                        <p:attrNameLst>
                                          <p:attrName>ppt_h</p:attrName>
                                        </p:attrNameLst>
                                      </p:cBhvr>
                                      <p:tavLst>
                                        <p:tav tm="0">
                                          <p:val>
                                            <p:fltVal val="0"/>
                                          </p:val>
                                        </p:tav>
                                        <p:tav tm="100000">
                                          <p:val>
                                            <p:strVal val="#ppt_h"/>
                                          </p:val>
                                        </p:tav>
                                      </p:tavLst>
                                    </p:anim>
                                    <p:anim calcmode="lin" valueType="num">
                                      <p:cBhvr>
                                        <p:cTn id="165" dur="500" fill="hold"/>
                                        <p:tgtEl>
                                          <p:spTgt spid="44"/>
                                        </p:tgtEl>
                                        <p:attrNameLst>
                                          <p:attrName>style.rotation</p:attrName>
                                        </p:attrNameLst>
                                      </p:cBhvr>
                                      <p:tavLst>
                                        <p:tav tm="0">
                                          <p:val>
                                            <p:fltVal val="360"/>
                                          </p:val>
                                        </p:tav>
                                        <p:tav tm="100000">
                                          <p:val>
                                            <p:fltVal val="0"/>
                                          </p:val>
                                        </p:tav>
                                      </p:tavLst>
                                    </p:anim>
                                    <p:animEffect transition="in" filter="fade">
                                      <p:cBhvr>
                                        <p:cTn id="166" dur="500"/>
                                        <p:tgtEl>
                                          <p:spTgt spid="44"/>
                                        </p:tgtEl>
                                      </p:cBhvr>
                                    </p:animEffect>
                                  </p:childTnLst>
                                </p:cTn>
                              </p:par>
                            </p:childTnLst>
                          </p:cTn>
                        </p:par>
                        <p:par>
                          <p:cTn id="167" fill="hold">
                            <p:stCondLst>
                              <p:cond delay="8000"/>
                            </p:stCondLst>
                            <p:childTnLst>
                              <p:par>
                                <p:cTn id="168" presetID="10" presetClass="entr" presetSubtype="0" fill="hold" grpId="0" nodeType="afterEffect">
                                  <p:stCondLst>
                                    <p:cond delay="0"/>
                                  </p:stCondLst>
                                  <p:childTnLst>
                                    <p:set>
                                      <p:cBhvr>
                                        <p:cTn id="169" dur="1" fill="hold">
                                          <p:stCondLst>
                                            <p:cond delay="0"/>
                                          </p:stCondLst>
                                        </p:cTn>
                                        <p:tgtEl>
                                          <p:spTgt spid="55"/>
                                        </p:tgtEl>
                                        <p:attrNameLst>
                                          <p:attrName>style.visibility</p:attrName>
                                        </p:attrNameLst>
                                      </p:cBhvr>
                                      <p:to>
                                        <p:strVal val="visible"/>
                                      </p:to>
                                    </p:set>
                                    <p:animEffect transition="in" filter="fade">
                                      <p:cBhvr>
                                        <p:cTn id="170" dur="500"/>
                                        <p:tgtEl>
                                          <p:spTgt spid="55"/>
                                        </p:tgtEl>
                                      </p:cBhvr>
                                    </p:animEffect>
                                  </p:childTnLst>
                                </p:cTn>
                              </p:par>
                            </p:childTnLst>
                          </p:cTn>
                        </p:par>
                        <p:par>
                          <p:cTn id="171" fill="hold">
                            <p:stCondLst>
                              <p:cond delay="8500"/>
                            </p:stCondLst>
                            <p:childTnLst>
                              <p:par>
                                <p:cTn id="172" presetID="10" presetClass="entr" presetSubtype="0" fill="hold" grpId="0" nodeType="afterEffect">
                                  <p:stCondLst>
                                    <p:cond delay="0"/>
                                  </p:stCondLst>
                                  <p:childTnLst>
                                    <p:set>
                                      <p:cBhvr>
                                        <p:cTn id="173" dur="1" fill="hold">
                                          <p:stCondLst>
                                            <p:cond delay="0"/>
                                          </p:stCondLst>
                                        </p:cTn>
                                        <p:tgtEl>
                                          <p:spTgt spid="54"/>
                                        </p:tgtEl>
                                        <p:attrNameLst>
                                          <p:attrName>style.visibility</p:attrName>
                                        </p:attrNameLst>
                                      </p:cBhvr>
                                      <p:to>
                                        <p:strVal val="visible"/>
                                      </p:to>
                                    </p:set>
                                    <p:animEffect transition="in" filter="fade">
                                      <p:cBhvr>
                                        <p:cTn id="174" dur="500"/>
                                        <p:tgtEl>
                                          <p:spTgt spid="54"/>
                                        </p:tgtEl>
                                      </p:cBhvr>
                                    </p:animEffect>
                                  </p:childTnLst>
                                </p:cTn>
                              </p:par>
                            </p:childTnLst>
                          </p:cTn>
                        </p:par>
                        <p:par>
                          <p:cTn id="175" fill="hold">
                            <p:stCondLst>
                              <p:cond delay="9000"/>
                            </p:stCondLst>
                            <p:childTnLst>
                              <p:par>
                                <p:cTn id="176" presetID="49" presetClass="entr" presetSubtype="0" decel="100000" fill="hold" grpId="0" nodeType="afterEffect">
                                  <p:stCondLst>
                                    <p:cond delay="0"/>
                                  </p:stCondLst>
                                  <p:childTnLst>
                                    <p:set>
                                      <p:cBhvr>
                                        <p:cTn id="177" dur="1" fill="hold">
                                          <p:stCondLst>
                                            <p:cond delay="0"/>
                                          </p:stCondLst>
                                        </p:cTn>
                                        <p:tgtEl>
                                          <p:spTgt spid="47"/>
                                        </p:tgtEl>
                                        <p:attrNameLst>
                                          <p:attrName>style.visibility</p:attrName>
                                        </p:attrNameLst>
                                      </p:cBhvr>
                                      <p:to>
                                        <p:strVal val="visible"/>
                                      </p:to>
                                    </p:set>
                                    <p:anim calcmode="lin" valueType="num">
                                      <p:cBhvr>
                                        <p:cTn id="178" dur="500" fill="hold"/>
                                        <p:tgtEl>
                                          <p:spTgt spid="47"/>
                                        </p:tgtEl>
                                        <p:attrNameLst>
                                          <p:attrName>ppt_w</p:attrName>
                                        </p:attrNameLst>
                                      </p:cBhvr>
                                      <p:tavLst>
                                        <p:tav tm="0">
                                          <p:val>
                                            <p:fltVal val="0"/>
                                          </p:val>
                                        </p:tav>
                                        <p:tav tm="100000">
                                          <p:val>
                                            <p:strVal val="#ppt_w"/>
                                          </p:val>
                                        </p:tav>
                                      </p:tavLst>
                                    </p:anim>
                                    <p:anim calcmode="lin" valueType="num">
                                      <p:cBhvr>
                                        <p:cTn id="179" dur="500" fill="hold"/>
                                        <p:tgtEl>
                                          <p:spTgt spid="47"/>
                                        </p:tgtEl>
                                        <p:attrNameLst>
                                          <p:attrName>ppt_h</p:attrName>
                                        </p:attrNameLst>
                                      </p:cBhvr>
                                      <p:tavLst>
                                        <p:tav tm="0">
                                          <p:val>
                                            <p:fltVal val="0"/>
                                          </p:val>
                                        </p:tav>
                                        <p:tav tm="100000">
                                          <p:val>
                                            <p:strVal val="#ppt_h"/>
                                          </p:val>
                                        </p:tav>
                                      </p:tavLst>
                                    </p:anim>
                                    <p:anim calcmode="lin" valueType="num">
                                      <p:cBhvr>
                                        <p:cTn id="180" dur="500" fill="hold"/>
                                        <p:tgtEl>
                                          <p:spTgt spid="47"/>
                                        </p:tgtEl>
                                        <p:attrNameLst>
                                          <p:attrName>style.rotation</p:attrName>
                                        </p:attrNameLst>
                                      </p:cBhvr>
                                      <p:tavLst>
                                        <p:tav tm="0">
                                          <p:val>
                                            <p:fltVal val="360"/>
                                          </p:val>
                                        </p:tav>
                                        <p:tav tm="100000">
                                          <p:val>
                                            <p:fltVal val="0"/>
                                          </p:val>
                                        </p:tav>
                                      </p:tavLst>
                                    </p:anim>
                                    <p:animEffect transition="in" filter="fade">
                                      <p:cBhvr>
                                        <p:cTn id="181" dur="500"/>
                                        <p:tgtEl>
                                          <p:spTgt spid="47"/>
                                        </p:tgtEl>
                                      </p:cBhvr>
                                    </p:animEffect>
                                  </p:childTnLst>
                                </p:cTn>
                              </p:par>
                            </p:childTnLst>
                          </p:cTn>
                        </p:par>
                        <p:par>
                          <p:cTn id="182" fill="hold">
                            <p:stCondLst>
                              <p:cond delay="9500"/>
                            </p:stCondLst>
                            <p:childTnLst>
                              <p:par>
                                <p:cTn id="183" presetID="49" presetClass="entr" presetSubtype="0" decel="100000" fill="hold" grpId="0" nodeType="afterEffect">
                                  <p:stCondLst>
                                    <p:cond delay="0"/>
                                  </p:stCondLst>
                                  <p:childTnLst>
                                    <p:set>
                                      <p:cBhvr>
                                        <p:cTn id="184" dur="1" fill="hold">
                                          <p:stCondLst>
                                            <p:cond delay="0"/>
                                          </p:stCondLst>
                                        </p:cTn>
                                        <p:tgtEl>
                                          <p:spTgt spid="45"/>
                                        </p:tgtEl>
                                        <p:attrNameLst>
                                          <p:attrName>style.visibility</p:attrName>
                                        </p:attrNameLst>
                                      </p:cBhvr>
                                      <p:to>
                                        <p:strVal val="visible"/>
                                      </p:to>
                                    </p:set>
                                    <p:anim calcmode="lin" valueType="num">
                                      <p:cBhvr>
                                        <p:cTn id="185" dur="500" fill="hold"/>
                                        <p:tgtEl>
                                          <p:spTgt spid="45"/>
                                        </p:tgtEl>
                                        <p:attrNameLst>
                                          <p:attrName>ppt_w</p:attrName>
                                        </p:attrNameLst>
                                      </p:cBhvr>
                                      <p:tavLst>
                                        <p:tav tm="0">
                                          <p:val>
                                            <p:fltVal val="0"/>
                                          </p:val>
                                        </p:tav>
                                        <p:tav tm="100000">
                                          <p:val>
                                            <p:strVal val="#ppt_w"/>
                                          </p:val>
                                        </p:tav>
                                      </p:tavLst>
                                    </p:anim>
                                    <p:anim calcmode="lin" valueType="num">
                                      <p:cBhvr>
                                        <p:cTn id="186" dur="500" fill="hold"/>
                                        <p:tgtEl>
                                          <p:spTgt spid="45"/>
                                        </p:tgtEl>
                                        <p:attrNameLst>
                                          <p:attrName>ppt_h</p:attrName>
                                        </p:attrNameLst>
                                      </p:cBhvr>
                                      <p:tavLst>
                                        <p:tav tm="0">
                                          <p:val>
                                            <p:fltVal val="0"/>
                                          </p:val>
                                        </p:tav>
                                        <p:tav tm="100000">
                                          <p:val>
                                            <p:strVal val="#ppt_h"/>
                                          </p:val>
                                        </p:tav>
                                      </p:tavLst>
                                    </p:anim>
                                    <p:anim calcmode="lin" valueType="num">
                                      <p:cBhvr>
                                        <p:cTn id="187" dur="500" fill="hold"/>
                                        <p:tgtEl>
                                          <p:spTgt spid="45"/>
                                        </p:tgtEl>
                                        <p:attrNameLst>
                                          <p:attrName>style.rotation</p:attrName>
                                        </p:attrNameLst>
                                      </p:cBhvr>
                                      <p:tavLst>
                                        <p:tav tm="0">
                                          <p:val>
                                            <p:fltVal val="360"/>
                                          </p:val>
                                        </p:tav>
                                        <p:tav tm="100000">
                                          <p:val>
                                            <p:fltVal val="0"/>
                                          </p:val>
                                        </p:tav>
                                      </p:tavLst>
                                    </p:anim>
                                    <p:animEffect transition="in" filter="fade">
                                      <p:cBhvr>
                                        <p:cTn id="188" dur="500"/>
                                        <p:tgtEl>
                                          <p:spTgt spid="45"/>
                                        </p:tgtEl>
                                      </p:cBhvr>
                                    </p:animEffect>
                                  </p:childTnLst>
                                </p:cTn>
                              </p:par>
                            </p:childTnLst>
                          </p:cTn>
                        </p:par>
                        <p:par>
                          <p:cTn id="189" fill="hold">
                            <p:stCondLst>
                              <p:cond delay="10000"/>
                            </p:stCondLst>
                            <p:childTnLst>
                              <p:par>
                                <p:cTn id="190" presetID="10" presetClass="entr" presetSubtype="0" fill="hold" grpId="0" nodeType="afterEffect">
                                  <p:stCondLst>
                                    <p:cond delay="0"/>
                                  </p:stCondLst>
                                  <p:childTnLst>
                                    <p:set>
                                      <p:cBhvr>
                                        <p:cTn id="191" dur="1" fill="hold">
                                          <p:stCondLst>
                                            <p:cond delay="0"/>
                                          </p:stCondLst>
                                        </p:cTn>
                                        <p:tgtEl>
                                          <p:spTgt spid="57"/>
                                        </p:tgtEl>
                                        <p:attrNameLst>
                                          <p:attrName>style.visibility</p:attrName>
                                        </p:attrNameLst>
                                      </p:cBhvr>
                                      <p:to>
                                        <p:strVal val="visible"/>
                                      </p:to>
                                    </p:set>
                                    <p:animEffect transition="in" filter="fade">
                                      <p:cBhvr>
                                        <p:cTn id="192" dur="500"/>
                                        <p:tgtEl>
                                          <p:spTgt spid="57"/>
                                        </p:tgtEl>
                                      </p:cBhvr>
                                    </p:animEffect>
                                  </p:childTnLst>
                                </p:cTn>
                              </p:par>
                            </p:childTnLst>
                          </p:cTn>
                        </p:par>
                        <p:par>
                          <p:cTn id="193" fill="hold">
                            <p:stCondLst>
                              <p:cond delay="10500"/>
                            </p:stCondLst>
                            <p:childTnLst>
                              <p:par>
                                <p:cTn id="194" presetID="10" presetClass="entr" presetSubtype="0" fill="hold" grpId="0" nodeType="afterEffect">
                                  <p:stCondLst>
                                    <p:cond delay="0"/>
                                  </p:stCondLst>
                                  <p:childTnLst>
                                    <p:set>
                                      <p:cBhvr>
                                        <p:cTn id="195" dur="1" fill="hold">
                                          <p:stCondLst>
                                            <p:cond delay="0"/>
                                          </p:stCondLst>
                                        </p:cTn>
                                        <p:tgtEl>
                                          <p:spTgt spid="56"/>
                                        </p:tgtEl>
                                        <p:attrNameLst>
                                          <p:attrName>style.visibility</p:attrName>
                                        </p:attrNameLst>
                                      </p:cBhvr>
                                      <p:to>
                                        <p:strVal val="visible"/>
                                      </p:to>
                                    </p:set>
                                    <p:animEffect transition="in" filter="fade">
                                      <p:cBhvr>
                                        <p:cTn id="19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p:bldP spid="34" grpId="0" bldLvl="0" animBg="1"/>
      <p:bldP spid="35" grpId="0" bldLvl="0" animBg="1"/>
      <p:bldP spid="36" grpId="0" bldLvl="0" animBg="1"/>
      <p:bldP spid="37" grpId="0"/>
      <p:bldP spid="38" grpId="0"/>
      <p:bldP spid="39" grpId="0" bldLvl="0" animBg="1"/>
      <p:bldP spid="40" grpId="0" bldLvl="0" animBg="1"/>
      <p:bldP spid="41" grpId="0" bldLvl="0" animBg="1"/>
      <p:bldP spid="42" grpId="0" animBg="1"/>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289690" y="1921768"/>
            <a:ext cx="9612621" cy="3274993"/>
            <a:chOff x="1232549" y="2691544"/>
            <a:chExt cx="9614846" cy="3275751"/>
          </a:xfrm>
        </p:grpSpPr>
        <p:sp>
          <p:nvSpPr>
            <p:cNvPr id="10" name="TextBox 12"/>
            <p:cNvSpPr txBox="1"/>
            <p:nvPr/>
          </p:nvSpPr>
          <p:spPr>
            <a:xfrm flipH="1">
              <a:off x="6124249" y="5505630"/>
              <a:ext cx="2308551" cy="461665"/>
            </a:xfrm>
            <a:prstGeom prst="rect">
              <a:avLst/>
            </a:prstGeom>
            <a:noFill/>
          </p:spPr>
          <p:txBody>
            <a:bodyPr wrap="square" rtlCol="0">
              <a:spAutoFit/>
            </a:bodyPr>
            <a:lstStyle/>
            <a:p>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endPar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endParaRPr>
            </a:p>
          </p:txBody>
        </p:sp>
        <p:sp>
          <p:nvSpPr>
            <p:cNvPr id="11" name="TextBox 13"/>
            <p:cNvSpPr txBox="1"/>
            <p:nvPr/>
          </p:nvSpPr>
          <p:spPr>
            <a:xfrm flipH="1">
              <a:off x="6634094" y="4706333"/>
              <a:ext cx="1293171" cy="707922"/>
            </a:xfrm>
            <a:prstGeom prst="rect">
              <a:avLst/>
            </a:prstGeom>
            <a:noFill/>
          </p:spPr>
          <p:txBody>
            <a:bodyPr wrap="square" rtlCol="0">
              <a:spAutoFit/>
            </a:bodyPr>
            <a:lstStyle/>
            <a:p>
              <a:r>
                <a:rPr lang="en-US" altLang="zh-CN" sz="4000" b="1" dirty="0">
                  <a:solidFill>
                    <a:srgbClr val="FDFBBB"/>
                  </a:solidFill>
                  <a:latin typeface="思源黑体 CN Regular" panose="020B0500000000000000" pitchFamily="34" charset="-122"/>
                  <a:ea typeface="思源黑体 CN Regular" panose="020B0500000000000000" pitchFamily="34" charset="-122"/>
                </a:rPr>
                <a:t>80%</a:t>
              </a:r>
              <a:endParaRPr lang="zh-CN" altLang="en-US" sz="4000" b="1" dirty="0">
                <a:solidFill>
                  <a:srgbClr val="FDFBBB"/>
                </a:solidFill>
                <a:latin typeface="思源黑体 CN Regular" panose="020B0500000000000000" pitchFamily="34" charset="-122"/>
                <a:ea typeface="思源黑体 CN Regular" panose="020B0500000000000000" pitchFamily="34" charset="-122"/>
              </a:endParaRPr>
            </a:p>
          </p:txBody>
        </p:sp>
        <p:cxnSp>
          <p:nvCxnSpPr>
            <p:cNvPr id="12" name="直接连接符 11"/>
            <p:cNvCxnSpPr/>
            <p:nvPr/>
          </p:nvCxnSpPr>
          <p:spPr>
            <a:xfrm flipH="1">
              <a:off x="6244127" y="5446946"/>
              <a:ext cx="2107572" cy="0"/>
            </a:xfrm>
            <a:prstGeom prst="line">
              <a:avLst/>
            </a:prstGeom>
            <a:ln w="38100">
              <a:solidFill>
                <a:srgbClr val="FDFBBB"/>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6304065" y="2699276"/>
              <a:ext cx="1889830" cy="1889830"/>
              <a:chOff x="1050925" y="1327150"/>
              <a:chExt cx="1701800" cy="1701800"/>
            </a:xfrm>
          </p:grpSpPr>
          <p:sp>
            <p:nvSpPr>
              <p:cNvPr id="33" name="饼形 28"/>
              <p:cNvSpPr/>
              <p:nvPr/>
            </p:nvSpPr>
            <p:spPr>
              <a:xfrm>
                <a:off x="1117600" y="1393825"/>
                <a:ext cx="1568450" cy="1568450"/>
              </a:xfrm>
              <a:prstGeom prst="pie">
                <a:avLst>
                  <a:gd name="adj1" fmla="val 16230288"/>
                  <a:gd name="adj2" fmla="val 12256012"/>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sp>
            <p:nvSpPr>
              <p:cNvPr id="34" name="椭圆 33"/>
              <p:cNvSpPr/>
              <p:nvPr/>
            </p:nvSpPr>
            <p:spPr>
              <a:xfrm>
                <a:off x="1050925" y="1327150"/>
                <a:ext cx="1701800" cy="1701800"/>
              </a:xfrm>
              <a:prstGeom prst="ellipse">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grpSp>
        <p:sp>
          <p:nvSpPr>
            <p:cNvPr id="15" name="TextBox 16"/>
            <p:cNvSpPr txBox="1"/>
            <p:nvPr/>
          </p:nvSpPr>
          <p:spPr>
            <a:xfrm flipH="1">
              <a:off x="3650246" y="5497898"/>
              <a:ext cx="2308551" cy="461665"/>
            </a:xfrm>
            <a:prstGeom prst="rect">
              <a:avLst/>
            </a:prstGeom>
            <a:noFill/>
          </p:spPr>
          <p:txBody>
            <a:bodyPr wrap="square" rtlCol="0">
              <a:spAutoFit/>
            </a:bodyPr>
            <a:lstStyle/>
            <a:p>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endPar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endParaRPr>
            </a:p>
          </p:txBody>
        </p:sp>
        <p:sp>
          <p:nvSpPr>
            <p:cNvPr id="16" name="TextBox 17"/>
            <p:cNvSpPr txBox="1"/>
            <p:nvPr/>
          </p:nvSpPr>
          <p:spPr>
            <a:xfrm flipH="1">
              <a:off x="4160087" y="4698600"/>
              <a:ext cx="1293171" cy="707922"/>
            </a:xfrm>
            <a:prstGeom prst="rect">
              <a:avLst/>
            </a:prstGeom>
            <a:noFill/>
          </p:spPr>
          <p:txBody>
            <a:bodyPr wrap="square" rtlCol="0">
              <a:spAutoFit/>
            </a:bodyPr>
            <a:lstStyle/>
            <a:p>
              <a:r>
                <a:rPr lang="en-US" altLang="zh-CN" sz="4000" b="1" dirty="0">
                  <a:solidFill>
                    <a:srgbClr val="FDFBBB"/>
                  </a:solidFill>
                  <a:latin typeface="思源黑体 CN Regular" panose="020B0500000000000000" pitchFamily="34" charset="-122"/>
                  <a:ea typeface="思源黑体 CN Regular" panose="020B0500000000000000" pitchFamily="34" charset="-122"/>
                </a:rPr>
                <a:t>20%</a:t>
              </a:r>
              <a:endParaRPr lang="zh-CN" altLang="en-US" sz="4000" b="1" dirty="0">
                <a:solidFill>
                  <a:srgbClr val="FDFBBB"/>
                </a:solidFill>
                <a:latin typeface="思源黑体 CN Regular" panose="020B0500000000000000" pitchFamily="34" charset="-122"/>
                <a:ea typeface="思源黑体 CN Regular" panose="020B0500000000000000" pitchFamily="34" charset="-122"/>
              </a:endParaRPr>
            </a:p>
          </p:txBody>
        </p:sp>
        <p:cxnSp>
          <p:nvCxnSpPr>
            <p:cNvPr id="17" name="直接连接符 16"/>
            <p:cNvCxnSpPr/>
            <p:nvPr/>
          </p:nvCxnSpPr>
          <p:spPr>
            <a:xfrm flipH="1">
              <a:off x="3770122" y="5439214"/>
              <a:ext cx="2107572" cy="0"/>
            </a:xfrm>
            <a:prstGeom prst="line">
              <a:avLst/>
            </a:prstGeom>
            <a:ln w="38100">
              <a:solidFill>
                <a:srgbClr val="FDFBBB"/>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a:off x="3830060" y="2691544"/>
              <a:ext cx="1889830" cy="1889830"/>
              <a:chOff x="1050925" y="1327150"/>
              <a:chExt cx="1701800" cy="1701800"/>
            </a:xfrm>
          </p:grpSpPr>
          <p:sp>
            <p:nvSpPr>
              <p:cNvPr id="31" name="饼形 26"/>
              <p:cNvSpPr/>
              <p:nvPr/>
            </p:nvSpPr>
            <p:spPr>
              <a:xfrm>
                <a:off x="1117600" y="1393825"/>
                <a:ext cx="1568450" cy="1568450"/>
              </a:xfrm>
              <a:prstGeom prst="pie">
                <a:avLst>
                  <a:gd name="adj1" fmla="val 12283961"/>
                  <a:gd name="adj2" fmla="val 16233538"/>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sp>
            <p:nvSpPr>
              <p:cNvPr id="32" name="椭圆 31"/>
              <p:cNvSpPr/>
              <p:nvPr/>
            </p:nvSpPr>
            <p:spPr>
              <a:xfrm>
                <a:off x="1050925" y="1327150"/>
                <a:ext cx="1701800" cy="1701800"/>
              </a:xfrm>
              <a:prstGeom prst="ellipse">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grpSp>
        <p:sp>
          <p:nvSpPr>
            <p:cNvPr id="19" name="TextBox 20"/>
            <p:cNvSpPr txBox="1"/>
            <p:nvPr/>
          </p:nvSpPr>
          <p:spPr>
            <a:xfrm flipH="1">
              <a:off x="1232549" y="5502672"/>
              <a:ext cx="2308551" cy="461665"/>
            </a:xfrm>
            <a:prstGeom prst="rect">
              <a:avLst/>
            </a:prstGeom>
            <a:noFill/>
          </p:spPr>
          <p:txBody>
            <a:bodyPr wrap="square" rtlCol="0">
              <a:spAutoFit/>
            </a:bodyPr>
            <a:lstStyle/>
            <a:p>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endPar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endParaRPr>
            </a:p>
          </p:txBody>
        </p:sp>
        <p:sp>
          <p:nvSpPr>
            <p:cNvPr id="20" name="TextBox 21"/>
            <p:cNvSpPr txBox="1"/>
            <p:nvPr/>
          </p:nvSpPr>
          <p:spPr>
            <a:xfrm flipH="1">
              <a:off x="1742391" y="4703374"/>
              <a:ext cx="1293171" cy="707922"/>
            </a:xfrm>
            <a:prstGeom prst="rect">
              <a:avLst/>
            </a:prstGeom>
            <a:noFill/>
          </p:spPr>
          <p:txBody>
            <a:bodyPr wrap="square" rtlCol="0">
              <a:spAutoFit/>
            </a:bodyPr>
            <a:lstStyle/>
            <a:p>
              <a:r>
                <a:rPr lang="en-US" altLang="zh-CN" sz="4000" b="1" dirty="0">
                  <a:solidFill>
                    <a:srgbClr val="FDFBBB"/>
                  </a:solidFill>
                  <a:latin typeface="思源黑体 CN Regular" panose="020B0500000000000000" pitchFamily="34" charset="-122"/>
                  <a:ea typeface="思源黑体 CN Regular" panose="020B0500000000000000" pitchFamily="34" charset="-122"/>
                </a:rPr>
                <a:t>38%</a:t>
              </a:r>
              <a:endParaRPr lang="zh-CN" altLang="en-US" sz="4000" b="1" dirty="0">
                <a:solidFill>
                  <a:srgbClr val="FDFBBB"/>
                </a:solidFill>
                <a:latin typeface="思源黑体 CN Regular" panose="020B0500000000000000" pitchFamily="34" charset="-122"/>
                <a:ea typeface="思源黑体 CN Regular" panose="020B0500000000000000" pitchFamily="34" charset="-122"/>
              </a:endParaRPr>
            </a:p>
          </p:txBody>
        </p:sp>
        <p:cxnSp>
          <p:nvCxnSpPr>
            <p:cNvPr id="21" name="直接连接符 20"/>
            <p:cNvCxnSpPr/>
            <p:nvPr/>
          </p:nvCxnSpPr>
          <p:spPr>
            <a:xfrm flipH="1">
              <a:off x="1352426" y="5443988"/>
              <a:ext cx="2107572" cy="0"/>
            </a:xfrm>
            <a:prstGeom prst="line">
              <a:avLst/>
            </a:prstGeom>
            <a:ln w="38100">
              <a:solidFill>
                <a:srgbClr val="FDFBBB"/>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a:off x="1412365" y="2696318"/>
              <a:ext cx="1889830" cy="1889830"/>
              <a:chOff x="1050925" y="1327150"/>
              <a:chExt cx="1701800" cy="1701800"/>
            </a:xfrm>
          </p:grpSpPr>
          <p:sp>
            <p:nvSpPr>
              <p:cNvPr id="29" name="饼形 24"/>
              <p:cNvSpPr/>
              <p:nvPr/>
            </p:nvSpPr>
            <p:spPr>
              <a:xfrm>
                <a:off x="1117600" y="1393825"/>
                <a:ext cx="1568450" cy="1568450"/>
              </a:xfrm>
              <a:prstGeom prst="pie">
                <a:avLst>
                  <a:gd name="adj1" fmla="val 7576676"/>
                  <a:gd name="adj2" fmla="val 16233538"/>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dirty="0">
                  <a:solidFill>
                    <a:srgbClr val="F7DD72"/>
                  </a:solidFill>
                  <a:latin typeface="思源黑体 CN Regular" panose="020B0500000000000000" pitchFamily="34" charset="-122"/>
                  <a:ea typeface="思源黑体 CN Regular" panose="020B0500000000000000" pitchFamily="34" charset="-122"/>
                </a:endParaRPr>
              </a:p>
            </p:txBody>
          </p:sp>
          <p:sp>
            <p:nvSpPr>
              <p:cNvPr id="30" name="椭圆 29"/>
              <p:cNvSpPr/>
              <p:nvPr/>
            </p:nvSpPr>
            <p:spPr>
              <a:xfrm>
                <a:off x="1050925" y="1327150"/>
                <a:ext cx="1701800" cy="1701800"/>
              </a:xfrm>
              <a:prstGeom prst="ellipse">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grpSp>
        <p:sp>
          <p:nvSpPr>
            <p:cNvPr id="23" name="TextBox 12"/>
            <p:cNvSpPr txBox="1"/>
            <p:nvPr/>
          </p:nvSpPr>
          <p:spPr>
            <a:xfrm flipH="1">
              <a:off x="8538844" y="5505630"/>
              <a:ext cx="2308551" cy="461665"/>
            </a:xfrm>
            <a:prstGeom prst="rect">
              <a:avLst/>
            </a:prstGeom>
            <a:noFill/>
          </p:spPr>
          <p:txBody>
            <a:bodyPr wrap="square" rtlCol="0">
              <a:spAutoFit/>
            </a:bodyPr>
            <a:lstStyle/>
            <a:p>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Lato Regular"/>
                </a:rPr>
                <a:t>点击此处更换文本</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rPr>
                <a:t>123.com</a:t>
              </a:r>
              <a:endParaRPr lang="en-US" altLang="zh-CN" sz="1200" dirty="0">
                <a:solidFill>
                  <a:schemeClr val="bg1"/>
                </a:solidFill>
                <a:latin typeface="思源黑体 CN Regular" panose="020B0500000000000000" pitchFamily="34" charset="-122"/>
                <a:ea typeface="思源黑体 CN Regular" panose="020B0500000000000000" pitchFamily="34" charset="-122"/>
                <a:cs typeface="Lato Regular"/>
              </a:endParaRPr>
            </a:p>
          </p:txBody>
        </p:sp>
        <p:sp>
          <p:nvSpPr>
            <p:cNvPr id="24" name="TextBox 13"/>
            <p:cNvSpPr txBox="1"/>
            <p:nvPr/>
          </p:nvSpPr>
          <p:spPr>
            <a:xfrm flipH="1">
              <a:off x="9048689" y="4706333"/>
              <a:ext cx="1293171" cy="707922"/>
            </a:xfrm>
            <a:prstGeom prst="rect">
              <a:avLst/>
            </a:prstGeom>
            <a:noFill/>
          </p:spPr>
          <p:txBody>
            <a:bodyPr wrap="square" rtlCol="0">
              <a:spAutoFit/>
            </a:bodyPr>
            <a:lstStyle/>
            <a:p>
              <a:r>
                <a:rPr lang="en-US" altLang="zh-CN" sz="4000" b="1" dirty="0">
                  <a:solidFill>
                    <a:srgbClr val="FDFBBB"/>
                  </a:solidFill>
                  <a:latin typeface="思源黑体 CN Regular" panose="020B0500000000000000" pitchFamily="34" charset="-122"/>
                  <a:ea typeface="思源黑体 CN Regular" panose="020B0500000000000000" pitchFamily="34" charset="-122"/>
                </a:rPr>
                <a:t>90%</a:t>
              </a:r>
              <a:endParaRPr lang="zh-CN" altLang="en-US" sz="4000" b="1" dirty="0">
                <a:solidFill>
                  <a:srgbClr val="FDFBBB"/>
                </a:solidFill>
                <a:latin typeface="思源黑体 CN Regular" panose="020B0500000000000000" pitchFamily="34" charset="-122"/>
                <a:ea typeface="思源黑体 CN Regular" panose="020B0500000000000000" pitchFamily="34" charset="-122"/>
              </a:endParaRPr>
            </a:p>
          </p:txBody>
        </p:sp>
        <p:cxnSp>
          <p:nvCxnSpPr>
            <p:cNvPr id="25" name="直接连接符 24"/>
            <p:cNvCxnSpPr/>
            <p:nvPr/>
          </p:nvCxnSpPr>
          <p:spPr>
            <a:xfrm flipH="1">
              <a:off x="8658722" y="5446946"/>
              <a:ext cx="2107572" cy="0"/>
            </a:xfrm>
            <a:prstGeom prst="line">
              <a:avLst/>
            </a:prstGeom>
            <a:ln w="38100">
              <a:solidFill>
                <a:srgbClr val="FDFBBB"/>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8718660" y="2699276"/>
              <a:ext cx="1889830" cy="1889830"/>
              <a:chOff x="1050925" y="1327150"/>
              <a:chExt cx="1701800" cy="1701800"/>
            </a:xfrm>
          </p:grpSpPr>
          <p:sp>
            <p:nvSpPr>
              <p:cNvPr id="27" name="饼形 28"/>
              <p:cNvSpPr/>
              <p:nvPr/>
            </p:nvSpPr>
            <p:spPr>
              <a:xfrm>
                <a:off x="1117600" y="1393825"/>
                <a:ext cx="1568450" cy="1568450"/>
              </a:xfrm>
              <a:prstGeom prst="pie">
                <a:avLst>
                  <a:gd name="adj1" fmla="val 16230288"/>
                  <a:gd name="adj2" fmla="val 13455520"/>
                </a:avLst>
              </a:pr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sp>
            <p:nvSpPr>
              <p:cNvPr id="28" name="椭圆 27"/>
              <p:cNvSpPr/>
              <p:nvPr/>
            </p:nvSpPr>
            <p:spPr>
              <a:xfrm>
                <a:off x="1050925" y="1327150"/>
                <a:ext cx="1701800" cy="1701800"/>
              </a:xfrm>
              <a:prstGeom prst="ellipse">
                <a:avLst/>
              </a:prstGeom>
              <a:noFill/>
              <a:ln>
                <a:solidFill>
                  <a:srgbClr val="FDFB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a:solidFill>
                    <a:srgbClr val="F7DD72"/>
                  </a:solidFill>
                  <a:latin typeface="思源黑体 CN Regular" panose="020B0500000000000000" pitchFamily="34" charset="-122"/>
                  <a:ea typeface="思源黑体 CN Regular" panose="020B0500000000000000" pitchFamily="34" charset="-122"/>
                </a:endParaRPr>
              </a:p>
            </p:txBody>
          </p:sp>
        </p:grpSp>
      </p:grpSp>
      <p:grpSp>
        <p:nvGrpSpPr>
          <p:cNvPr id="43" name="组合 42"/>
          <p:cNvGrpSpPr/>
          <p:nvPr/>
        </p:nvGrpSpPr>
        <p:grpSpPr>
          <a:xfrm>
            <a:off x="3499708" y="442254"/>
            <a:ext cx="5192584" cy="523220"/>
            <a:chOff x="3556000" y="1665906"/>
            <a:chExt cx="5192584" cy="523220"/>
          </a:xfrm>
        </p:grpSpPr>
        <p:sp>
          <p:nvSpPr>
            <p:cNvPr id="44" name="文本框 43"/>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5" name="直接连接符 44"/>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3499708" y="442254"/>
            <a:ext cx="5192584" cy="523220"/>
            <a:chOff x="3556000" y="1665906"/>
            <a:chExt cx="5192584" cy="523220"/>
          </a:xfrm>
        </p:grpSpPr>
        <p:sp>
          <p:nvSpPr>
            <p:cNvPr id="48" name="文本框 47"/>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49" name="直接连接符 48"/>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1115300" y="1421108"/>
            <a:ext cx="10052640" cy="4399344"/>
            <a:chOff x="1100786" y="1551735"/>
            <a:chExt cx="10052640" cy="4399344"/>
          </a:xfrm>
        </p:grpSpPr>
        <p:sp>
          <p:nvSpPr>
            <p:cNvPr id="22" name="PA_任意多边形 21"/>
            <p:cNvSpPr/>
            <p:nvPr>
              <p:custDataLst>
                <p:tags r:id="rId2"/>
              </p:custDataLst>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rgbClr val="FDF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5" name="PA_圆角矩形 4"/>
            <p:cNvSpPr/>
            <p:nvPr>
              <p:custDataLst>
                <p:tags r:id="rId3"/>
              </p:custDataLst>
            </p:nvPr>
          </p:nvSpPr>
          <p:spPr>
            <a:xfrm rot="19805282">
              <a:off x="1100786" y="3962064"/>
              <a:ext cx="634909" cy="634236"/>
            </a:xfrm>
            <a:prstGeom prst="roundRect">
              <a:avLst>
                <a:gd name="adj" fmla="val 50000"/>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18" name="PA_圆角矩形 17"/>
            <p:cNvSpPr/>
            <p:nvPr>
              <p:custDataLst>
                <p:tags r:id="rId4"/>
              </p:custDataLst>
            </p:nvPr>
          </p:nvSpPr>
          <p:spPr>
            <a:xfrm rot="19805282">
              <a:off x="2976655" y="2907046"/>
              <a:ext cx="634909" cy="6342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19" name="PA_圆角矩形 18"/>
            <p:cNvSpPr/>
            <p:nvPr>
              <p:custDataLst>
                <p:tags r:id="rId5"/>
              </p:custDataLst>
            </p:nvPr>
          </p:nvSpPr>
          <p:spPr>
            <a:xfrm rot="19805282">
              <a:off x="4856481" y="3966200"/>
              <a:ext cx="634909" cy="6342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0" name="PA_圆角矩形 19"/>
            <p:cNvSpPr/>
            <p:nvPr>
              <p:custDataLst>
                <p:tags r:id="rId6"/>
              </p:custDataLst>
            </p:nvPr>
          </p:nvSpPr>
          <p:spPr>
            <a:xfrm rot="19805282">
              <a:off x="6750373" y="2907049"/>
              <a:ext cx="634909" cy="6342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1" name="PA_圆角矩形 20"/>
            <p:cNvSpPr/>
            <p:nvPr>
              <p:custDataLst>
                <p:tags r:id="rId7"/>
              </p:custDataLst>
            </p:nvPr>
          </p:nvSpPr>
          <p:spPr>
            <a:xfrm rot="19805282">
              <a:off x="10518517" y="2907047"/>
              <a:ext cx="634909" cy="634236"/>
            </a:xfrm>
            <a:prstGeom prst="roundRect">
              <a:avLst>
                <a:gd name="adj" fmla="val 50000"/>
              </a:avLst>
            </a:prstGeom>
            <a:solidFill>
              <a:srgbClr val="DEDE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3" name="PA_圆角矩形 22"/>
            <p:cNvSpPr/>
            <p:nvPr>
              <p:custDataLst>
                <p:tags r:id="rId8"/>
              </p:custDataLst>
            </p:nvPr>
          </p:nvSpPr>
          <p:spPr>
            <a:xfrm rot="19805282">
              <a:off x="8614859" y="3962065"/>
              <a:ext cx="634909" cy="63423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4" name="PA_任意多边形 23"/>
            <p:cNvSpPr>
              <a:spLocks noEditPoints="1"/>
            </p:cNvSpPr>
            <p:nvPr>
              <p:custDataLst>
                <p:tags r:id="rId9"/>
              </p:custDataLst>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5" name="PA_任意多边形 24"/>
            <p:cNvSpPr>
              <a:spLocks noEditPoints="1"/>
            </p:cNvSpPr>
            <p:nvPr>
              <p:custDataLst>
                <p:tags r:id="rId10"/>
              </p:custDataLst>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6" name="PA_任意多边形 25"/>
            <p:cNvSpPr>
              <a:spLocks noEditPoints="1"/>
            </p:cNvSpPr>
            <p:nvPr>
              <p:custDataLst>
                <p:tags r:id="rId11"/>
              </p:custDataLst>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27" name="PA_任意多边形 26"/>
            <p:cNvSpPr>
              <a:spLocks noEditPoints="1"/>
            </p:cNvSpPr>
            <p:nvPr>
              <p:custDataLst>
                <p:tags r:id="rId12"/>
              </p:custDataLst>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cxnSp>
        <p:nvCxnSpPr>
          <p:cNvPr id="38" name="PA_StraightArrowConnector 37"/>
          <p:cNvCxnSpPr/>
          <p:nvPr>
            <p:custDataLst>
              <p:tags r:id="rId13"/>
            </p:custDataLst>
          </p:nvPr>
        </p:nvCxnSpPr>
        <p:spPr>
          <a:xfrm>
            <a:off x="3308622" y="3620780"/>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PA_StraightArrowConnector 40"/>
          <p:cNvCxnSpPr/>
          <p:nvPr>
            <p:custDataLst>
              <p:tags r:id="rId14"/>
            </p:custDataLst>
          </p:nvPr>
        </p:nvCxnSpPr>
        <p:spPr>
          <a:xfrm>
            <a:off x="7082340" y="3620780"/>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PA_StraightArrowConnector 41"/>
          <p:cNvCxnSpPr/>
          <p:nvPr>
            <p:custDataLst>
              <p:tags r:id="rId15"/>
            </p:custDataLst>
          </p:nvPr>
        </p:nvCxnSpPr>
        <p:spPr>
          <a:xfrm flipV="1">
            <a:off x="8966065" y="2660356"/>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PA_StraightArrowConnector 42"/>
          <p:cNvCxnSpPr/>
          <p:nvPr>
            <p:custDataLst>
              <p:tags r:id="rId16"/>
            </p:custDataLst>
          </p:nvPr>
        </p:nvCxnSpPr>
        <p:spPr>
          <a:xfrm flipV="1">
            <a:off x="5207015" y="2660356"/>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PA_组合 5"/>
          <p:cNvGrpSpPr/>
          <p:nvPr>
            <p:custDataLst>
              <p:tags r:id="rId17"/>
            </p:custDataLst>
          </p:nvPr>
        </p:nvGrpSpPr>
        <p:grpSpPr>
          <a:xfrm>
            <a:off x="1944056" y="4701528"/>
            <a:ext cx="2729132" cy="1194192"/>
            <a:chOff x="1929542" y="4832155"/>
            <a:chExt cx="2729132" cy="1194192"/>
          </a:xfrm>
        </p:grpSpPr>
        <p:sp>
          <p:nvSpPr>
            <p:cNvPr id="44" name="PA_文本框 43"/>
            <p:cNvSpPr txBox="1"/>
            <p:nvPr>
              <p:custDataLst>
                <p:tags r:id="rId18"/>
              </p:custDataLst>
            </p:nvPr>
          </p:nvSpPr>
          <p:spPr>
            <a:xfrm>
              <a:off x="2490041" y="4832155"/>
              <a:ext cx="1608133" cy="369332"/>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5" name="PA_矩形 44"/>
            <p:cNvSpPr/>
            <p:nvPr>
              <p:custDataLst>
                <p:tags r:id="rId19"/>
              </p:custDataLst>
            </p:nvPr>
          </p:nvSpPr>
          <p:spPr>
            <a:xfrm>
              <a:off x="1929542" y="5195350"/>
              <a:ext cx="2729132" cy="830997"/>
            </a:xfrm>
            <a:prstGeom prst="rect">
              <a:avLst/>
            </a:prstGeom>
          </p:spPr>
          <p:txBody>
            <a:bodyPr wrap="square">
              <a:spAutoFit/>
              <a:scene3d>
                <a:camera prst="orthographicFront"/>
                <a:lightRig rig="threePt" dir="t"/>
              </a:scene3d>
              <a:sp3d contourW="12700"/>
            </a:bodyPr>
            <a:lstStyle/>
            <a:p>
              <a:pPr algn="just" eaLnBrk="0" fontAlgn="base" hangingPunct="0">
                <a:spcBef>
                  <a:spcPct val="0"/>
                </a:spcBef>
                <a:spcAft>
                  <a:spcPct val="0"/>
                </a:spcAft>
              </a:pP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但白底灰字呢更易于更改</a:t>
              </a:r>
              <a:endParaRPr lang="en-GB" sz="12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9" name="PA_组合 8"/>
          <p:cNvGrpSpPr/>
          <p:nvPr>
            <p:custDataLst>
              <p:tags r:id="rId20"/>
            </p:custDataLst>
          </p:nvPr>
        </p:nvGrpSpPr>
        <p:grpSpPr>
          <a:xfrm>
            <a:off x="5717774" y="4701528"/>
            <a:ext cx="2729132" cy="1194192"/>
            <a:chOff x="5703260" y="4832155"/>
            <a:chExt cx="2729132" cy="1194192"/>
          </a:xfrm>
        </p:grpSpPr>
        <p:sp>
          <p:nvSpPr>
            <p:cNvPr id="48" name="PA_文本框 47"/>
            <p:cNvSpPr txBox="1"/>
            <p:nvPr>
              <p:custDataLst>
                <p:tags r:id="rId21"/>
              </p:custDataLst>
            </p:nvPr>
          </p:nvSpPr>
          <p:spPr>
            <a:xfrm>
              <a:off x="6263759" y="4832155"/>
              <a:ext cx="1608133" cy="369332"/>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49" name="PA_矩形 48"/>
            <p:cNvSpPr/>
            <p:nvPr>
              <p:custDataLst>
                <p:tags r:id="rId22"/>
              </p:custDataLst>
            </p:nvPr>
          </p:nvSpPr>
          <p:spPr>
            <a:xfrm>
              <a:off x="5703260" y="5195350"/>
              <a:ext cx="2729132" cy="830997"/>
            </a:xfrm>
            <a:prstGeom prst="rect">
              <a:avLst/>
            </a:prstGeom>
          </p:spPr>
          <p:txBody>
            <a:bodyPr wrap="square">
              <a:spAutoFit/>
              <a:scene3d>
                <a:camera prst="orthographicFront"/>
                <a:lightRig rig="threePt" dir="t"/>
              </a:scene3d>
              <a:sp3d contourW="12700"/>
            </a:bodyPr>
            <a:lstStyle/>
            <a:p>
              <a:pPr algn="just" eaLnBrk="0" fontAlgn="base" hangingPunct="0">
                <a:spcBef>
                  <a:spcPct val="0"/>
                </a:spcBef>
                <a:spcAft>
                  <a:spcPct val="0"/>
                </a:spcAft>
              </a:pP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但白底灰字呢更易于更改</a:t>
              </a:r>
              <a:endParaRPr lang="en-GB" sz="12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7" name="PA_组合 6"/>
          <p:cNvGrpSpPr/>
          <p:nvPr>
            <p:custDataLst>
              <p:tags r:id="rId23"/>
            </p:custDataLst>
          </p:nvPr>
        </p:nvGrpSpPr>
        <p:grpSpPr>
          <a:xfrm>
            <a:off x="4052805" y="1457579"/>
            <a:ext cx="2304129" cy="1326494"/>
            <a:chOff x="4038291" y="1588206"/>
            <a:chExt cx="2304129" cy="1326494"/>
          </a:xfrm>
        </p:grpSpPr>
        <p:sp>
          <p:nvSpPr>
            <p:cNvPr id="50" name="PA_文本框 49"/>
            <p:cNvSpPr txBox="1"/>
            <p:nvPr>
              <p:custDataLst>
                <p:tags r:id="rId24"/>
              </p:custDataLst>
            </p:nvPr>
          </p:nvSpPr>
          <p:spPr>
            <a:xfrm>
              <a:off x="4375845" y="1588206"/>
              <a:ext cx="1608133" cy="369332"/>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51" name="PA_矩形 50"/>
            <p:cNvSpPr/>
            <p:nvPr>
              <p:custDataLst>
                <p:tags r:id="rId25"/>
              </p:custDataLst>
            </p:nvPr>
          </p:nvSpPr>
          <p:spPr>
            <a:xfrm>
              <a:off x="4038291" y="1899037"/>
              <a:ext cx="2304129" cy="1015663"/>
            </a:xfrm>
            <a:prstGeom prst="rect">
              <a:avLst/>
            </a:prstGeom>
          </p:spPr>
          <p:txBody>
            <a:bodyPr wrap="square">
              <a:spAutoFit/>
              <a:scene3d>
                <a:camera prst="orthographicFront"/>
                <a:lightRig rig="threePt" dir="t"/>
              </a:scene3d>
              <a:sp3d contourW="12700"/>
            </a:bodyPr>
            <a:lstStyle/>
            <a:p>
              <a:pPr algn="just" eaLnBrk="0" fontAlgn="base" hangingPunct="0">
                <a:spcBef>
                  <a:spcPct val="0"/>
                </a:spcBef>
                <a:spcAft>
                  <a:spcPct val="0"/>
                </a:spcAft>
              </a:pP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但白底灰字呢更易于更改</a:t>
              </a:r>
              <a:endParaRPr lang="en-GB" sz="12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8" name="PA_组合 7"/>
          <p:cNvGrpSpPr/>
          <p:nvPr>
            <p:custDataLst>
              <p:tags r:id="rId26"/>
            </p:custDataLst>
          </p:nvPr>
        </p:nvGrpSpPr>
        <p:grpSpPr>
          <a:xfrm>
            <a:off x="7794761" y="1457579"/>
            <a:ext cx="2304129" cy="1326494"/>
            <a:chOff x="7780247" y="1588206"/>
            <a:chExt cx="2304129" cy="1326494"/>
          </a:xfrm>
        </p:grpSpPr>
        <p:sp>
          <p:nvSpPr>
            <p:cNvPr id="52" name="PA_文本框 51"/>
            <p:cNvSpPr txBox="1"/>
            <p:nvPr>
              <p:custDataLst>
                <p:tags r:id="rId27"/>
              </p:custDataLst>
            </p:nvPr>
          </p:nvSpPr>
          <p:spPr>
            <a:xfrm>
              <a:off x="8128245" y="1588206"/>
              <a:ext cx="1608133" cy="369332"/>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rPr>
                <a:t>添加标题文字</a:t>
              </a:r>
              <a:endParaRPr kumimoji="0" lang="en-GB" sz="1800" b="1" i="0" u="none" strike="noStrike" kern="1200" cap="none" spc="0" normalizeH="0" baseline="0" noProof="0" dirty="0">
                <a:ln>
                  <a:noFill/>
                </a:ln>
                <a:solidFill>
                  <a:schemeClr val="bg1"/>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
          <p:nvSpPr>
            <p:cNvPr id="53" name="PA_矩形 52"/>
            <p:cNvSpPr/>
            <p:nvPr>
              <p:custDataLst>
                <p:tags r:id="rId28"/>
              </p:custDataLst>
            </p:nvPr>
          </p:nvSpPr>
          <p:spPr>
            <a:xfrm>
              <a:off x="7780247" y="1899037"/>
              <a:ext cx="2304129" cy="1015663"/>
            </a:xfrm>
            <a:prstGeom prst="rect">
              <a:avLst/>
            </a:prstGeom>
          </p:spPr>
          <p:txBody>
            <a:bodyPr wrap="square">
              <a:spAutoFit/>
              <a:scene3d>
                <a:camera prst="orthographicFront"/>
                <a:lightRig rig="threePt" dir="t"/>
              </a:scene3d>
              <a:sp3d contourW="12700"/>
            </a:bodyPr>
            <a:lstStyle/>
            <a:p>
              <a:pPr algn="just" eaLnBrk="0" fontAlgn="base" hangingPunct="0">
                <a:spcBef>
                  <a:spcPct val="0"/>
                </a:spcBef>
                <a:spcAft>
                  <a:spcPct val="0"/>
                </a:spcAft>
              </a:pP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标题文字</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PPT</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但白底灰字呢白底黑字当然看得见，</a:t>
              </a:r>
              <a:r>
                <a:rPr lang="en-US" altLang="zh-CN" sz="1200" dirty="0">
                  <a:solidFill>
                    <a:schemeClr val="bg1"/>
                  </a:solidFill>
                  <a:latin typeface="思源黑体 CN Regular" panose="020B0500000000000000" pitchFamily="34" charset="-122"/>
                  <a:ea typeface="思源黑体 CN Regular" panose="020B0500000000000000" pitchFamily="34" charset="-122"/>
                  <a:cs typeface="+mn-ea"/>
                  <a:sym typeface="+mn-lt"/>
                </a:rPr>
                <a:t>QT:61-53-6760</a:t>
              </a: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但白底灰字呢更易于更改</a:t>
              </a:r>
              <a:endParaRPr lang="en-GB" sz="1200" dirty="0">
                <a:solidFill>
                  <a:schemeClr val="bg1"/>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46" name="组合 45"/>
          <p:cNvGrpSpPr/>
          <p:nvPr/>
        </p:nvGrpSpPr>
        <p:grpSpPr>
          <a:xfrm>
            <a:off x="3499708" y="442254"/>
            <a:ext cx="5192584" cy="523220"/>
            <a:chOff x="3556000" y="1665906"/>
            <a:chExt cx="5192584" cy="523220"/>
          </a:xfrm>
        </p:grpSpPr>
        <p:sp>
          <p:nvSpPr>
            <p:cNvPr id="47" name="文本框 46"/>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54" name="直接连接符 53"/>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3499708" y="442254"/>
            <a:ext cx="5192584" cy="523220"/>
            <a:chOff x="3556000" y="1665906"/>
            <a:chExt cx="5192584" cy="523220"/>
          </a:xfrm>
        </p:grpSpPr>
        <p:sp>
          <p:nvSpPr>
            <p:cNvPr id="57" name="文本框 56"/>
            <p:cNvSpPr txBox="1"/>
            <p:nvPr/>
          </p:nvSpPr>
          <p:spPr>
            <a:xfrm>
              <a:off x="4526692" y="1665906"/>
              <a:ext cx="3251200" cy="523220"/>
            </a:xfrm>
            <a:prstGeom prst="rect">
              <a:avLst/>
            </a:prstGeom>
            <a:noFill/>
          </p:spPr>
          <p:txBody>
            <a:bodyPr wrap="square">
              <a:spAutoFit/>
            </a:bodyPr>
            <a:lstStyle/>
            <a:p>
              <a:pPr algn="ctr"/>
              <a:r>
                <a:rPr lang="zh-CN" altLang="en-US" sz="2800" spc="600">
                  <a:solidFill>
                    <a:srgbClr val="FFFFBE"/>
                  </a:solidFill>
                  <a:latin typeface="思源黑体 CN Bold" panose="020B0800000000000000" pitchFamily="34" charset="-122"/>
                  <a:ea typeface="思源黑体 CN Bold" panose="020B0800000000000000" pitchFamily="34" charset="-122"/>
                </a:rPr>
                <a:t>工作汇报</a:t>
              </a:r>
              <a:endParaRPr lang="zh-CN" altLang="en-US" sz="2800" spc="600">
                <a:solidFill>
                  <a:srgbClr val="FFFFBE"/>
                </a:solidFill>
                <a:latin typeface="思源黑体 CN Bold" panose="020B0800000000000000" pitchFamily="34" charset="-122"/>
                <a:ea typeface="思源黑体 CN Bold" panose="020B0800000000000000" pitchFamily="34" charset="-122"/>
              </a:endParaRPr>
            </a:p>
          </p:txBody>
        </p:sp>
        <p:cxnSp>
          <p:nvCxnSpPr>
            <p:cNvPr id="58" name="直接连接符 57"/>
            <p:cNvCxnSpPr/>
            <p:nvPr/>
          </p:nvCxnSpPr>
          <p:spPr>
            <a:xfrm>
              <a:off x="3556000"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398756" y="1901371"/>
              <a:ext cx="1349828" cy="0"/>
            </a:xfrm>
            <a:prstGeom prst="line">
              <a:avLst/>
            </a:prstGeom>
            <a:ln w="25400">
              <a:solidFill>
                <a:srgbClr val="FFFFB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1767" y="2071008"/>
            <a:ext cx="7608467" cy="2117270"/>
            <a:chOff x="2291767" y="2071008"/>
            <a:chExt cx="7608467" cy="2117270"/>
          </a:xfrm>
        </p:grpSpPr>
        <p:sp>
          <p:nvSpPr>
            <p:cNvPr id="3" name="椭圆 2"/>
            <p:cNvSpPr/>
            <p:nvPr>
              <p:custDataLst>
                <p:tags r:id="rId1"/>
              </p:custDataLst>
            </p:nvPr>
          </p:nvSpPr>
          <p:spPr>
            <a:xfrm>
              <a:off x="2291767" y="2071008"/>
              <a:ext cx="2117270" cy="2117270"/>
            </a:xfrm>
            <a:prstGeom prst="ellipse">
              <a:avLst/>
            </a:prstGeom>
            <a:gradFill flip="none" rotWithShape="1">
              <a:gsLst>
                <a:gs pos="100000">
                  <a:srgbClr val="FFFFBE"/>
                </a:gs>
                <a:gs pos="0">
                  <a:srgbClr val="BF7D4A">
                    <a:lumMod val="73000"/>
                    <a:lumOff val="27000"/>
                  </a:srgbClr>
                </a:gs>
              </a:gsLst>
              <a:lin ang="18900000" scaled="1"/>
              <a:tileRect/>
            </a:gradFill>
            <a:ln>
              <a:noFill/>
            </a:ln>
            <a:effectLst>
              <a:outerShdw blurRad="76200" dist="57150" dir="8099998" algn="tr" rotWithShape="0">
                <a:srgbClr val="FFFFB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68580" rIns="137160" bIns="68580" rtlCol="0" anchor="ctr"/>
            <a:lstStyle/>
            <a:p>
              <a:pPr algn="ctr"/>
              <a:r>
                <a:rPr lang="en-US" altLang="zh-CN" sz="8100">
                  <a:solidFill>
                    <a:srgbClr val="C00000"/>
                  </a:solidFill>
                  <a:latin typeface="思源黑体 CN Bold" panose="020B0800000000000000" pitchFamily="34" charset="-122"/>
                  <a:ea typeface="思源黑体 CN Bold" panose="020B0800000000000000" pitchFamily="34" charset="-122"/>
                </a:rPr>
                <a:t>02</a:t>
              </a:r>
              <a:endParaRPr lang="zh-CN" altLang="en-US" sz="8100">
                <a:solidFill>
                  <a:srgbClr val="C00000"/>
                </a:solidFill>
                <a:latin typeface="思源黑体 CN Bold" panose="020B0800000000000000" pitchFamily="34" charset="-122"/>
                <a:ea typeface="思源黑体 CN Bold" panose="020B0800000000000000" pitchFamily="34" charset="-122"/>
              </a:endParaRPr>
            </a:p>
          </p:txBody>
        </p:sp>
        <p:sp>
          <p:nvSpPr>
            <p:cNvPr id="7" name="文本框 6"/>
            <p:cNvSpPr txBox="1"/>
            <p:nvPr/>
          </p:nvSpPr>
          <p:spPr>
            <a:xfrm>
              <a:off x="4791143" y="2344813"/>
              <a:ext cx="5109091" cy="1569660"/>
            </a:xfrm>
            <a:prstGeom prst="rect">
              <a:avLst/>
            </a:prstGeom>
            <a:noFill/>
          </p:spPr>
          <p:txBody>
            <a:bodyPr wrap="none" rtlCol="0">
              <a:spAutoFit/>
            </a:bodyPr>
            <a:lstStyle/>
            <a:p>
              <a:pPr algn="l"/>
              <a:r>
                <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rPr>
                <a:t>颁奖典礼</a:t>
              </a:r>
              <a:endParaRPr lang="zh-CN" altLang="en-US" sz="9600" b="1">
                <a:gradFill flip="none" rotWithShape="1">
                  <a:gsLst>
                    <a:gs pos="100000">
                      <a:srgbClr val="FFFFBE"/>
                    </a:gs>
                    <a:gs pos="3540">
                      <a:srgbClr val="FFFFBE"/>
                    </a:gs>
                    <a:gs pos="54000">
                      <a:srgbClr val="BF7D4A">
                        <a:lumMod val="73000"/>
                        <a:lumOff val="27000"/>
                      </a:srgbClr>
                    </a:gs>
                  </a:gsLst>
                  <a:lin ang="5400000" scaled="1"/>
                  <a:tileRect/>
                </a:gra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SHADOWSIZE" val="100"/>
</p:tagLst>
</file>

<file path=ppt/tags/tag10.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SHADOWSIZE" val="10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SHADOWSIZE" val="10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60.xml><?xml version="1.0" encoding="utf-8"?>
<p:tagLst xmlns:p="http://schemas.openxmlformats.org/presentationml/2006/main">
  <p:tag name="PA" val="v3.2.0"/>
</p:tagLst>
</file>

<file path=ppt/tags/tag61.xml><?xml version="1.0" encoding="utf-8"?>
<p:tagLst xmlns:p="http://schemas.openxmlformats.org/presentationml/2006/main">
  <p:tag name="PA" val="v3.2.0"/>
</p:tagLst>
</file>

<file path=ppt/tags/tag62.xml><?xml version="1.0" encoding="utf-8"?>
<p:tagLst xmlns:p="http://schemas.openxmlformats.org/presentationml/2006/main">
  <p:tag name="PA" val="v3.2.0"/>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76.xml><?xml version="1.0" encoding="utf-8"?>
<p:tagLst xmlns:p="http://schemas.openxmlformats.org/presentationml/2006/main">
  <p:tag name="PA" val="v3.2.0"/>
</p:tagLst>
</file>

<file path=ppt/tags/tag77.xml><?xml version="1.0" encoding="utf-8"?>
<p:tagLst xmlns:p="http://schemas.openxmlformats.org/presentationml/2006/main">
  <p:tag name="PA" val="v3.2.0"/>
</p:tagLst>
</file>

<file path=ppt/tags/tag78.xml><?xml version="1.0" encoding="utf-8"?>
<p:tagLst xmlns:p="http://schemas.openxmlformats.org/presentationml/2006/main">
  <p:tag name="PA" val="v3.2.0"/>
</p:tagLst>
</file>

<file path=ppt/tags/tag79.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80.xml><?xml version="1.0" encoding="utf-8"?>
<p:tagLst xmlns:p="http://schemas.openxmlformats.org/presentationml/2006/main">
  <p:tag name="PA" val="v3.2.0"/>
</p:tagLst>
</file>

<file path=ppt/tags/tag81.xml><?xml version="1.0" encoding="utf-8"?>
<p:tagLst xmlns:p="http://schemas.openxmlformats.org/presentationml/2006/main">
  <p:tag name="PA" val="v3.2.0"/>
</p:tagLst>
</file>

<file path=ppt/tags/tag82.xml><?xml version="1.0" encoding="utf-8"?>
<p:tagLst xmlns:p="http://schemas.openxmlformats.org/presentationml/2006/main">
  <p:tag name="PA" val="v3.2.0"/>
</p:tagLst>
</file>

<file path=ppt/tags/tag83.xml><?xml version="1.0" encoding="utf-8"?>
<p:tagLst xmlns:p="http://schemas.openxmlformats.org/presentationml/2006/main">
  <p:tag name="SHADOWSIZE" val="100"/>
</p:tagLst>
</file>

<file path=ppt/tags/tag9.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a:spAutoFit/>
      </a:bodyPr>
      <a:lstStyle>
        <a:defPPr algn="l">
          <a:defRPr b="1" i="0" u="none" strike="noStrike" smtClean="0">
            <a:solidFill>
              <a:schemeClr val="bg1"/>
            </a:solidFill>
            <a:effectLst/>
            <a:latin typeface="思源黑体 CN Regular" panose="020B0500000000000000" pitchFamily="34" charset="-122"/>
            <a:ea typeface="思源黑体 CN Regular"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3144</Words>
  <Application>WPS 演示</Application>
  <PresentationFormat>宽屏</PresentationFormat>
  <Paragraphs>430</Paragraphs>
  <Slides>24</Slides>
  <Notes>11</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思源黑体 CN Regular</vt:lpstr>
      <vt:lpstr>思源黑体 CN Light</vt:lpstr>
      <vt:lpstr>字魂50号-白鸽天行体</vt:lpstr>
      <vt:lpstr>思源黑体 CN Bold</vt:lpstr>
      <vt:lpstr>Arial</vt:lpstr>
      <vt:lpstr>微软雅黑</vt:lpstr>
      <vt:lpstr>Lato Regular</vt:lpstr>
      <vt:lpstr>Calibri</vt:lpstr>
      <vt:lpstr>等线</vt:lpstr>
      <vt:lpstr>Arial Unicode MS</vt:lpstr>
      <vt:lpstr>黑体</vt:lpstr>
      <vt:lpstr>Gill Sans</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NINGMEI</cp:lastModifiedBy>
  <cp:revision>1</cp:revision>
  <dcterms:created xsi:type="dcterms:W3CDTF">2021-12-23T01:26:32Z</dcterms:created>
  <dcterms:modified xsi:type="dcterms:W3CDTF">2021-12-23T01:26:33Z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