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9"/>
  </p:notesMasterIdLst>
  <p:sldIdLst>
    <p:sldId id="256" r:id="rId2"/>
    <p:sldId id="275" r:id="rId3"/>
    <p:sldId id="27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CC00FF"/>
    <a:srgbClr val="EEF3F8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>
      <p:cViewPr varScale="1">
        <p:scale>
          <a:sx n="134" d="100"/>
          <a:sy n="134" d="100"/>
        </p:scale>
        <p:origin x="-318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184343675" cy="18434367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7AF4C-630A-4D8F-905D-3F2FA58B5EC2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BB581-8765-4C16-AA24-5B8478CE82D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009524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BB581-8765-4C16-AA24-5B8478CE82D5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674339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BB581-8765-4C16-AA24-5B8478CE82D5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235046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3964-B531-470D-8EE2-47808F461B4E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A7093-7EA1-477C-AA56-5610E6ABAB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42952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3964-B531-470D-8EE2-47808F461B4E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A7093-7EA1-477C-AA56-5610E6ABAB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45066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3964-B531-470D-8EE2-47808F461B4E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A7093-7EA1-477C-AA56-5610E6ABAB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4074096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3964-B531-470D-8EE2-47808F461B4E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A7093-7EA1-477C-AA56-5610E6ABAB6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8194" name="Picture 2" descr="C:\Documents and Settings\RLBXZ.HR\Application Data\Tencent\Users\20464918\QQ\WinTemp\RichOle\3{DNP(DP)}EY[3}8P[Z0JLX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688" y="0"/>
            <a:ext cx="529223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任意多边形 8"/>
          <p:cNvSpPr/>
          <p:nvPr userDrawn="1"/>
        </p:nvSpPr>
        <p:spPr>
          <a:xfrm>
            <a:off x="414780" y="0"/>
            <a:ext cx="144759" cy="5153891"/>
          </a:xfrm>
          <a:custGeom>
            <a:avLst/>
            <a:gdLst>
              <a:gd name="connsiteX0" fmla="*/ 103909 w 114300"/>
              <a:gd name="connsiteY0" fmla="*/ 0 h 5143500"/>
              <a:gd name="connsiteX1" fmla="*/ 62345 w 114300"/>
              <a:gd name="connsiteY1" fmla="*/ 270164 h 5143500"/>
              <a:gd name="connsiteX2" fmla="*/ 114300 w 114300"/>
              <a:gd name="connsiteY2" fmla="*/ 550718 h 5143500"/>
              <a:gd name="connsiteX3" fmla="*/ 31172 w 114300"/>
              <a:gd name="connsiteY3" fmla="*/ 904009 h 5143500"/>
              <a:gd name="connsiteX4" fmla="*/ 114300 w 114300"/>
              <a:gd name="connsiteY4" fmla="*/ 1174173 h 5143500"/>
              <a:gd name="connsiteX5" fmla="*/ 41563 w 114300"/>
              <a:gd name="connsiteY5" fmla="*/ 1517073 h 5143500"/>
              <a:gd name="connsiteX6" fmla="*/ 93518 w 114300"/>
              <a:gd name="connsiteY6" fmla="*/ 1766455 h 5143500"/>
              <a:gd name="connsiteX7" fmla="*/ 31172 w 114300"/>
              <a:gd name="connsiteY7" fmla="*/ 2119745 h 5143500"/>
              <a:gd name="connsiteX8" fmla="*/ 103909 w 114300"/>
              <a:gd name="connsiteY8" fmla="*/ 2400300 h 5143500"/>
              <a:gd name="connsiteX9" fmla="*/ 41563 w 114300"/>
              <a:gd name="connsiteY9" fmla="*/ 2763982 h 5143500"/>
              <a:gd name="connsiteX10" fmla="*/ 93518 w 114300"/>
              <a:gd name="connsiteY10" fmla="*/ 3117273 h 5143500"/>
              <a:gd name="connsiteX11" fmla="*/ 10391 w 114300"/>
              <a:gd name="connsiteY11" fmla="*/ 3439391 h 5143500"/>
              <a:gd name="connsiteX12" fmla="*/ 83127 w 114300"/>
              <a:gd name="connsiteY12" fmla="*/ 3730336 h 5143500"/>
              <a:gd name="connsiteX13" fmla="*/ 0 w 114300"/>
              <a:gd name="connsiteY13" fmla="*/ 4166755 h 5143500"/>
              <a:gd name="connsiteX14" fmla="*/ 103909 w 114300"/>
              <a:gd name="connsiteY14" fmla="*/ 4468091 h 5143500"/>
              <a:gd name="connsiteX15" fmla="*/ 0 w 114300"/>
              <a:gd name="connsiteY15" fmla="*/ 4862945 h 5143500"/>
              <a:gd name="connsiteX16" fmla="*/ 83127 w 114300"/>
              <a:gd name="connsiteY16" fmla="*/ 5143500 h 5143500"/>
              <a:gd name="connsiteX17" fmla="*/ 103909 w 114300"/>
              <a:gd name="connsiteY17" fmla="*/ 0 h 5143500"/>
              <a:gd name="connsiteX0" fmla="*/ 103909 w 145760"/>
              <a:gd name="connsiteY0" fmla="*/ 0 h 5143500"/>
              <a:gd name="connsiteX1" fmla="*/ 62345 w 145760"/>
              <a:gd name="connsiteY1" fmla="*/ 270164 h 5143500"/>
              <a:gd name="connsiteX2" fmla="*/ 114300 w 145760"/>
              <a:gd name="connsiteY2" fmla="*/ 550718 h 5143500"/>
              <a:gd name="connsiteX3" fmla="*/ 31172 w 145760"/>
              <a:gd name="connsiteY3" fmla="*/ 904009 h 5143500"/>
              <a:gd name="connsiteX4" fmla="*/ 114300 w 145760"/>
              <a:gd name="connsiteY4" fmla="*/ 1174173 h 5143500"/>
              <a:gd name="connsiteX5" fmla="*/ 41563 w 145760"/>
              <a:gd name="connsiteY5" fmla="*/ 1517073 h 5143500"/>
              <a:gd name="connsiteX6" fmla="*/ 93518 w 145760"/>
              <a:gd name="connsiteY6" fmla="*/ 1766455 h 5143500"/>
              <a:gd name="connsiteX7" fmla="*/ 31172 w 145760"/>
              <a:gd name="connsiteY7" fmla="*/ 2119745 h 5143500"/>
              <a:gd name="connsiteX8" fmla="*/ 145760 w 145760"/>
              <a:gd name="connsiteY8" fmla="*/ 2389909 h 5143500"/>
              <a:gd name="connsiteX9" fmla="*/ 41563 w 145760"/>
              <a:gd name="connsiteY9" fmla="*/ 2763982 h 5143500"/>
              <a:gd name="connsiteX10" fmla="*/ 93518 w 145760"/>
              <a:gd name="connsiteY10" fmla="*/ 3117273 h 5143500"/>
              <a:gd name="connsiteX11" fmla="*/ 10391 w 145760"/>
              <a:gd name="connsiteY11" fmla="*/ 3439391 h 5143500"/>
              <a:gd name="connsiteX12" fmla="*/ 83127 w 145760"/>
              <a:gd name="connsiteY12" fmla="*/ 3730336 h 5143500"/>
              <a:gd name="connsiteX13" fmla="*/ 0 w 145760"/>
              <a:gd name="connsiteY13" fmla="*/ 4166755 h 5143500"/>
              <a:gd name="connsiteX14" fmla="*/ 103909 w 145760"/>
              <a:gd name="connsiteY14" fmla="*/ 4468091 h 5143500"/>
              <a:gd name="connsiteX15" fmla="*/ 0 w 145760"/>
              <a:gd name="connsiteY15" fmla="*/ 4862945 h 5143500"/>
              <a:gd name="connsiteX16" fmla="*/ 83127 w 145760"/>
              <a:gd name="connsiteY16" fmla="*/ 5143500 h 5143500"/>
              <a:gd name="connsiteX17" fmla="*/ 103909 w 145760"/>
              <a:gd name="connsiteY17" fmla="*/ 0 h 5143500"/>
              <a:gd name="connsiteX0" fmla="*/ 103909 w 145760"/>
              <a:gd name="connsiteY0" fmla="*/ 0 h 5143500"/>
              <a:gd name="connsiteX1" fmla="*/ 62345 w 145760"/>
              <a:gd name="connsiteY1" fmla="*/ 270164 h 5143500"/>
              <a:gd name="connsiteX2" fmla="*/ 114300 w 145760"/>
              <a:gd name="connsiteY2" fmla="*/ 550718 h 5143500"/>
              <a:gd name="connsiteX3" fmla="*/ 31172 w 145760"/>
              <a:gd name="connsiteY3" fmla="*/ 904009 h 5143500"/>
              <a:gd name="connsiteX4" fmla="*/ 114300 w 145760"/>
              <a:gd name="connsiteY4" fmla="*/ 1174173 h 5143500"/>
              <a:gd name="connsiteX5" fmla="*/ 41563 w 145760"/>
              <a:gd name="connsiteY5" fmla="*/ 1517073 h 5143500"/>
              <a:gd name="connsiteX6" fmla="*/ 93518 w 145760"/>
              <a:gd name="connsiteY6" fmla="*/ 1766455 h 5143500"/>
              <a:gd name="connsiteX7" fmla="*/ 31172 w 145760"/>
              <a:gd name="connsiteY7" fmla="*/ 2119745 h 5143500"/>
              <a:gd name="connsiteX8" fmla="*/ 145760 w 145760"/>
              <a:gd name="connsiteY8" fmla="*/ 2389909 h 5143500"/>
              <a:gd name="connsiteX9" fmla="*/ 41563 w 145760"/>
              <a:gd name="connsiteY9" fmla="*/ 2763982 h 5143500"/>
              <a:gd name="connsiteX10" fmla="*/ 93518 w 145760"/>
              <a:gd name="connsiteY10" fmla="*/ 3117273 h 5143500"/>
              <a:gd name="connsiteX11" fmla="*/ 10391 w 145760"/>
              <a:gd name="connsiteY11" fmla="*/ 3439391 h 5143500"/>
              <a:gd name="connsiteX12" fmla="*/ 83127 w 145760"/>
              <a:gd name="connsiteY12" fmla="*/ 3730336 h 5143500"/>
              <a:gd name="connsiteX13" fmla="*/ 0 w 145760"/>
              <a:gd name="connsiteY13" fmla="*/ 4166755 h 5143500"/>
              <a:gd name="connsiteX14" fmla="*/ 103909 w 145760"/>
              <a:gd name="connsiteY14" fmla="*/ 4468091 h 5143500"/>
              <a:gd name="connsiteX15" fmla="*/ 0 w 145760"/>
              <a:gd name="connsiteY15" fmla="*/ 4862945 h 5143500"/>
              <a:gd name="connsiteX16" fmla="*/ 83127 w 145760"/>
              <a:gd name="connsiteY16" fmla="*/ 5143500 h 5143500"/>
              <a:gd name="connsiteX17" fmla="*/ 103909 w 145760"/>
              <a:gd name="connsiteY17" fmla="*/ 0 h 5143500"/>
              <a:gd name="connsiteX0" fmla="*/ 135297 w 145760"/>
              <a:gd name="connsiteY0" fmla="*/ 0 h 5143500"/>
              <a:gd name="connsiteX1" fmla="*/ 62345 w 145760"/>
              <a:gd name="connsiteY1" fmla="*/ 270164 h 5143500"/>
              <a:gd name="connsiteX2" fmla="*/ 114300 w 145760"/>
              <a:gd name="connsiteY2" fmla="*/ 550718 h 5143500"/>
              <a:gd name="connsiteX3" fmla="*/ 31172 w 145760"/>
              <a:gd name="connsiteY3" fmla="*/ 904009 h 5143500"/>
              <a:gd name="connsiteX4" fmla="*/ 114300 w 145760"/>
              <a:gd name="connsiteY4" fmla="*/ 1174173 h 5143500"/>
              <a:gd name="connsiteX5" fmla="*/ 41563 w 145760"/>
              <a:gd name="connsiteY5" fmla="*/ 1517073 h 5143500"/>
              <a:gd name="connsiteX6" fmla="*/ 93518 w 145760"/>
              <a:gd name="connsiteY6" fmla="*/ 1766455 h 5143500"/>
              <a:gd name="connsiteX7" fmla="*/ 31172 w 145760"/>
              <a:gd name="connsiteY7" fmla="*/ 2119745 h 5143500"/>
              <a:gd name="connsiteX8" fmla="*/ 145760 w 145760"/>
              <a:gd name="connsiteY8" fmla="*/ 2389909 h 5143500"/>
              <a:gd name="connsiteX9" fmla="*/ 41563 w 145760"/>
              <a:gd name="connsiteY9" fmla="*/ 2763982 h 5143500"/>
              <a:gd name="connsiteX10" fmla="*/ 93518 w 145760"/>
              <a:gd name="connsiteY10" fmla="*/ 3117273 h 5143500"/>
              <a:gd name="connsiteX11" fmla="*/ 10391 w 145760"/>
              <a:gd name="connsiteY11" fmla="*/ 3439391 h 5143500"/>
              <a:gd name="connsiteX12" fmla="*/ 83127 w 145760"/>
              <a:gd name="connsiteY12" fmla="*/ 3730336 h 5143500"/>
              <a:gd name="connsiteX13" fmla="*/ 0 w 145760"/>
              <a:gd name="connsiteY13" fmla="*/ 4166755 h 5143500"/>
              <a:gd name="connsiteX14" fmla="*/ 103909 w 145760"/>
              <a:gd name="connsiteY14" fmla="*/ 4468091 h 5143500"/>
              <a:gd name="connsiteX15" fmla="*/ 0 w 145760"/>
              <a:gd name="connsiteY15" fmla="*/ 4862945 h 5143500"/>
              <a:gd name="connsiteX16" fmla="*/ 83127 w 145760"/>
              <a:gd name="connsiteY16" fmla="*/ 5143500 h 5143500"/>
              <a:gd name="connsiteX17" fmla="*/ 135297 w 145760"/>
              <a:gd name="connsiteY17" fmla="*/ 0 h 5143500"/>
              <a:gd name="connsiteX0" fmla="*/ 135297 w 145760"/>
              <a:gd name="connsiteY0" fmla="*/ 0 h 5153891"/>
              <a:gd name="connsiteX1" fmla="*/ 62345 w 145760"/>
              <a:gd name="connsiteY1" fmla="*/ 270164 h 5153891"/>
              <a:gd name="connsiteX2" fmla="*/ 114300 w 145760"/>
              <a:gd name="connsiteY2" fmla="*/ 550718 h 5153891"/>
              <a:gd name="connsiteX3" fmla="*/ 31172 w 145760"/>
              <a:gd name="connsiteY3" fmla="*/ 904009 h 5153891"/>
              <a:gd name="connsiteX4" fmla="*/ 114300 w 145760"/>
              <a:gd name="connsiteY4" fmla="*/ 1174173 h 5153891"/>
              <a:gd name="connsiteX5" fmla="*/ 41563 w 145760"/>
              <a:gd name="connsiteY5" fmla="*/ 1517073 h 5153891"/>
              <a:gd name="connsiteX6" fmla="*/ 93518 w 145760"/>
              <a:gd name="connsiteY6" fmla="*/ 1766455 h 5153891"/>
              <a:gd name="connsiteX7" fmla="*/ 31172 w 145760"/>
              <a:gd name="connsiteY7" fmla="*/ 2119745 h 5153891"/>
              <a:gd name="connsiteX8" fmla="*/ 145760 w 145760"/>
              <a:gd name="connsiteY8" fmla="*/ 2389909 h 5153891"/>
              <a:gd name="connsiteX9" fmla="*/ 41563 w 145760"/>
              <a:gd name="connsiteY9" fmla="*/ 2763982 h 5153891"/>
              <a:gd name="connsiteX10" fmla="*/ 93518 w 145760"/>
              <a:gd name="connsiteY10" fmla="*/ 3117273 h 5153891"/>
              <a:gd name="connsiteX11" fmla="*/ 10391 w 145760"/>
              <a:gd name="connsiteY11" fmla="*/ 3439391 h 5153891"/>
              <a:gd name="connsiteX12" fmla="*/ 83127 w 145760"/>
              <a:gd name="connsiteY12" fmla="*/ 3730336 h 5153891"/>
              <a:gd name="connsiteX13" fmla="*/ 0 w 145760"/>
              <a:gd name="connsiteY13" fmla="*/ 4166755 h 5153891"/>
              <a:gd name="connsiteX14" fmla="*/ 103909 w 145760"/>
              <a:gd name="connsiteY14" fmla="*/ 4468091 h 5153891"/>
              <a:gd name="connsiteX15" fmla="*/ 0 w 145760"/>
              <a:gd name="connsiteY15" fmla="*/ 4862945 h 5153891"/>
              <a:gd name="connsiteX16" fmla="*/ 114514 w 145760"/>
              <a:gd name="connsiteY16" fmla="*/ 5153891 h 5153891"/>
              <a:gd name="connsiteX17" fmla="*/ 135297 w 145760"/>
              <a:gd name="connsiteY17" fmla="*/ 0 h 515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145760" h="5153891">
                <a:moveTo>
                  <a:pt x="135297" y="0"/>
                </a:moveTo>
                <a:lnTo>
                  <a:pt x="62345" y="270164"/>
                </a:lnTo>
                <a:lnTo>
                  <a:pt x="114300" y="550718"/>
                </a:lnTo>
                <a:lnTo>
                  <a:pt x="31172" y="904009"/>
                </a:lnTo>
                <a:lnTo>
                  <a:pt x="114300" y="1174173"/>
                </a:lnTo>
                <a:lnTo>
                  <a:pt x="41563" y="1517073"/>
                </a:lnTo>
                <a:lnTo>
                  <a:pt x="93518" y="1766455"/>
                </a:lnTo>
                <a:lnTo>
                  <a:pt x="31172" y="2119745"/>
                </a:lnTo>
                <a:lnTo>
                  <a:pt x="145760" y="2389909"/>
                </a:lnTo>
                <a:lnTo>
                  <a:pt x="41563" y="2763982"/>
                </a:lnTo>
                <a:lnTo>
                  <a:pt x="93518" y="3117273"/>
                </a:lnTo>
                <a:lnTo>
                  <a:pt x="10391" y="3439391"/>
                </a:lnTo>
                <a:lnTo>
                  <a:pt x="83127" y="3730336"/>
                </a:lnTo>
                <a:lnTo>
                  <a:pt x="0" y="4166755"/>
                </a:lnTo>
                <a:lnTo>
                  <a:pt x="103909" y="4468091"/>
                </a:lnTo>
                <a:lnTo>
                  <a:pt x="0" y="4862945"/>
                </a:lnTo>
                <a:cubicBezTo>
                  <a:pt x="27709" y="4956463"/>
                  <a:pt x="128656" y="5153891"/>
                  <a:pt x="114514" y="5153891"/>
                </a:cubicBezTo>
                <a:cubicBezTo>
                  <a:pt x="117978" y="3442855"/>
                  <a:pt x="121442" y="1721427"/>
                  <a:pt x="135297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236027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3964-B531-470D-8EE2-47808F461B4E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A7093-7EA1-477C-AA56-5610E6ABAB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961745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3964-B531-470D-8EE2-47808F461B4E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A7093-7EA1-477C-AA56-5610E6ABAB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84105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3964-B531-470D-8EE2-47808F461B4E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A7093-7EA1-477C-AA56-5610E6ABAB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88101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3964-B531-470D-8EE2-47808F461B4E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A7093-7EA1-477C-AA56-5610E6ABAB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84963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3964-B531-470D-8EE2-47808F461B4E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A7093-7EA1-477C-AA56-5610E6ABAB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64079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3964-B531-470D-8EE2-47808F461B4E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A7093-7EA1-477C-AA56-5610E6ABAB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050837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53964-B531-470D-8EE2-47808F461B4E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AA7093-7EA1-477C-AA56-5610E6ABAB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251378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extLst>
              <a:ext uri="{BEBA8EAE-BF5A-486C-A8C5-ECC9F3942E4B}">
                <a14:imgProps xmlns:a14="http://schemas.microsoft.com/office/drawing/2010/main" xmlns="">
                  <a14:imgLayer r:embed="rId14">
                    <a14:imgEffect>
                      <a14:colorTemperature colorTemp="47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 t="-21000" b="-2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E53964-B531-470D-8EE2-47808F461B4E}" type="datetimeFigureOut">
              <a:rPr lang="zh-CN" altLang="en-US" smtClean="0"/>
              <a:pPr/>
              <a:t>2015/2/28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AA7093-7EA1-477C-AA56-5610E6ABAB6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817645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yanj.cn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anj.cn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anj.cn/" TargetMode="External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anj.cn/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anj.cn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hyperlink" Target="http://www.yanj.cn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microsoft.com/office/2007/relationships/hdphoto" Target="../media/hdphoto3.wdp"/><Relationship Id="rId4" Type="http://schemas.openxmlformats.org/officeDocument/2006/relationships/image" Target="../media/image6.png"/><Relationship Id="rId9" Type="http://schemas.openxmlformats.org/officeDocument/2006/relationships/hyperlink" Target="http://www.yanj.cn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hyperlink" Target="http://www.yanj.cn/" TargetMode="Externa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anj.cn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anj.cn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yanj.cn/" TargetMode="Externa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colorTemperature colorTemp="81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555776" y="1840970"/>
            <a:ext cx="4445152" cy="1023214"/>
          </a:xfrm>
          <a:prstGeom prst="rect">
            <a:avLst/>
          </a:prstGeom>
          <a:solidFill>
            <a:schemeClr val="tx1">
              <a:lumMod val="65000"/>
              <a:lumOff val="3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555776" y="1840970"/>
            <a:ext cx="3275256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个人介绍</a:t>
            </a:r>
          </a:p>
        </p:txBody>
      </p:sp>
      <p:sp>
        <p:nvSpPr>
          <p:cNvPr id="6" name="矩形 5"/>
          <p:cNvSpPr/>
          <p:nvPr/>
        </p:nvSpPr>
        <p:spPr>
          <a:xfrm>
            <a:off x="2555776" y="2856645"/>
            <a:ext cx="2151856" cy="504056"/>
          </a:xfrm>
          <a:prstGeom prst="rect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等腰三角形 3"/>
          <p:cNvSpPr/>
          <p:nvPr/>
        </p:nvSpPr>
        <p:spPr>
          <a:xfrm rot="5400000">
            <a:off x="4561373" y="3018436"/>
            <a:ext cx="485701" cy="189926"/>
          </a:xfrm>
          <a:prstGeom prst="triangle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2555776" y="2874217"/>
            <a:ext cx="1473480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我是小小</a:t>
            </a:r>
          </a:p>
        </p:txBody>
      </p:sp>
      <p:sp>
        <p:nvSpPr>
          <p:cNvPr id="7" name="矩形 6">
            <a:hlinkClick r:id="rId4"/>
          </p:cNvPr>
          <p:cNvSpPr/>
          <p:nvPr/>
        </p:nvSpPr>
        <p:spPr>
          <a:xfrm>
            <a:off x="-1" y="0"/>
            <a:ext cx="9144001" cy="5143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28153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RLBXZ.HR\Application Data\Tencent\Users\20464918\QQ\WinTemp\RichOle\WEI5YOIN00AS69JP@@765@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42189" y="123479"/>
            <a:ext cx="3168352" cy="458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弧形 2"/>
          <p:cNvSpPr/>
          <p:nvPr/>
        </p:nvSpPr>
        <p:spPr>
          <a:xfrm rot="18980515">
            <a:off x="6136126" y="2288869"/>
            <a:ext cx="720080" cy="647678"/>
          </a:xfrm>
          <a:prstGeom prst="arc">
            <a:avLst>
              <a:gd name="adj1" fmla="val 15491835"/>
              <a:gd name="adj2" fmla="val 20440742"/>
            </a:avLst>
          </a:prstGeom>
          <a:ln w="19050"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弧形 3"/>
          <p:cNvSpPr/>
          <p:nvPr/>
        </p:nvSpPr>
        <p:spPr>
          <a:xfrm rot="10056121">
            <a:off x="2400818" y="1869156"/>
            <a:ext cx="720080" cy="647678"/>
          </a:xfrm>
          <a:prstGeom prst="arc">
            <a:avLst>
              <a:gd name="adj1" fmla="val 15491835"/>
              <a:gd name="adj2" fmla="val 20440742"/>
            </a:avLst>
          </a:prstGeom>
          <a:ln w="19050"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4072" y="2189126"/>
            <a:ext cx="1872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  <a:endParaRPr lang="zh-CN" altLang="en-US" sz="20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88185" y="2192995"/>
            <a:ext cx="1872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51011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C:\Documents and Settings\RLBXZ.HR\Application Data\Tencent\Users\20464918\QQ\WinTemp\RichOle\C5[NDR2Z)%5OII9XTW%@WW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20284" y="240259"/>
            <a:ext cx="3471895" cy="4578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弧形 2"/>
          <p:cNvSpPr/>
          <p:nvPr/>
        </p:nvSpPr>
        <p:spPr>
          <a:xfrm rot="18980515">
            <a:off x="6136126" y="2288869"/>
            <a:ext cx="720080" cy="647678"/>
          </a:xfrm>
          <a:prstGeom prst="arc">
            <a:avLst>
              <a:gd name="adj1" fmla="val 15491835"/>
              <a:gd name="adj2" fmla="val 20440742"/>
            </a:avLst>
          </a:prstGeom>
          <a:ln w="19050"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弧形 3"/>
          <p:cNvSpPr/>
          <p:nvPr/>
        </p:nvSpPr>
        <p:spPr>
          <a:xfrm rot="10056121">
            <a:off x="2183851" y="1869156"/>
            <a:ext cx="720080" cy="647678"/>
          </a:xfrm>
          <a:prstGeom prst="arc">
            <a:avLst>
              <a:gd name="adj1" fmla="val 15491835"/>
              <a:gd name="adj2" fmla="val 20440742"/>
            </a:avLst>
          </a:prstGeom>
          <a:ln w="19050"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29225" y="2194218"/>
            <a:ext cx="1872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  <a:endParaRPr lang="zh-CN" altLang="en-US" sz="20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88185" y="2192995"/>
            <a:ext cx="1872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>
            <a:hlinkClick r:id="rId3"/>
          </p:cNvPr>
          <p:cNvSpPr/>
          <p:nvPr/>
        </p:nvSpPr>
        <p:spPr>
          <a:xfrm>
            <a:off x="-1" y="0"/>
            <a:ext cx="9144001" cy="5143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4843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555776" y="1805901"/>
            <a:ext cx="4445152" cy="1023214"/>
          </a:xfrm>
          <a:prstGeom prst="rect">
            <a:avLst/>
          </a:prstGeom>
          <a:solidFill>
            <a:schemeClr val="tx1">
              <a:lumMod val="65000"/>
              <a:lumOff val="3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55776" y="1805901"/>
            <a:ext cx="17299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统计</a:t>
            </a:r>
          </a:p>
        </p:txBody>
      </p:sp>
      <p:sp>
        <p:nvSpPr>
          <p:cNvPr id="8" name="矩形 7"/>
          <p:cNvSpPr/>
          <p:nvPr/>
        </p:nvSpPr>
        <p:spPr>
          <a:xfrm>
            <a:off x="2555776" y="2821576"/>
            <a:ext cx="2151856" cy="504056"/>
          </a:xfrm>
          <a:prstGeom prst="rect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4561373" y="2983367"/>
            <a:ext cx="485701" cy="189926"/>
          </a:xfrm>
          <a:prstGeom prst="triangle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555776" y="2839148"/>
            <a:ext cx="82907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5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endParaRPr lang="zh-CN" altLang="en-US" sz="2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>
            <a:hlinkClick r:id="rId4"/>
          </p:cNvPr>
          <p:cNvSpPr/>
          <p:nvPr/>
        </p:nvSpPr>
        <p:spPr>
          <a:xfrm>
            <a:off x="-1" y="0"/>
            <a:ext cx="9144001" cy="5143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628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2699792" y="1491631"/>
            <a:ext cx="0" cy="17089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755578" y="1549889"/>
            <a:ext cx="1495425" cy="1395652"/>
            <a:chOff x="611560" y="1347614"/>
            <a:chExt cx="1656184" cy="1656184"/>
          </a:xfrm>
        </p:grpSpPr>
        <p:pic>
          <p:nvPicPr>
            <p:cNvPr id="3074" name="Picture 2" descr="C:\Documents and Settings\RLBXZ.HR\Application Data\Tencent\Users\20464918\QQ\WinTemp\RichOle\$WZ(6WY7KPABV[M47}L86XK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backgroundRemoval t="971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1635646"/>
              <a:ext cx="1495425" cy="981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椭圆 5"/>
            <p:cNvSpPr/>
            <p:nvPr/>
          </p:nvSpPr>
          <p:spPr>
            <a:xfrm>
              <a:off x="683568" y="1347614"/>
              <a:ext cx="1584176" cy="1656184"/>
            </a:xfrm>
            <a:prstGeom prst="ellipse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1840" y="1227453"/>
            <a:ext cx="4870998" cy="23075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827584" y="237878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统计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966714" y="659472"/>
            <a:ext cx="1517054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>
            <a:hlinkClick r:id="rId5"/>
          </p:cNvPr>
          <p:cNvSpPr/>
          <p:nvPr/>
        </p:nvSpPr>
        <p:spPr>
          <a:xfrm>
            <a:off x="-1" y="0"/>
            <a:ext cx="9144001" cy="5143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37032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直接连接符 6"/>
          <p:cNvCxnSpPr/>
          <p:nvPr/>
        </p:nvCxnSpPr>
        <p:spPr>
          <a:xfrm>
            <a:off x="2699792" y="1491631"/>
            <a:ext cx="0" cy="17089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7"/>
          <p:cNvGrpSpPr/>
          <p:nvPr/>
        </p:nvGrpSpPr>
        <p:grpSpPr>
          <a:xfrm>
            <a:off x="755578" y="1549889"/>
            <a:ext cx="1495425" cy="1395652"/>
            <a:chOff x="611560" y="1347614"/>
            <a:chExt cx="1656184" cy="1656184"/>
          </a:xfrm>
        </p:grpSpPr>
        <p:pic>
          <p:nvPicPr>
            <p:cNvPr id="3074" name="Picture 2" descr="C:\Documents and Settings\RLBXZ.HR\Application Data\Tencent\Users\20464918\QQ\WinTemp\RichOle\$WZ(6WY7KPABV[M47}L86XK.jp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backgroundRemoval t="971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1560" y="1635646"/>
              <a:ext cx="1495425" cy="9810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椭圆 5"/>
            <p:cNvSpPr/>
            <p:nvPr/>
          </p:nvSpPr>
          <p:spPr>
            <a:xfrm>
              <a:off x="683568" y="1347614"/>
              <a:ext cx="1584176" cy="1656184"/>
            </a:xfrm>
            <a:prstGeom prst="ellipse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0637" y="1195388"/>
            <a:ext cx="5157787" cy="2749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827584" y="237878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统计</a:t>
            </a:r>
          </a:p>
        </p:txBody>
      </p:sp>
      <p:cxnSp>
        <p:nvCxnSpPr>
          <p:cNvPr id="12" name="直接连接符 11"/>
          <p:cNvCxnSpPr/>
          <p:nvPr/>
        </p:nvCxnSpPr>
        <p:spPr>
          <a:xfrm>
            <a:off x="966714" y="659472"/>
            <a:ext cx="1517054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497114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</a:extLst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2555776" y="1817190"/>
            <a:ext cx="4445152" cy="1023214"/>
          </a:xfrm>
          <a:prstGeom prst="rect">
            <a:avLst/>
          </a:prstGeom>
          <a:solidFill>
            <a:schemeClr val="tx1">
              <a:lumMod val="65000"/>
              <a:lumOff val="3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55776" y="1817190"/>
            <a:ext cx="17299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最后</a:t>
            </a:r>
          </a:p>
        </p:txBody>
      </p:sp>
      <p:sp>
        <p:nvSpPr>
          <p:cNvPr id="8" name="矩形 7"/>
          <p:cNvSpPr/>
          <p:nvPr/>
        </p:nvSpPr>
        <p:spPr>
          <a:xfrm>
            <a:off x="2555776" y="2832865"/>
            <a:ext cx="2151856" cy="504056"/>
          </a:xfrm>
          <a:prstGeom prst="rect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等腰三角形 8"/>
          <p:cNvSpPr/>
          <p:nvPr/>
        </p:nvSpPr>
        <p:spPr>
          <a:xfrm rot="5400000">
            <a:off x="4561373" y="2994656"/>
            <a:ext cx="485701" cy="189926"/>
          </a:xfrm>
          <a:prstGeom prst="triangle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555776" y="2850437"/>
            <a:ext cx="82907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</a:p>
        </p:txBody>
      </p:sp>
      <p:sp>
        <p:nvSpPr>
          <p:cNvPr id="11" name="矩形 10">
            <a:hlinkClick r:id="rId4"/>
          </p:cNvPr>
          <p:cNvSpPr/>
          <p:nvPr/>
        </p:nvSpPr>
        <p:spPr>
          <a:xfrm>
            <a:off x="-1" y="0"/>
            <a:ext cx="9144001" cy="5143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62865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直接连接符 17"/>
          <p:cNvCxnSpPr/>
          <p:nvPr/>
        </p:nvCxnSpPr>
        <p:spPr>
          <a:xfrm>
            <a:off x="755576" y="4659982"/>
            <a:ext cx="7336432" cy="0"/>
          </a:xfrm>
          <a:prstGeom prst="line">
            <a:avLst/>
          </a:prstGeom>
          <a:ln w="25400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966714" y="659472"/>
            <a:ext cx="15170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27584" y="218133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最后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3562928" y="3971846"/>
            <a:ext cx="2089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请写下您的问题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75657" y="591497"/>
            <a:ext cx="2558727" cy="3170099"/>
          </a:xfrm>
          <a:prstGeom prst="rect">
            <a:avLst/>
          </a:prstGeom>
          <a:noFill/>
          <a:scene3d>
            <a:camera prst="orthographicFront">
              <a:rot lat="0" lon="21299999" rev="0"/>
            </a:camera>
            <a:lightRig rig="threePt" dir="t"/>
          </a:scene3d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>
            <a:defPPr>
              <a:defRPr lang="zh-CN"/>
            </a:defPPr>
            <a:lvl1pPr algn="ctr">
              <a:defRPr sz="30000" b="1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Kartika" panose="02020503030404060203" pitchFamily="18" charset="0"/>
                <a:ea typeface="Dotum" panose="020B0600000101010101" pitchFamily="34" charset="-127"/>
                <a:cs typeface="Kartika" panose="02020503030404060203" pitchFamily="18" charset="0"/>
              </a:defRPr>
            </a:lvl1pPr>
          </a:lstStyle>
          <a:p>
            <a:r>
              <a:rPr lang="en-US" altLang="zh-CN" sz="20000" dirty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glow rad="101600">
                    <a:schemeClr val="accent6">
                      <a:lumMod val="20000"/>
                      <a:lumOff val="80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dobe Myungjo Std M" pitchFamily="18" charset="-128"/>
                <a:ea typeface="Adobe Myungjo Std M" pitchFamily="18" charset="-128"/>
              </a:rPr>
              <a:t>Q</a:t>
            </a:r>
            <a:endParaRPr lang="zh-CN" altLang="en-US" sz="20000" dirty="0">
              <a:solidFill>
                <a:schemeClr val="accent6">
                  <a:lumMod val="60000"/>
                  <a:lumOff val="40000"/>
                </a:schemeClr>
              </a:solidFill>
              <a:effectLst>
                <a:glow rad="101600">
                  <a:schemeClr val="accent6">
                    <a:lumMod val="20000"/>
                    <a:lumOff val="80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dobe Myungjo Std M" pitchFamily="18" charset="-128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91309" y="1822604"/>
            <a:ext cx="936104" cy="1938992"/>
          </a:xfrm>
          <a:prstGeom prst="rect">
            <a:avLst/>
          </a:prstGeom>
          <a:noFill/>
          <a:scene3d>
            <a:camera prst="orthographicFront">
              <a:rot lat="0" lon="21299999" rev="0"/>
            </a:camera>
            <a:lightRig rig="threePt" dir="t"/>
          </a:scene3d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altLang="zh-CN" sz="12000" b="1" dirty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glow rad="101600">
                    <a:schemeClr val="accent6">
                      <a:lumMod val="40000"/>
                      <a:lumOff val="60000"/>
                      <a:alpha val="6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dobe Myungjo Std M" pitchFamily="18" charset="-128"/>
                <a:ea typeface="Adobe Myungjo Std M" pitchFamily="18" charset="-128"/>
                <a:cs typeface="Kartika" panose="02020503030404060203" pitchFamily="18" charset="0"/>
              </a:rPr>
              <a:t>﹠</a:t>
            </a:r>
            <a:endParaRPr lang="zh-CN" altLang="en-US" sz="12000" b="1" dirty="0">
              <a:ln w="12700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glow rad="101600">
                  <a:schemeClr val="accent6">
                    <a:lumMod val="40000"/>
                    <a:lumOff val="60000"/>
                    <a:alpha val="6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dobe Myungjo Std M" pitchFamily="18" charset="-128"/>
              <a:ea typeface="Adobe Myungjo Std M" pitchFamily="18" charset="-128"/>
              <a:cs typeface="Kartika" panose="02020503030404060203" pitchFamily="18" charset="0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50980" y="591497"/>
            <a:ext cx="1261884" cy="3170099"/>
          </a:xfrm>
          <a:prstGeom prst="rect">
            <a:avLst/>
          </a:prstGeom>
          <a:noFill/>
          <a:scene3d>
            <a:camera prst="orthographicFront">
              <a:rot lat="0" lon="21299999" rev="0"/>
            </a:camera>
            <a:lightRig rig="threePt" dir="t"/>
          </a:scene3d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en-US" altLang="zh-CN" sz="20000" b="1" dirty="0">
                <a:ln w="127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glow rad="101600">
                    <a:schemeClr val="accent6">
                      <a:lumMod val="20000"/>
                      <a:lumOff val="80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dobe Myungjo Std M" pitchFamily="18" charset="-128"/>
                <a:ea typeface="Adobe Myungjo Std M" pitchFamily="18" charset="-128"/>
                <a:cs typeface="Kartika" panose="02020503030404060203" pitchFamily="18" charset="0"/>
              </a:rPr>
              <a:t>A</a:t>
            </a:r>
            <a:endParaRPr lang="zh-CN" altLang="en-US" sz="20000" b="1" dirty="0">
              <a:ln w="12700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glow rad="101600">
                  <a:schemeClr val="accent6">
                    <a:lumMod val="20000"/>
                    <a:lumOff val="80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dobe Myungjo Std M" pitchFamily="18" charset="-128"/>
              <a:ea typeface="Adobe Myungjo Std M" pitchFamily="18" charset="-128"/>
              <a:cs typeface="Kartika" panose="02020503030404060203" pitchFamily="18" charset="0"/>
            </a:endParaRPr>
          </a:p>
        </p:txBody>
      </p:sp>
      <p:sp>
        <p:nvSpPr>
          <p:cNvPr id="9" name="矩形 8">
            <a:hlinkClick r:id="rId3"/>
          </p:cNvPr>
          <p:cNvSpPr/>
          <p:nvPr/>
        </p:nvSpPr>
        <p:spPr>
          <a:xfrm>
            <a:off x="-1" y="0"/>
            <a:ext cx="9144001" cy="5143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59712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直接连接符 17"/>
          <p:cNvCxnSpPr/>
          <p:nvPr/>
        </p:nvCxnSpPr>
        <p:spPr>
          <a:xfrm>
            <a:off x="755576" y="4659982"/>
            <a:ext cx="7336432" cy="0"/>
          </a:xfrm>
          <a:prstGeom prst="line">
            <a:avLst/>
          </a:prstGeom>
          <a:ln w="25400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2103633" y="1752368"/>
            <a:ext cx="48965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Kartika" panose="02020503030404060203" pitchFamily="18" charset="0"/>
              </a:rPr>
              <a:t>非常感谢</a:t>
            </a:r>
            <a:endParaRPr lang="zh-CN" altLang="en-US" sz="8000" dirty="0">
              <a:latin typeface="微软雅黑" panose="020B0503020204020204" pitchFamily="34" charset="-122"/>
              <a:ea typeface="微软雅黑" panose="020B0503020204020204" pitchFamily="34" charset="-122"/>
              <a:cs typeface="Kartika" panose="02020503030404060203" pitchFamily="18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4752023" y="3071755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  <a:cs typeface="Kartika" panose="02020503030404060203" pitchFamily="18" charset="0"/>
              </a:rPr>
              <a:t>您的关注</a:t>
            </a:r>
          </a:p>
        </p:txBody>
      </p:sp>
      <p:cxnSp>
        <p:nvCxnSpPr>
          <p:cNvPr id="10" name="直接连接符 9"/>
          <p:cNvCxnSpPr/>
          <p:nvPr/>
        </p:nvCxnSpPr>
        <p:spPr>
          <a:xfrm>
            <a:off x="966714" y="659472"/>
            <a:ext cx="15170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27584" y="218133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最后</a:t>
            </a:r>
          </a:p>
        </p:txBody>
      </p:sp>
      <p:sp>
        <p:nvSpPr>
          <p:cNvPr id="7" name="矩形 6">
            <a:hlinkClick r:id="rId2"/>
          </p:cNvPr>
          <p:cNvSpPr/>
          <p:nvPr/>
        </p:nvSpPr>
        <p:spPr>
          <a:xfrm>
            <a:off x="-1" y="0"/>
            <a:ext cx="9144001" cy="5143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" name="矩形 7">
            <a:hlinkClick r:id="rId2"/>
          </p:cNvPr>
          <p:cNvSpPr/>
          <p:nvPr/>
        </p:nvSpPr>
        <p:spPr>
          <a:xfrm>
            <a:off x="152399" y="152400"/>
            <a:ext cx="9144001" cy="5143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97654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弧形 15"/>
          <p:cNvSpPr/>
          <p:nvPr/>
        </p:nvSpPr>
        <p:spPr>
          <a:xfrm rot="19480293">
            <a:off x="4649226" y="2319068"/>
            <a:ext cx="969783" cy="315200"/>
          </a:xfrm>
          <a:prstGeom prst="arc">
            <a:avLst>
              <a:gd name="adj1" fmla="val 15476257"/>
              <a:gd name="adj2" fmla="val 20692002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弧形 16"/>
          <p:cNvSpPr/>
          <p:nvPr/>
        </p:nvSpPr>
        <p:spPr>
          <a:xfrm>
            <a:off x="4646492" y="3229114"/>
            <a:ext cx="792088" cy="144016"/>
          </a:xfrm>
          <a:prstGeom prst="arc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弧形 18"/>
          <p:cNvSpPr/>
          <p:nvPr/>
        </p:nvSpPr>
        <p:spPr>
          <a:xfrm rot="13157988">
            <a:off x="3419872" y="2211711"/>
            <a:ext cx="720080" cy="264957"/>
          </a:xfrm>
          <a:prstGeom prst="arc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弧形 20"/>
          <p:cNvSpPr/>
          <p:nvPr/>
        </p:nvSpPr>
        <p:spPr>
          <a:xfrm rot="19526911">
            <a:off x="3049970" y="3341548"/>
            <a:ext cx="864096" cy="361120"/>
          </a:xfrm>
          <a:prstGeom prst="arc">
            <a:avLst>
              <a:gd name="adj1" fmla="val 18007360"/>
              <a:gd name="adj2" fmla="val 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15616" y="2015460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我在找一份工作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719475" y="741933"/>
            <a:ext cx="170029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小小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438580" y="1995686"/>
            <a:ext cx="24457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我是一个设计师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455172" y="3190205"/>
            <a:ext cx="18697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我今年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岁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51563" y="3195774"/>
            <a:ext cx="2373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我喜欢排版印刷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" name="对象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29670219"/>
              </p:ext>
            </p:extLst>
          </p:nvPr>
        </p:nvGraphicFramePr>
        <p:xfrm>
          <a:off x="3671885" y="2139001"/>
          <a:ext cx="1374775" cy="1512887"/>
        </p:xfrm>
        <a:graphic>
          <a:graphicData uri="http://schemas.openxmlformats.org/presentationml/2006/ole">
            <p:oleObj spid="_x0000_s4127" name="CorelDRAW" r:id="rId3" imgW="1896120" imgH="2085120" progId="">
              <p:embed/>
            </p:oleObj>
          </a:graphicData>
        </a:graphic>
      </p:graphicFrame>
      <p:cxnSp>
        <p:nvCxnSpPr>
          <p:cNvPr id="12" name="直接连接符 11"/>
          <p:cNvCxnSpPr/>
          <p:nvPr/>
        </p:nvCxnSpPr>
        <p:spPr>
          <a:xfrm>
            <a:off x="952857" y="4664292"/>
            <a:ext cx="7336432" cy="0"/>
          </a:xfrm>
          <a:prstGeom prst="line">
            <a:avLst/>
          </a:prstGeom>
          <a:ln w="25400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矩形 12">
            <a:hlinkClick r:id="rId4"/>
          </p:cNvPr>
          <p:cNvSpPr/>
          <p:nvPr/>
        </p:nvSpPr>
        <p:spPr>
          <a:xfrm>
            <a:off x="-1" y="0"/>
            <a:ext cx="9144001" cy="5143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424181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755576" y="218133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我的</a:t>
            </a:r>
            <a:r>
              <a:rPr lang="zh-CN" altLang="en-US" sz="24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概念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55576" y="773871"/>
            <a:ext cx="21602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</a:t>
            </a:r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40711" y="302650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u="sng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  <a:endParaRPr lang="zh-CN" altLang="en-US" sz="2000" b="1" u="sng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627600" y="302650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u="sng" dirty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214489" y="302650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u="sng" dirty="0">
                <a:solidFill>
                  <a:schemeClr val="accent5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5801378" y="302650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u="sng" dirty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388267" y="302650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u="sng" dirty="0" smtClean="0">
                <a:solidFill>
                  <a:srgbClr val="CC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前进</a:t>
            </a:r>
            <a:endParaRPr lang="zh-CN" altLang="en-US" sz="2000" b="1" u="sng" dirty="0">
              <a:solidFill>
                <a:srgbClr val="CC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952857" y="4664292"/>
            <a:ext cx="7336432" cy="0"/>
          </a:xfrm>
          <a:prstGeom prst="line">
            <a:avLst/>
          </a:prstGeom>
          <a:ln w="25400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824686" y="3506516"/>
            <a:ext cx="1482962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CN" altLang="en-US" sz="14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  <a:endParaRPr lang="zh-CN" altLang="en-US" sz="14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408865" y="3506516"/>
            <a:ext cx="1482962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CN" altLang="en-US" sz="1400" dirty="0" smtClean="0">
                <a:solidFill>
                  <a:schemeClr val="accent3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  <a:endParaRPr lang="zh-CN" altLang="en-US" sz="1400" dirty="0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16369" y="3506516"/>
            <a:ext cx="1482962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CN" altLang="en-US" sz="1400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645391" y="3506516"/>
            <a:ext cx="1482962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CN" altLang="en-US" sz="1400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  <a:endParaRPr lang="zh-CN" altLang="en-US" sz="14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229567" y="3506516"/>
            <a:ext cx="1482962" cy="30777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zh-CN" altLang="en-US" sz="1400" dirty="0" smtClean="0">
                <a:solidFill>
                  <a:srgbClr val="CC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  <a:endParaRPr lang="zh-CN" altLang="en-US" sz="1400" dirty="0">
              <a:solidFill>
                <a:srgbClr val="CC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894706" y="659472"/>
            <a:ext cx="15170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Oval 85"/>
          <p:cNvSpPr>
            <a:spLocks noChangeArrowheads="1"/>
          </p:cNvSpPr>
          <p:nvPr/>
        </p:nvSpPr>
        <p:spPr bwMode="auto">
          <a:xfrm>
            <a:off x="1197493" y="1716484"/>
            <a:ext cx="674162" cy="675243"/>
          </a:xfrm>
          <a:prstGeom prst="ellipse">
            <a:avLst/>
          </a:prstGeom>
          <a:solidFill>
            <a:srgbClr val="E36C0A"/>
          </a:solidFill>
          <a:ln w="38100">
            <a:solidFill>
              <a:srgbClr val="FFFFFF"/>
            </a:solidFill>
            <a:round/>
            <a:headEnd/>
            <a:tailEnd/>
          </a:ln>
        </p:spPr>
        <p:txBody>
          <a:bodyPr/>
          <a:lstStyle/>
          <a:p>
            <a:endParaRPr lang="zh-CN" altLang="zh-CN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5" name="Picture 9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77209" y="1854165"/>
            <a:ext cx="516844" cy="466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ackgroundRemoval t="0" b="96875" l="0" r="96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55511" y="1751033"/>
            <a:ext cx="659166" cy="659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0" descr="http://www.sucai.cn/png/png/image/20130408320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77616" y="1781923"/>
            <a:ext cx="679918" cy="679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8" name="椭圆 57"/>
          <p:cNvSpPr/>
          <p:nvPr/>
        </p:nvSpPr>
        <p:spPr>
          <a:xfrm>
            <a:off x="2550996" y="1491612"/>
            <a:ext cx="1167069" cy="1144073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4096583" y="1491612"/>
            <a:ext cx="1167069" cy="1144073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958497" y="1491612"/>
            <a:ext cx="1167069" cy="1144073"/>
          </a:xfrm>
          <a:prstGeom prst="ellipse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5660494" y="1491612"/>
            <a:ext cx="1167069" cy="1144073"/>
          </a:xfrm>
          <a:prstGeom prst="ellipse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7267500" y="1491612"/>
            <a:ext cx="1167069" cy="1144073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134" name="Picture 14" descr="http://www.sucai.cn/png/png/image/20130408213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54521" y="1680871"/>
            <a:ext cx="756873" cy="756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41" name="Picture 21" descr="http://www.sucai.cn/png/Ico/2012065693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40051" y="1768879"/>
            <a:ext cx="580858" cy="5808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矩形 35">
            <a:hlinkClick r:id="rId9"/>
          </p:cNvPr>
          <p:cNvSpPr/>
          <p:nvPr/>
        </p:nvSpPr>
        <p:spPr>
          <a:xfrm>
            <a:off x="-1" y="0"/>
            <a:ext cx="9144001" cy="5143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94228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755576" y="218133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计划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55576" y="944016"/>
            <a:ext cx="7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 u="sng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zh-CN" altLang="en-US" u="none" dirty="0">
                <a:latin typeface="微软雅黑" panose="020B0503020204020204" pitchFamily="34" charset="-122"/>
                <a:ea typeface="微软雅黑" panose="020B0503020204020204" pitchFamily="34" charset="-122"/>
              </a:rPr>
              <a:t>日期</a:t>
            </a:r>
          </a:p>
        </p:txBody>
      </p:sp>
      <p:cxnSp>
        <p:nvCxnSpPr>
          <p:cNvPr id="18" name="直接连接符 17"/>
          <p:cNvCxnSpPr/>
          <p:nvPr/>
        </p:nvCxnSpPr>
        <p:spPr>
          <a:xfrm>
            <a:off x="755576" y="4659982"/>
            <a:ext cx="7336432" cy="0"/>
          </a:xfrm>
          <a:prstGeom prst="line">
            <a:avLst/>
          </a:prstGeom>
          <a:ln w="25400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55576" y="1517759"/>
            <a:ext cx="23762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  <a:endParaRPr lang="en-US" altLang="zh-CN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2987824" y="1420178"/>
            <a:ext cx="0" cy="22316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957189" y="659472"/>
            <a:ext cx="15170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对象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115153810"/>
              </p:ext>
            </p:extLst>
          </p:nvPr>
        </p:nvGraphicFramePr>
        <p:xfrm>
          <a:off x="3671885" y="1624013"/>
          <a:ext cx="4860621" cy="1895475"/>
        </p:xfrm>
        <a:graphic>
          <a:graphicData uri="http://schemas.openxmlformats.org/presentationml/2006/ole">
            <p:oleObj spid="_x0000_s3114" name="工作表" r:id="rId3" imgW="4810060" imgH="1895413" progId="">
              <p:embed/>
            </p:oleObj>
          </a:graphicData>
        </a:graphic>
      </p:graphicFrame>
      <p:grpSp>
        <p:nvGrpSpPr>
          <p:cNvPr id="2" name="组合 1"/>
          <p:cNvGrpSpPr/>
          <p:nvPr/>
        </p:nvGrpSpPr>
        <p:grpSpPr>
          <a:xfrm>
            <a:off x="1733710" y="863006"/>
            <a:ext cx="490382" cy="485527"/>
            <a:chOff x="1604701" y="591497"/>
            <a:chExt cx="1167069" cy="1144073"/>
          </a:xfrm>
        </p:grpSpPr>
        <p:sp>
          <p:nvSpPr>
            <p:cNvPr id="13" name="Oval 85"/>
            <p:cNvSpPr>
              <a:spLocks noChangeArrowheads="1"/>
            </p:cNvSpPr>
            <p:nvPr/>
          </p:nvSpPr>
          <p:spPr bwMode="auto">
            <a:xfrm>
              <a:off x="1843697" y="816369"/>
              <a:ext cx="674162" cy="675243"/>
            </a:xfrm>
            <a:prstGeom prst="ellipse">
              <a:avLst/>
            </a:prstGeom>
            <a:solidFill>
              <a:srgbClr val="E36C0A"/>
            </a:solidFill>
            <a:ln w="381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zh-CN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15" name="Picture 9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3413" y="954050"/>
              <a:ext cx="516844" cy="466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椭圆 15"/>
            <p:cNvSpPr/>
            <p:nvPr/>
          </p:nvSpPr>
          <p:spPr>
            <a:xfrm>
              <a:off x="1604701" y="591497"/>
              <a:ext cx="1167069" cy="1144073"/>
            </a:xfrm>
            <a:prstGeom prst="ellipse">
              <a:avLst/>
            </a:prstGeom>
            <a:noFill/>
            <a:ln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矩形 13">
            <a:hlinkClick r:id="rId5"/>
          </p:cNvPr>
          <p:cNvSpPr/>
          <p:nvPr/>
        </p:nvSpPr>
        <p:spPr>
          <a:xfrm>
            <a:off x="-1" y="0"/>
            <a:ext cx="9144001" cy="5143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41571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直接连接符 17"/>
          <p:cNvCxnSpPr/>
          <p:nvPr/>
        </p:nvCxnSpPr>
        <p:spPr>
          <a:xfrm>
            <a:off x="899592" y="4659982"/>
            <a:ext cx="7336432" cy="0"/>
          </a:xfrm>
          <a:prstGeom prst="line">
            <a:avLst/>
          </a:prstGeom>
          <a:ln w="25400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弧形 1"/>
          <p:cNvSpPr/>
          <p:nvPr/>
        </p:nvSpPr>
        <p:spPr>
          <a:xfrm rot="18980515">
            <a:off x="5186573" y="2325813"/>
            <a:ext cx="720080" cy="647678"/>
          </a:xfrm>
          <a:prstGeom prst="arc">
            <a:avLst>
              <a:gd name="adj1" fmla="val 15491835"/>
              <a:gd name="adj2" fmla="val 20440742"/>
            </a:avLst>
          </a:prstGeom>
          <a:ln w="19050"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弧形 25"/>
          <p:cNvSpPr/>
          <p:nvPr/>
        </p:nvSpPr>
        <p:spPr>
          <a:xfrm rot="743055">
            <a:off x="4777092" y="3381258"/>
            <a:ext cx="720080" cy="647678"/>
          </a:xfrm>
          <a:prstGeom prst="arc">
            <a:avLst>
              <a:gd name="adj1" fmla="val 15491835"/>
              <a:gd name="adj2" fmla="val 20440742"/>
            </a:avLst>
          </a:prstGeom>
          <a:ln w="19050"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弧形 26"/>
          <p:cNvSpPr/>
          <p:nvPr/>
        </p:nvSpPr>
        <p:spPr>
          <a:xfrm rot="17703086">
            <a:off x="3267822" y="3466855"/>
            <a:ext cx="727281" cy="604102"/>
          </a:xfrm>
          <a:prstGeom prst="arc">
            <a:avLst>
              <a:gd name="adj1" fmla="val 15491835"/>
              <a:gd name="adj2" fmla="val 20440742"/>
            </a:avLst>
          </a:prstGeom>
          <a:ln w="19050"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弧形 27"/>
          <p:cNvSpPr/>
          <p:nvPr/>
        </p:nvSpPr>
        <p:spPr>
          <a:xfrm rot="2728596">
            <a:off x="3656607" y="1567860"/>
            <a:ext cx="720080" cy="647678"/>
          </a:xfrm>
          <a:prstGeom prst="arc">
            <a:avLst>
              <a:gd name="adj1" fmla="val 15491835"/>
              <a:gd name="adj2" fmla="val 20440742"/>
            </a:avLst>
          </a:prstGeom>
          <a:ln w="19050"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弧形 28"/>
          <p:cNvSpPr/>
          <p:nvPr/>
        </p:nvSpPr>
        <p:spPr>
          <a:xfrm rot="10056121">
            <a:off x="3120965" y="1869156"/>
            <a:ext cx="720080" cy="647678"/>
          </a:xfrm>
          <a:prstGeom prst="arc">
            <a:avLst>
              <a:gd name="adj1" fmla="val 15491835"/>
              <a:gd name="adj2" fmla="val 20440742"/>
            </a:avLst>
          </a:prstGeom>
          <a:ln w="19050"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accent3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5657" y="2067860"/>
            <a:ext cx="17281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598702" y="3599629"/>
            <a:ext cx="17281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  <a:endParaRPr lang="zh-CN" altLang="en-US" sz="20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645926" y="1203598"/>
            <a:ext cx="17281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  <a:endParaRPr lang="zh-CN" altLang="en-US" sz="20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760139" y="2192995"/>
            <a:ext cx="17281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  <a:endParaRPr lang="zh-CN" altLang="en-US" sz="2000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80110" y="3535819"/>
            <a:ext cx="17281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  <a:endParaRPr lang="zh-CN" altLang="en-US" sz="20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827584" y="237878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</a:t>
            </a:r>
          </a:p>
        </p:txBody>
      </p:sp>
      <p:cxnSp>
        <p:nvCxnSpPr>
          <p:cNvPr id="35" name="直接连接符 34"/>
          <p:cNvCxnSpPr/>
          <p:nvPr/>
        </p:nvCxnSpPr>
        <p:spPr>
          <a:xfrm>
            <a:off x="966714" y="659472"/>
            <a:ext cx="15170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0" descr="http://www.sucai.cn/png/png/image/201304083204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91683" y="2484087"/>
            <a:ext cx="941382" cy="941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椭圆 18"/>
          <p:cNvSpPr/>
          <p:nvPr/>
        </p:nvSpPr>
        <p:spPr>
          <a:xfrm>
            <a:off x="3569326" y="2128580"/>
            <a:ext cx="1607395" cy="1584028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矩形 19">
            <a:hlinkClick r:id="rId3"/>
          </p:cNvPr>
          <p:cNvSpPr/>
          <p:nvPr/>
        </p:nvSpPr>
        <p:spPr>
          <a:xfrm>
            <a:off x="-1" y="0"/>
            <a:ext cx="9144001" cy="5143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148673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63588" y="218133"/>
            <a:ext cx="1188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开发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71600" y="113159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</a:t>
            </a:r>
            <a:r>
              <a:rPr lang="en-US" altLang="zh-CN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20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479404" y="113159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</a:t>
            </a:r>
            <a:r>
              <a:rPr lang="en-US" altLang="zh-CN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70862" y="1131590"/>
            <a:ext cx="9361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CN" altLang="en-US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</a:t>
            </a:r>
            <a:r>
              <a:rPr lang="en-US" altLang="zh-CN" dirty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755576" y="4659982"/>
            <a:ext cx="7336432" cy="0"/>
          </a:xfrm>
          <a:prstGeom prst="line">
            <a:avLst/>
          </a:prstGeom>
          <a:ln w="25400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55576" y="1635646"/>
            <a:ext cx="2304257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275856" y="1603708"/>
            <a:ext cx="22089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012160" y="1603708"/>
            <a:ext cx="194805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2843808" y="1707654"/>
            <a:ext cx="0" cy="1872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连接符 26"/>
          <p:cNvCxnSpPr/>
          <p:nvPr/>
        </p:nvCxnSpPr>
        <p:spPr>
          <a:xfrm>
            <a:off x="5436096" y="1707654"/>
            <a:ext cx="0" cy="18722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966714" y="659472"/>
            <a:ext cx="15170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96875" l="0" r="9687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31792" y="267782"/>
            <a:ext cx="360046" cy="360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椭圆 18"/>
          <p:cNvSpPr/>
          <p:nvPr/>
        </p:nvSpPr>
        <p:spPr>
          <a:xfrm>
            <a:off x="2418961" y="153024"/>
            <a:ext cx="569767" cy="558540"/>
          </a:xfrm>
          <a:prstGeom prst="ellipse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>
            <a:hlinkClick r:id="rId4"/>
          </p:cNvPr>
          <p:cNvSpPr/>
          <p:nvPr/>
        </p:nvSpPr>
        <p:spPr>
          <a:xfrm>
            <a:off x="-1" y="0"/>
            <a:ext cx="9144001" cy="5143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96859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584" y="237878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启动</a:t>
            </a:r>
            <a:endParaRPr lang="zh-CN" altLang="en-US" sz="24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755576" y="4659982"/>
            <a:ext cx="7336432" cy="0"/>
          </a:xfrm>
          <a:prstGeom prst="line">
            <a:avLst/>
          </a:prstGeom>
          <a:ln w="25400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弧形 1"/>
          <p:cNvSpPr/>
          <p:nvPr/>
        </p:nvSpPr>
        <p:spPr>
          <a:xfrm rot="18980515">
            <a:off x="4912027" y="2288869"/>
            <a:ext cx="720080" cy="647678"/>
          </a:xfrm>
          <a:prstGeom prst="arc">
            <a:avLst>
              <a:gd name="adj1" fmla="val 15491835"/>
              <a:gd name="adj2" fmla="val 20440742"/>
            </a:avLst>
          </a:prstGeom>
          <a:ln w="19050"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弧形 25"/>
          <p:cNvSpPr/>
          <p:nvPr/>
        </p:nvSpPr>
        <p:spPr>
          <a:xfrm rot="743055">
            <a:off x="4633076" y="3381258"/>
            <a:ext cx="720080" cy="647678"/>
          </a:xfrm>
          <a:prstGeom prst="arc">
            <a:avLst>
              <a:gd name="adj1" fmla="val 15491835"/>
              <a:gd name="adj2" fmla="val 20440742"/>
            </a:avLst>
          </a:prstGeom>
          <a:ln w="19050"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弧形 26"/>
          <p:cNvSpPr/>
          <p:nvPr/>
        </p:nvSpPr>
        <p:spPr>
          <a:xfrm rot="17703086">
            <a:off x="3123806" y="3466855"/>
            <a:ext cx="727281" cy="604102"/>
          </a:xfrm>
          <a:prstGeom prst="arc">
            <a:avLst>
              <a:gd name="adj1" fmla="val 15491835"/>
              <a:gd name="adj2" fmla="val 20440742"/>
            </a:avLst>
          </a:prstGeom>
          <a:ln w="19050"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弧形 27"/>
          <p:cNvSpPr/>
          <p:nvPr/>
        </p:nvSpPr>
        <p:spPr>
          <a:xfrm rot="2728596">
            <a:off x="3512590" y="1567860"/>
            <a:ext cx="720080" cy="647678"/>
          </a:xfrm>
          <a:prstGeom prst="arc">
            <a:avLst>
              <a:gd name="adj1" fmla="val 15491835"/>
              <a:gd name="adj2" fmla="val 20440742"/>
            </a:avLst>
          </a:prstGeom>
          <a:ln w="19050"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弧形 28"/>
          <p:cNvSpPr/>
          <p:nvPr/>
        </p:nvSpPr>
        <p:spPr>
          <a:xfrm rot="10056121">
            <a:off x="2976949" y="1869156"/>
            <a:ext cx="720080" cy="647678"/>
          </a:xfrm>
          <a:prstGeom prst="arc">
            <a:avLst>
              <a:gd name="adj1" fmla="val 15491835"/>
              <a:gd name="adj2" fmla="val 20440742"/>
            </a:avLst>
          </a:prstGeom>
          <a:ln w="19050">
            <a:gradFill>
              <a:gsLst>
                <a:gs pos="0">
                  <a:schemeClr val="bg1">
                    <a:lumMod val="65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/>
                </a:gs>
              </a:gsLst>
              <a:lin ang="5400000" scaled="0"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200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5" y="2067860"/>
            <a:ext cx="1872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  <a:endParaRPr lang="zh-CN" altLang="en-US" sz="20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310670" y="3599629"/>
            <a:ext cx="1872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357894" y="1203598"/>
            <a:ext cx="1872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364086" y="2192995"/>
            <a:ext cx="1872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  <a:endParaRPr lang="zh-CN" altLang="en-US" sz="20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64086" y="3535819"/>
            <a:ext cx="18722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在此添加文字</a:t>
            </a:r>
            <a:endParaRPr lang="zh-CN" altLang="en-US" sz="2000" b="1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6" name="直接连接符 15"/>
          <p:cNvCxnSpPr/>
          <p:nvPr/>
        </p:nvCxnSpPr>
        <p:spPr>
          <a:xfrm>
            <a:off x="966714" y="659472"/>
            <a:ext cx="15170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椭圆 16"/>
          <p:cNvSpPr/>
          <p:nvPr/>
        </p:nvSpPr>
        <p:spPr>
          <a:xfrm>
            <a:off x="3423403" y="2147769"/>
            <a:ext cx="1588630" cy="1557328"/>
          </a:xfrm>
          <a:prstGeom prst="ellipse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0" name="Picture 14" descr="http://www.sucai.cn/png/png/image/201304082136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0554" y="2410915"/>
            <a:ext cx="1030266" cy="103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矩形 18">
            <a:hlinkClick r:id="rId3"/>
          </p:cNvPr>
          <p:cNvSpPr/>
          <p:nvPr/>
        </p:nvSpPr>
        <p:spPr>
          <a:xfrm>
            <a:off x="-1" y="0"/>
            <a:ext cx="9144001" cy="5143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1" name="矩形 20">
            <a:hlinkClick r:id="rId3"/>
          </p:cNvPr>
          <p:cNvSpPr/>
          <p:nvPr/>
        </p:nvSpPr>
        <p:spPr>
          <a:xfrm>
            <a:off x="152399" y="152400"/>
            <a:ext cx="9144001" cy="5143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908610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直接连接符 17"/>
          <p:cNvCxnSpPr/>
          <p:nvPr/>
        </p:nvCxnSpPr>
        <p:spPr>
          <a:xfrm>
            <a:off x="755576" y="4659982"/>
            <a:ext cx="7336432" cy="0"/>
          </a:xfrm>
          <a:prstGeom prst="line">
            <a:avLst/>
          </a:prstGeom>
          <a:ln w="25400">
            <a:solidFill>
              <a:schemeClr val="bg1">
                <a:lumMod val="75000"/>
                <a:alpha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966714" y="659472"/>
            <a:ext cx="151705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27584" y="218133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400" b="1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/>
                </a:solidFill>
              </a:rPr>
              <a:t>前进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3275856" y="1491631"/>
            <a:ext cx="0" cy="170891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4067946" y="1131590"/>
            <a:ext cx="18011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chemeClr val="accent6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方案</a:t>
            </a:r>
            <a:endParaRPr lang="zh-CN" altLang="en-US" sz="2000" b="1" dirty="0">
              <a:solidFill>
                <a:schemeClr val="accent6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067944" y="1603708"/>
            <a:ext cx="403244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  <a:endParaRPr lang="en-US" altLang="zh-CN" sz="140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在此处填加文字</a:t>
            </a:r>
          </a:p>
          <a:p>
            <a:r>
              <a:rPr lang="zh-CN" altLang="en-US" sz="1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在此处填加</a:t>
            </a:r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151563" y="1700013"/>
            <a:ext cx="1440183" cy="1411806"/>
          </a:xfrm>
          <a:prstGeom prst="ellipse">
            <a:avLst/>
          </a:prstGeom>
          <a:noFill/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" name="Picture 21" descr="http://www.sucai.cn/png/Ico/2012065693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14538" y="2064157"/>
            <a:ext cx="716789" cy="7167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14742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  <a14:imgEffect>
                      <a14:saturation sat="400000"/>
                    </a14:imgEffect>
                  </a14:imgLayer>
                </a14:imgProps>
              </a:ext>
            </a:extLst>
          </a:blip>
          <a:srcRect/>
          <a:stretch>
            <a:fillRect t="-13000" b="-1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4" cstate="print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0" y="13367"/>
            <a:ext cx="9144000" cy="5143500"/>
          </a:xfrm>
          <a:prstGeom prst="rect">
            <a:avLst/>
          </a:prstGeom>
        </p:spPr>
      </p:pic>
      <p:sp>
        <p:nvSpPr>
          <p:cNvPr id="4" name="矩形 3"/>
          <p:cNvSpPr/>
          <p:nvPr/>
        </p:nvSpPr>
        <p:spPr>
          <a:xfrm>
            <a:off x="2555776" y="1828479"/>
            <a:ext cx="4445152" cy="1023214"/>
          </a:xfrm>
          <a:prstGeom prst="rect">
            <a:avLst/>
          </a:prstGeom>
          <a:solidFill>
            <a:schemeClr val="tx1">
              <a:lumMod val="65000"/>
              <a:lumOff val="3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555776" y="1828479"/>
            <a:ext cx="172996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6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图片</a:t>
            </a:r>
          </a:p>
        </p:txBody>
      </p:sp>
      <p:sp>
        <p:nvSpPr>
          <p:cNvPr id="6" name="矩形 5"/>
          <p:cNvSpPr/>
          <p:nvPr/>
        </p:nvSpPr>
        <p:spPr>
          <a:xfrm>
            <a:off x="2555776" y="2844154"/>
            <a:ext cx="2151856" cy="504056"/>
          </a:xfrm>
          <a:prstGeom prst="rect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等腰三角形 6"/>
          <p:cNvSpPr/>
          <p:nvPr/>
        </p:nvSpPr>
        <p:spPr>
          <a:xfrm rot="5400000">
            <a:off x="4561373" y="3005945"/>
            <a:ext cx="485701" cy="189926"/>
          </a:xfrm>
          <a:prstGeom prst="triangle">
            <a:avLst/>
          </a:prstGeom>
          <a:solidFill>
            <a:schemeClr val="accent6">
              <a:lumMod val="7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55776" y="2861726"/>
            <a:ext cx="829073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</a:p>
        </p:txBody>
      </p:sp>
      <p:sp>
        <p:nvSpPr>
          <p:cNvPr id="10" name="矩形 9">
            <a:hlinkClick r:id="rId5"/>
          </p:cNvPr>
          <p:cNvSpPr/>
          <p:nvPr/>
        </p:nvSpPr>
        <p:spPr>
          <a:xfrm>
            <a:off x="-1" y="0"/>
            <a:ext cx="9144001" cy="5143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1" name="矩形 10">
            <a:hlinkClick r:id="rId5"/>
          </p:cNvPr>
          <p:cNvSpPr/>
          <p:nvPr/>
        </p:nvSpPr>
        <p:spPr>
          <a:xfrm>
            <a:off x="152399" y="152400"/>
            <a:ext cx="9144001" cy="51435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84341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526</Words>
  <Application>Microsoft Office PowerPoint</Application>
  <PresentationFormat>全屏显示(16:9)</PresentationFormat>
  <Paragraphs>102</Paragraphs>
  <Slides>17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20" baseType="lpstr">
      <vt:lpstr>Office 主题​​</vt:lpstr>
      <vt:lpstr>CorelDRAW</vt:lpstr>
      <vt:lpstr>工作表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2015-02-03T08:20:49Z</dcterms:created>
  <dcterms:modified xsi:type="dcterms:W3CDTF">2015-02-28T02:20:16Z</dcterms:modified>
</cp:coreProperties>
</file>