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1D7B5230-D6A6-4BB5-A174-F52F02C6CF2E}" type="datetimeFigureOut">
              <a:rPr lang="zh-CN" altLang="en-US"/>
              <a:pPr>
                <a:defRPr/>
              </a:pPr>
              <a:t>2015/2/28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DBAA9993-A26D-47CE-AF24-15D2BC2FE4D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726569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02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783CF30-9169-4B20-84B7-7B794D1F1F35}" type="slidenum">
              <a:rPr lang="zh-CN" altLang="en-US" smtClean="0">
                <a:latin typeface="Arial" charset="0"/>
                <a:ea typeface="宋体" charset="-122"/>
              </a:rPr>
              <a:pPr/>
              <a:t>5</a:t>
            </a:fld>
            <a:endParaRPr lang="zh-CN" altLang="en-US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9038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E3F02-74CD-47C8-B77F-4EE27FF955AF}" type="datetimeFigureOut">
              <a:rPr lang="zh-CN" altLang="en-US"/>
              <a:pPr>
                <a:defRPr/>
              </a:pPr>
              <a:t>2015/2/28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3F749-7B61-4ABA-80F1-C6CBF3B72E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EB007-A5AF-4596-96FF-261A86B2055A}" type="datetimeFigureOut">
              <a:rPr lang="zh-CN" altLang="en-US"/>
              <a:pPr>
                <a:defRPr/>
              </a:pPr>
              <a:t>2015/2/28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BC716-21A3-458F-B054-FE95B4338F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56B79-D9F1-4AA0-8408-03099A6F1486}" type="datetimeFigureOut">
              <a:rPr lang="zh-CN" altLang="en-US"/>
              <a:pPr>
                <a:defRPr/>
              </a:pPr>
              <a:t>2015/2/28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F6290-C3DE-48C9-97F1-0BAAB8D34DE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85C0A-8AE1-44E6-B0F6-B3B51C5336BD}" type="datetimeFigureOut">
              <a:rPr lang="zh-CN" altLang="en-US"/>
              <a:pPr>
                <a:defRPr/>
              </a:pPr>
              <a:t>2015/2/28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D140F-DF85-4753-B82E-354770EFA2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08BE9-E0B1-4955-BB0C-5AD49060D950}" type="datetimeFigureOut">
              <a:rPr lang="zh-CN" altLang="en-US"/>
              <a:pPr>
                <a:defRPr/>
              </a:pPr>
              <a:t>2015/2/28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21A6D-122E-4C2F-A5EE-01F1396D2C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C2C1A-7C94-4C32-885A-6895BA479728}" type="datetimeFigureOut">
              <a:rPr lang="zh-CN" altLang="en-US"/>
              <a:pPr>
                <a:defRPr/>
              </a:pPr>
              <a:t>2015/2/28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905A2-0791-4672-AF16-D33E9FF7E0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7086E-0CEC-4794-AD79-8F9A9AE97E1A}" type="datetimeFigureOut">
              <a:rPr lang="zh-CN" altLang="en-US"/>
              <a:pPr>
                <a:defRPr/>
              </a:pPr>
              <a:t>2015/2/28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9003D-8977-4B6C-B152-7128845ACC0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25206-6944-48E3-AC68-C6C0EB87F780}" type="datetimeFigureOut">
              <a:rPr lang="zh-CN" altLang="en-US"/>
              <a:pPr>
                <a:defRPr/>
              </a:pPr>
              <a:t>2015/2/28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DCAD9-818D-4C0F-965E-F6A79368F4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676E5-D968-4F0E-8591-77B9E67EF6DC}" type="datetimeFigureOut">
              <a:rPr lang="zh-CN" altLang="en-US"/>
              <a:pPr>
                <a:defRPr/>
              </a:pPr>
              <a:t>2015/2/28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78C08-6218-4484-9861-1B1E18676B9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99D2C-3D93-478A-877C-74B2622271FA}" type="datetimeFigureOut">
              <a:rPr lang="zh-CN" altLang="en-US"/>
              <a:pPr>
                <a:defRPr/>
              </a:pPr>
              <a:t>2015/2/28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2426E-961F-4A68-B3A5-89E9363172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259D4-F472-423B-A21C-82C83E32CB39}" type="datetimeFigureOut">
              <a:rPr lang="zh-CN" altLang="en-US"/>
              <a:pPr>
                <a:defRPr/>
              </a:pPr>
              <a:t>2015/2/28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69032-AEB7-42D9-B526-FBEDAAA2A4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15BF8E5-9479-4C5B-86C8-903CF0E4A6A6}" type="datetimeFigureOut">
              <a:rPr lang="zh-CN" altLang="en-US"/>
              <a:pPr>
                <a:defRPr/>
              </a:pPr>
              <a:t>2015/2/28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E72B4DA-BA4E-4091-BF4B-73EEA6CFD5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4"/>
          <p:cNvSpPr txBox="1">
            <a:spLocks noChangeArrowheads="1"/>
          </p:cNvSpPr>
          <p:nvPr/>
        </p:nvSpPr>
        <p:spPr bwMode="auto">
          <a:xfrm rot="886251">
            <a:off x="3146878" y="3637780"/>
            <a:ext cx="2330314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2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3200" dirty="0">
                <a:latin typeface="微软雅黑" pitchFamily="34" charset="-122"/>
                <a:ea typeface="微软雅黑" pitchFamily="34" charset="-122"/>
              </a:rPr>
              <a:t>自我介绍</a:t>
            </a:r>
            <a:endParaRPr lang="en-US" altLang="zh-CN" sz="3200" dirty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en-US" altLang="zh-CN" sz="1200" dirty="0">
                <a:latin typeface="Calibri" pitchFamily="34" charset="0"/>
                <a:ea typeface="宋体" pitchFamily="2" charset="-122"/>
              </a:rPr>
              <a:t>       </a:t>
            </a:r>
            <a:r>
              <a:rPr lang="en-US" altLang="zh-CN" sz="1400" dirty="0">
                <a:latin typeface="Calibri" pitchFamily="34" charset="0"/>
                <a:ea typeface="宋体" pitchFamily="2" charset="-122"/>
              </a:rPr>
              <a:t>POWERPOINT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1200" dirty="0">
              <a:latin typeface="Arial" pitchFamily="34" charset="0"/>
              <a:ea typeface="宋体" pitchFamily="2" charset="-122"/>
            </a:endParaRPr>
          </a:p>
          <a:p>
            <a:pPr>
              <a:defRPr/>
            </a:pP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1" name="TextBox 6"/>
          <p:cNvSpPr txBox="1">
            <a:spLocks noChangeArrowheads="1"/>
          </p:cNvSpPr>
          <p:nvPr/>
        </p:nvSpPr>
        <p:spPr bwMode="auto">
          <a:xfrm>
            <a:off x="5143500" y="6500813"/>
            <a:ext cx="8001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zh-CN" altLang="en-US" kern="15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2" name="TextBox 7"/>
          <p:cNvSpPr txBox="1">
            <a:spLocks noChangeArrowheads="1"/>
          </p:cNvSpPr>
          <p:nvPr/>
        </p:nvSpPr>
        <p:spPr bwMode="auto">
          <a:xfrm rot="863591">
            <a:off x="3659188" y="2560638"/>
            <a:ext cx="23304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chemeClr val="bg1"/>
                </a:solidFill>
              </a:rPr>
              <a:t>HELLO!</a:t>
            </a:r>
          </a:p>
          <a:p>
            <a:r>
              <a:rPr lang="en-US" altLang="zh-CN" sz="2800" b="1">
                <a:solidFill>
                  <a:schemeClr val="bg1"/>
                </a:solidFill>
              </a:rPr>
              <a:t>MY NAME IS</a:t>
            </a:r>
            <a:endParaRPr lang="zh-CN" altLang="en-US" sz="2800" b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11" descr="图片8副本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2228850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图片 5" descr="图片7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14975" y="1071563"/>
            <a:ext cx="771525" cy="488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图片 10" descr="图片8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85875"/>
            <a:ext cx="222885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0" y="3649663"/>
            <a:ext cx="33655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000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学习经历</a:t>
            </a:r>
          </a:p>
        </p:txBody>
      </p:sp>
      <p:sp>
        <p:nvSpPr>
          <p:cNvPr id="15" name="矩形 14"/>
          <p:cNvSpPr/>
          <p:nvPr/>
        </p:nvSpPr>
        <p:spPr>
          <a:xfrm>
            <a:off x="4833938" y="2500313"/>
            <a:ext cx="595312" cy="4175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本科</a:t>
            </a:r>
          </a:p>
        </p:txBody>
      </p:sp>
      <p:sp>
        <p:nvSpPr>
          <p:cNvPr id="16" name="矩形 15"/>
          <p:cNvSpPr/>
          <p:nvPr/>
        </p:nvSpPr>
        <p:spPr>
          <a:xfrm>
            <a:off x="4233863" y="4429125"/>
            <a:ext cx="1338262" cy="458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在职研究生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286500" y="2468563"/>
            <a:ext cx="1274763" cy="831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2010/2014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  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xxxx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大学</a:t>
            </a:r>
            <a:endParaRPr lang="zh-CN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226175" y="4397375"/>
            <a:ext cx="1274763" cy="12461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2015/2018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xxxxxxx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      </a:t>
            </a:r>
            <a:endParaRPr lang="zh-CN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2" descr="图片8副本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2228850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0" y="3571875"/>
            <a:ext cx="2236788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000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工作经历</a:t>
            </a:r>
          </a:p>
        </p:txBody>
      </p:sp>
      <p:pic>
        <p:nvPicPr>
          <p:cNvPr id="4100" name="图片 4" descr="图片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85875"/>
            <a:ext cx="222885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图片 6" descr="图片1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25" y="2043113"/>
            <a:ext cx="603885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/>
        </p:nvSpPr>
        <p:spPr>
          <a:xfrm>
            <a:off x="2786063" y="4714875"/>
            <a:ext cx="2130425" cy="4778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公司名称       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20xx/20xx</a:t>
            </a:r>
            <a:r>
              <a:rPr lang="zh-CN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年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x</a:t>
            </a:r>
            <a:r>
              <a:rPr lang="zh-CN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月</a:t>
            </a:r>
          </a:p>
          <a:p>
            <a:pPr>
              <a:defRPr/>
            </a:pPr>
            <a:endParaRPr lang="zh-CN" altLang="en-US" sz="14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715125" y="2500313"/>
            <a:ext cx="2119313" cy="261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公司名称       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20xx/20xx</a:t>
            </a:r>
            <a:r>
              <a:rPr lang="zh-CN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年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x</a:t>
            </a:r>
            <a:r>
              <a:rPr lang="zh-CN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月</a:t>
            </a:r>
          </a:p>
        </p:txBody>
      </p:sp>
      <p:sp>
        <p:nvSpPr>
          <p:cNvPr id="11" name="矩形 10"/>
          <p:cNvSpPr/>
          <p:nvPr/>
        </p:nvSpPr>
        <p:spPr>
          <a:xfrm>
            <a:off x="6286500" y="3857625"/>
            <a:ext cx="2119313" cy="261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公司名称       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20xx/20xx</a:t>
            </a:r>
            <a:r>
              <a:rPr lang="zh-CN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年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x</a:t>
            </a:r>
            <a:r>
              <a:rPr lang="zh-CN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月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2" descr="图片8副本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2228850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0" y="3571875"/>
            <a:ext cx="2236788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000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培训经历</a:t>
            </a:r>
          </a:p>
        </p:txBody>
      </p:sp>
      <p:pic>
        <p:nvPicPr>
          <p:cNvPr id="5124" name="图片 4" descr="图片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85875"/>
            <a:ext cx="222885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图片 6" descr="14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313" y="1714500"/>
            <a:ext cx="6418262" cy="268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Box 8"/>
          <p:cNvSpPr txBox="1">
            <a:spLocks noChangeArrowheads="1"/>
          </p:cNvSpPr>
          <p:nvPr/>
        </p:nvSpPr>
        <p:spPr bwMode="auto">
          <a:xfrm>
            <a:off x="6286500" y="2071688"/>
            <a:ext cx="2286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7" name="矩形 9"/>
          <p:cNvSpPr>
            <a:spLocks noChangeArrowheads="1"/>
          </p:cNvSpPr>
          <p:nvPr/>
        </p:nvSpPr>
        <p:spPr bwMode="auto">
          <a:xfrm>
            <a:off x="5643563" y="26304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8" name="矩形 10"/>
          <p:cNvSpPr>
            <a:spLocks noChangeArrowheads="1"/>
          </p:cNvSpPr>
          <p:nvPr/>
        </p:nvSpPr>
        <p:spPr bwMode="auto">
          <a:xfrm>
            <a:off x="5000625" y="32019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9" name="矩形 11"/>
          <p:cNvSpPr>
            <a:spLocks noChangeArrowheads="1"/>
          </p:cNvSpPr>
          <p:nvPr/>
        </p:nvSpPr>
        <p:spPr bwMode="auto">
          <a:xfrm>
            <a:off x="4000500" y="3714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3" descr="1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63" y="1500188"/>
            <a:ext cx="388620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图片 2" descr="图片8副本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88"/>
            <a:ext cx="2228850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0" y="3571875"/>
            <a:ext cx="2236788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000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团队精神</a:t>
            </a:r>
          </a:p>
        </p:txBody>
      </p:sp>
      <p:pic>
        <p:nvPicPr>
          <p:cNvPr id="6149" name="图片 5" descr="图片8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285875"/>
            <a:ext cx="222885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图片 12" descr="14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71925" y="1504950"/>
            <a:ext cx="388620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TextBox 14"/>
          <p:cNvSpPr txBox="1">
            <a:spLocks noChangeArrowheads="1"/>
          </p:cNvSpPr>
          <p:nvPr/>
        </p:nvSpPr>
        <p:spPr bwMode="auto">
          <a:xfrm>
            <a:off x="4214813" y="2643188"/>
            <a:ext cx="25003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buFontTx/>
              <a:buAutoNum type="arabicPeriod"/>
            </a:pPr>
            <a:r>
              <a:rPr lang="zh-CN" altLang="en-US" sz="1000" b="1">
                <a:latin typeface="微软雅黑" pitchFamily="34" charset="-122"/>
                <a:ea typeface="微软雅黑" pitchFamily="34" charset="-122"/>
              </a:rPr>
              <a:t>团队精神的基础</a:t>
            </a:r>
            <a:r>
              <a:rPr lang="en-US" altLang="zh-CN" sz="1000" b="1"/>
              <a:t>—</a:t>
            </a:r>
            <a:endParaRPr lang="en-US" altLang="zh-CN" sz="1000" b="1">
              <a:latin typeface="微软雅黑" pitchFamily="34" charset="-122"/>
              <a:ea typeface="微软雅黑" pitchFamily="34" charset="-122"/>
            </a:endParaRPr>
          </a:p>
          <a:p>
            <a:pPr marL="228600" indent="-228600"/>
            <a:r>
              <a:rPr lang="en-US" altLang="zh-CN" sz="1000" b="1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1000" b="1">
                <a:latin typeface="微软雅黑" pitchFamily="34" charset="-122"/>
                <a:ea typeface="微软雅黑" pitchFamily="34" charset="-122"/>
              </a:rPr>
              <a:t>挥洒个性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52" name="矩形 15"/>
          <p:cNvSpPr>
            <a:spLocks noChangeArrowheads="1"/>
          </p:cNvSpPr>
          <p:nvPr/>
        </p:nvSpPr>
        <p:spPr bwMode="auto">
          <a:xfrm>
            <a:off x="5857875" y="2643188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/>
            <a:r>
              <a:rPr lang="en-US" altLang="zh-CN" sz="1000" b="1"/>
              <a:t>2. </a:t>
            </a:r>
            <a:r>
              <a:rPr lang="zh-CN" altLang="en-US" sz="1000" b="1"/>
              <a:t>团队精神的核心</a:t>
            </a:r>
            <a:r>
              <a:rPr lang="en-US" altLang="zh-CN" sz="1000" b="1"/>
              <a:t>—</a:t>
            </a:r>
          </a:p>
          <a:p>
            <a:pPr marL="228600" indent="-228600"/>
            <a:r>
              <a:rPr lang="zh-CN" altLang="en-US" sz="1000" b="1"/>
              <a:t>协同合作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53" name="矩形 16"/>
          <p:cNvSpPr>
            <a:spLocks noChangeArrowheads="1"/>
          </p:cNvSpPr>
          <p:nvPr/>
        </p:nvSpPr>
        <p:spPr bwMode="auto">
          <a:xfrm>
            <a:off x="4214813" y="3886200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/>
            <a:r>
              <a:rPr lang="en-US" altLang="zh-CN" sz="1000" b="1"/>
              <a:t>3.</a:t>
            </a:r>
            <a:r>
              <a:rPr lang="zh-CN" altLang="en-US" sz="1000" b="1"/>
              <a:t>团队精神的最高境界</a:t>
            </a:r>
            <a:r>
              <a:rPr lang="en-US" altLang="zh-CN" sz="1000" b="1"/>
              <a:t>—</a:t>
            </a:r>
          </a:p>
          <a:p>
            <a:pPr marL="228600" indent="-228600"/>
            <a:r>
              <a:rPr lang="zh-CN" altLang="en-US" sz="1000" b="1"/>
              <a:t>团结一致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54" name="矩形 17"/>
          <p:cNvSpPr>
            <a:spLocks noChangeArrowheads="1"/>
          </p:cNvSpPr>
          <p:nvPr/>
        </p:nvSpPr>
        <p:spPr bwMode="auto">
          <a:xfrm>
            <a:off x="5857875" y="3886200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/>
            <a:r>
              <a:rPr lang="en-US" altLang="zh-CN" sz="1000" b="1"/>
              <a:t>4.</a:t>
            </a:r>
            <a:r>
              <a:rPr lang="zh-CN" altLang="en-US" sz="1000" b="1"/>
              <a:t>团队精神的外在形式</a:t>
            </a:r>
            <a:r>
              <a:rPr lang="en-US" altLang="zh-CN" sz="1000" b="1"/>
              <a:t>—</a:t>
            </a:r>
          </a:p>
          <a:p>
            <a:pPr marL="228600" indent="-228600"/>
            <a:r>
              <a:rPr lang="zh-CN" altLang="en-US" sz="1000" b="1"/>
              <a:t>奉献精神</a:t>
            </a:r>
            <a:endParaRPr lang="zh-CN" altLang="en-US" sz="10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2" descr="图片8副本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2228850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0" y="3571875"/>
            <a:ext cx="2236788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000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优劣势态</a:t>
            </a:r>
          </a:p>
        </p:txBody>
      </p:sp>
      <p:pic>
        <p:nvPicPr>
          <p:cNvPr id="7172" name="图片 4" descr="图片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85875"/>
            <a:ext cx="222885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图片 5" descr="图片13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8" y="1928813"/>
            <a:ext cx="267652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572250" y="4429125"/>
            <a:ext cx="22860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自我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问题剖析和改善</a:t>
            </a:r>
          </a:p>
        </p:txBody>
      </p:sp>
      <p:sp>
        <p:nvSpPr>
          <p:cNvPr id="9" name="矩形 8"/>
          <p:cNvSpPr/>
          <p:nvPr/>
        </p:nvSpPr>
        <p:spPr>
          <a:xfrm>
            <a:off x="6786563" y="2143125"/>
            <a:ext cx="1108075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过往绩效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429000" y="2286000"/>
            <a:ext cx="1108075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自我管理</a:t>
            </a:r>
          </a:p>
        </p:txBody>
      </p:sp>
      <p:sp>
        <p:nvSpPr>
          <p:cNvPr id="7177" name="矩形 10"/>
          <p:cNvSpPr>
            <a:spLocks noChangeArrowheads="1"/>
          </p:cNvSpPr>
          <p:nvPr/>
        </p:nvSpPr>
        <p:spPr bwMode="auto">
          <a:xfrm>
            <a:off x="3286125" y="4286250"/>
            <a:ext cx="1108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>
                <a:latin typeface="微软雅黑" pitchFamily="34" charset="-122"/>
                <a:ea typeface="微软雅黑" pitchFamily="34" charset="-122"/>
              </a:rPr>
              <a:t>项目管理</a:t>
            </a:r>
            <a:endParaRPr lang="zh-CN" altLang="zh-CN" sz="14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2" descr="图片8副本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2228850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0" y="3571875"/>
            <a:ext cx="2236788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000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工作规划</a:t>
            </a:r>
          </a:p>
        </p:txBody>
      </p:sp>
      <p:pic>
        <p:nvPicPr>
          <p:cNvPr id="8196" name="图片 4" descr="图片9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00188"/>
            <a:ext cx="2236788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图片 5" descr="14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0" y="2357438"/>
            <a:ext cx="62865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图片 6" descr="15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38" y="2357438"/>
            <a:ext cx="6215062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TextBox 10"/>
          <p:cNvSpPr txBox="1">
            <a:spLocks noChangeArrowheads="1"/>
          </p:cNvSpPr>
          <p:nvPr/>
        </p:nvSpPr>
        <p:spPr bwMode="auto">
          <a:xfrm>
            <a:off x="2857500" y="3571875"/>
            <a:ext cx="7381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  <a:p>
            <a:endParaRPr lang="zh-CN" altLang="en-US"/>
          </a:p>
        </p:txBody>
      </p:sp>
      <p:sp>
        <p:nvSpPr>
          <p:cNvPr id="8200" name="TextBox 11"/>
          <p:cNvSpPr txBox="1">
            <a:spLocks noChangeArrowheads="1"/>
          </p:cNvSpPr>
          <p:nvPr/>
        </p:nvSpPr>
        <p:spPr bwMode="auto">
          <a:xfrm>
            <a:off x="4643438" y="3571875"/>
            <a:ext cx="73818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  <a:p>
            <a:endParaRPr lang="zh-CN" altLang="en-US"/>
          </a:p>
        </p:txBody>
      </p:sp>
      <p:sp>
        <p:nvSpPr>
          <p:cNvPr id="8201" name="TextBox 13"/>
          <p:cNvSpPr txBox="1">
            <a:spLocks noChangeArrowheads="1"/>
          </p:cNvSpPr>
          <p:nvPr/>
        </p:nvSpPr>
        <p:spPr bwMode="auto">
          <a:xfrm>
            <a:off x="6691313" y="3571875"/>
            <a:ext cx="738187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  <a:p>
            <a:endParaRPr lang="zh-CN" altLang="en-US"/>
          </a:p>
        </p:txBody>
      </p:sp>
      <p:sp>
        <p:nvSpPr>
          <p:cNvPr id="8202" name="TextBox 14"/>
          <p:cNvSpPr txBox="1">
            <a:spLocks noChangeArrowheads="1"/>
          </p:cNvSpPr>
          <p:nvPr/>
        </p:nvSpPr>
        <p:spPr bwMode="auto">
          <a:xfrm>
            <a:off x="7977188" y="3500438"/>
            <a:ext cx="738187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3161</TotalTime>
  <Words>232</Words>
  <Application>Microsoft Office PowerPoint</Application>
  <PresentationFormat>全屏显示(4:3)</PresentationFormat>
  <Paragraphs>43</Paragraphs>
  <Slides>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179</cp:revision>
  <dcterms:created xsi:type="dcterms:W3CDTF">2013-10-30T09:04:50Z</dcterms:created>
  <dcterms:modified xsi:type="dcterms:W3CDTF">2015-02-28T02:35:48Z</dcterms:modified>
</cp:coreProperties>
</file>